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2"/>
  </p:notesMasterIdLst>
  <p:sldIdLst>
    <p:sldId id="256" r:id="rId3"/>
    <p:sldId id="314" r:id="rId4"/>
    <p:sldId id="312" r:id="rId5"/>
    <p:sldId id="310" r:id="rId6"/>
    <p:sldId id="307" r:id="rId7"/>
    <p:sldId id="313" r:id="rId8"/>
    <p:sldId id="309" r:id="rId9"/>
    <p:sldId id="308" r:id="rId10"/>
    <p:sldId id="311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ele Yepndo" initials="CY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511C5-525E-47A5-97F2-1025828F5F4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AFB16-0000-4766-AABE-BB9D99FA9F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31" y="1188060"/>
            <a:ext cx="6358324" cy="2985112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32" y="4824779"/>
            <a:ext cx="6358324" cy="1188474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47638" y="4563211"/>
            <a:ext cx="259371" cy="219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65322" y="973738"/>
            <a:ext cx="259371" cy="219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93570" y="973738"/>
            <a:ext cx="2098430" cy="606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8792" y="2039815"/>
            <a:ext cx="753207" cy="39829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63908" y="2461846"/>
            <a:ext cx="1210407" cy="15738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92408" y="1255090"/>
            <a:ext cx="436681" cy="3011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78106" y="1617786"/>
            <a:ext cx="2713893" cy="3604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300" y="4088426"/>
            <a:ext cx="2136529" cy="9671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104685" y="5108334"/>
            <a:ext cx="290144" cy="17496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01577" y="2039814"/>
            <a:ext cx="1672737" cy="360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8793" y="6084276"/>
            <a:ext cx="753208" cy="773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093569" y="5108334"/>
            <a:ext cx="965687" cy="7473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508273" y="5917232"/>
            <a:ext cx="550983" cy="4220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56026" y="4088426"/>
            <a:ext cx="550983" cy="4220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85439" y="4088427"/>
            <a:ext cx="2019296" cy="101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68044" y="501147"/>
            <a:ext cx="1833533" cy="4110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741877" y="5108334"/>
            <a:ext cx="306263" cy="307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9838" y="4237904"/>
            <a:ext cx="1104896" cy="272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95492" y="4569808"/>
            <a:ext cx="1000855" cy="2132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02161" y="4824779"/>
            <a:ext cx="704847" cy="107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95315" y="5103941"/>
            <a:ext cx="306263" cy="1978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96" y="1199497"/>
            <a:ext cx="2823771" cy="282957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089" y="112083"/>
            <a:ext cx="733298" cy="830879"/>
          </a:xfrm>
          <a:prstGeom prst="rect">
            <a:avLst/>
          </a:prstGeom>
          <a:effectLst/>
        </p:spPr>
      </p:pic>
      <p:sp>
        <p:nvSpPr>
          <p:cNvPr id="30" name="Rectangle 29"/>
          <p:cNvSpPr/>
          <p:nvPr/>
        </p:nvSpPr>
        <p:spPr>
          <a:xfrm>
            <a:off x="9765322" y="123574"/>
            <a:ext cx="259371" cy="788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096497" y="250719"/>
            <a:ext cx="181711" cy="1976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944125" y="321240"/>
            <a:ext cx="6757452" cy="1271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49176" y="136921"/>
            <a:ext cx="3152401" cy="1271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096497" y="489308"/>
            <a:ext cx="420565" cy="411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68044" y="964947"/>
            <a:ext cx="1833533" cy="22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6" y="550715"/>
            <a:ext cx="9694984" cy="64282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5" y="1281345"/>
            <a:ext cx="11356664" cy="5217447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93570" y="973739"/>
            <a:ext cx="2098430" cy="2198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46309" y="2039815"/>
            <a:ext cx="245690" cy="39829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53285" y="2461847"/>
            <a:ext cx="223434" cy="15738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53284" y="1633160"/>
            <a:ext cx="538713" cy="3451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53281" y="4097215"/>
            <a:ext cx="223435" cy="967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651543" y="5108335"/>
            <a:ext cx="223434" cy="914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653282" y="2039815"/>
            <a:ext cx="223435" cy="360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651543" y="6084276"/>
            <a:ext cx="540457" cy="773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093569" y="574158"/>
            <a:ext cx="420565" cy="33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65322" y="973738"/>
            <a:ext cx="259371" cy="219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765322" y="123574"/>
            <a:ext cx="259371" cy="78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096497" y="123575"/>
            <a:ext cx="181711" cy="362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44125" y="359208"/>
            <a:ext cx="6757452" cy="1271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49176" y="136921"/>
            <a:ext cx="3152401" cy="1271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585224"/>
            <a:ext cx="11557589" cy="2727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049" y="73950"/>
            <a:ext cx="860637" cy="862406"/>
          </a:xfrm>
          <a:prstGeom prst="rect">
            <a:avLst/>
          </a:prstGeom>
          <a:effectLst/>
        </p:spPr>
      </p:pic>
      <p:sp>
        <p:nvSpPr>
          <p:cNvPr id="23" name="Rectangle 22"/>
          <p:cNvSpPr/>
          <p:nvPr/>
        </p:nvSpPr>
        <p:spPr>
          <a:xfrm>
            <a:off x="11653284" y="1230926"/>
            <a:ext cx="538714" cy="345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579360" y="705472"/>
            <a:ext cx="331174" cy="219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0925" y="6585224"/>
            <a:ext cx="1733383" cy="2727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2537" y="6585224"/>
            <a:ext cx="6626927" cy="2727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/>
              <a:t>LANCEMENT DE LA PHASE I DE LA COUVERTURE SANTE UNIVERSELLE PHASE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65322" y="6585224"/>
            <a:ext cx="1588478" cy="2727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DFD2622-852A-49C3-8C07-9BFA06B2C0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6" y="550715"/>
            <a:ext cx="9694984" cy="64282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3570" y="973739"/>
            <a:ext cx="2098430" cy="2198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46309" y="2039815"/>
            <a:ext cx="245690" cy="39829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53285" y="2461847"/>
            <a:ext cx="223434" cy="15738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53284" y="1633160"/>
            <a:ext cx="538713" cy="3451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53281" y="4097215"/>
            <a:ext cx="223435" cy="967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651543" y="5108335"/>
            <a:ext cx="223434" cy="914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653282" y="2039815"/>
            <a:ext cx="223435" cy="360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651543" y="6084276"/>
            <a:ext cx="540457" cy="773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093569" y="574158"/>
            <a:ext cx="420565" cy="33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65322" y="973738"/>
            <a:ext cx="259371" cy="219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765322" y="123574"/>
            <a:ext cx="259371" cy="78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096497" y="123575"/>
            <a:ext cx="181711" cy="362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44125" y="359208"/>
            <a:ext cx="6757452" cy="1271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49176" y="136921"/>
            <a:ext cx="3152401" cy="1271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585224"/>
            <a:ext cx="11557589" cy="2727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049" y="73950"/>
            <a:ext cx="860637" cy="862406"/>
          </a:xfrm>
          <a:prstGeom prst="rect">
            <a:avLst/>
          </a:prstGeom>
          <a:effectLst/>
        </p:spPr>
      </p:pic>
      <p:sp>
        <p:nvSpPr>
          <p:cNvPr id="23" name="Rectangle 22"/>
          <p:cNvSpPr/>
          <p:nvPr/>
        </p:nvSpPr>
        <p:spPr>
          <a:xfrm>
            <a:off x="11653284" y="1230926"/>
            <a:ext cx="538714" cy="345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579360" y="705472"/>
            <a:ext cx="331174" cy="219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0925" y="6585224"/>
            <a:ext cx="1733383" cy="2727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2537" y="6585224"/>
            <a:ext cx="6626927" cy="2727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/>
              <a:t>LANCEMENT DE LA PHASE I DE LA COUVERTURE SANTE UNIVERSELLE PHASE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65322" y="6585224"/>
            <a:ext cx="1588478" cy="2727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DFD2622-852A-49C3-8C07-9BFA06B2C0A4}" type="slidenum">
              <a:rPr lang="en-US" smtClean="0"/>
            </a:fld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203643" y="1307628"/>
            <a:ext cx="5442060" cy="823912"/>
          </a:xfrm>
          <a:solidFill>
            <a:schemeClr val="accent6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Content Placeholder 3"/>
          <p:cNvSpPr>
            <a:spLocks noGrp="1"/>
          </p:cNvSpPr>
          <p:nvPr>
            <p:ph sz="half" idx="2"/>
          </p:nvPr>
        </p:nvSpPr>
        <p:spPr>
          <a:xfrm>
            <a:off x="203643" y="2245626"/>
            <a:ext cx="5442060" cy="4225512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2012" y="1307628"/>
            <a:ext cx="5411788" cy="823912"/>
          </a:xfr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5943600" y="2245624"/>
            <a:ext cx="5411788" cy="4253167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56" y="1237345"/>
            <a:ext cx="9198950" cy="2809318"/>
          </a:xfrm>
          <a:noFill/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7200" b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947638" y="4563211"/>
            <a:ext cx="259371" cy="219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65322" y="973738"/>
            <a:ext cx="259371" cy="219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093570" y="973738"/>
            <a:ext cx="2098430" cy="606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438792" y="2039815"/>
            <a:ext cx="753207" cy="39829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163908" y="2461846"/>
            <a:ext cx="1210407" cy="15738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592408" y="1255090"/>
            <a:ext cx="436681" cy="3011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478106" y="1617786"/>
            <a:ext cx="2713893" cy="3604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258300" y="4088426"/>
            <a:ext cx="2136529" cy="9671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104685" y="5108334"/>
            <a:ext cx="290144" cy="17496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701577" y="2039814"/>
            <a:ext cx="1672737" cy="360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438793" y="6084276"/>
            <a:ext cx="753208" cy="773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093569" y="5108334"/>
            <a:ext cx="965687" cy="7473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508273" y="5917232"/>
            <a:ext cx="550983" cy="4220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656026" y="4088426"/>
            <a:ext cx="550983" cy="4220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585439" y="4088427"/>
            <a:ext cx="2019296" cy="101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868044" y="501147"/>
            <a:ext cx="1833533" cy="4110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741877" y="5108334"/>
            <a:ext cx="306263" cy="307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499838" y="4237904"/>
            <a:ext cx="1104896" cy="272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95492" y="4569808"/>
            <a:ext cx="1000855" cy="2132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502161" y="4824779"/>
            <a:ext cx="704847" cy="107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395315" y="5103941"/>
            <a:ext cx="306263" cy="1978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2" y="3842766"/>
            <a:ext cx="2828406" cy="283422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0" name="Rectangle 49"/>
          <p:cNvSpPr/>
          <p:nvPr/>
        </p:nvSpPr>
        <p:spPr>
          <a:xfrm>
            <a:off x="9765322" y="123574"/>
            <a:ext cx="259371" cy="788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0096497" y="250719"/>
            <a:ext cx="181711" cy="1976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44125" y="321240"/>
            <a:ext cx="6757452" cy="1271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49176" y="136921"/>
            <a:ext cx="3152401" cy="1271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096497" y="489308"/>
            <a:ext cx="420565" cy="411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868044" y="964947"/>
            <a:ext cx="1833533" cy="22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LANCEMENT DE LA PHASE I DE LA COUVERTURE SANTE UNIVERSELLE PHASE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D2622-852A-49C3-8C07-9BFA06B2C0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51178"/>
            <a:ext cx="7211642" cy="2985112"/>
          </a:xfrm>
        </p:spPr>
        <p:txBody>
          <a:bodyPr anchor="ctr">
            <a:noAutofit/>
          </a:bodyPr>
          <a:lstStyle/>
          <a:p>
            <a:r>
              <a:rPr lang="fr-FR" sz="3200" dirty="0"/>
              <a:t>Couverture Santé Universelle Phase1</a:t>
            </a:r>
            <a:br>
              <a:rPr lang="fr-FR" sz="3200" dirty="0"/>
            </a:br>
            <a:r>
              <a:rPr lang="fr-FR" sz="3200" dirty="0">
                <a:solidFill>
                  <a:srgbClr val="00B050"/>
                </a:solidFill>
              </a:rPr>
              <a:t>Statistiques Nationales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32" y="4587387"/>
            <a:ext cx="6358324" cy="767128"/>
          </a:xfrm>
        </p:spPr>
        <p:txBody>
          <a:bodyPr>
            <a:normAutofit/>
          </a:bodyPr>
          <a:lstStyle/>
          <a:p>
            <a:r>
              <a:rPr lang="fr-FR" dirty="0">
                <a:latin typeface="Arial Black" panose="020B0A04020102020204" pitchFamily="34" charset="0"/>
              </a:rPr>
              <a:t>CTN-CSU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5315" y="4519243"/>
            <a:ext cx="6383216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/>
          <p:nvPr/>
        </p:nvSpPr>
        <p:spPr>
          <a:xfrm>
            <a:off x="2694824" y="6138003"/>
            <a:ext cx="6358324" cy="43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Arial Black" panose="020B0A04020102020204" pitchFamily="34" charset="0"/>
              </a:rPr>
              <a:t>Mercredi, 25.10.2023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0940" y="5372096"/>
            <a:ext cx="6383216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CSU: Enrôlement-Progression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LANCEMENT DE LA PHASE I DE LA COUVERTURE SANTE UNIVERSELLE PHASE 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622-852A-49C3-8C07-9BFA06B2C0A4}" type="slidenum">
              <a:rPr lang="en-US" smtClean="0"/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" y="1389380"/>
            <a:ext cx="10847070" cy="4923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CSU: Enrôlement-Progression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LANCEMENT DE LA PHASE I DE LA COUVERTURE SANTE UNIVERSELLE PHASE 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622-852A-49C3-8C07-9BFA06B2C0A4}" type="slidenum">
              <a:rPr lang="en-US" smtClean="0"/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391920"/>
            <a:ext cx="11388725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CSU: Enrôlement-Performances Globales(Hors </a:t>
            </a:r>
            <a:r>
              <a:rPr lang="fr-FR" sz="2400" dirty="0" err="1"/>
              <a:t>Oncho</a:t>
            </a:r>
            <a:r>
              <a:rPr lang="fr-FR" sz="2400" dirty="0"/>
              <a:t>)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LANCEMENT DE LA PHASE I DE LA COUVERTURE SANTE UNIVERSELLE PHASE 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622-852A-49C3-8C07-9BFA06B2C0A4}" type="slidenum">
              <a:rPr lang="en-US" smtClean="0"/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1182370"/>
            <a:ext cx="8251190" cy="5402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8277"/>
            <a:ext cx="9694984" cy="642827"/>
          </a:xfrm>
        </p:spPr>
        <p:txBody>
          <a:bodyPr>
            <a:normAutofit fontScale="90000"/>
          </a:bodyPr>
          <a:lstStyle/>
          <a:p>
            <a:r>
              <a:rPr lang="fr-FR" dirty="0"/>
              <a:t>CSU: Enrôlement-</a:t>
            </a:r>
            <a:r>
              <a:rPr lang="fr-FR" dirty="0" err="1"/>
              <a:t>Synthese</a:t>
            </a:r>
            <a:r>
              <a:rPr lang="fr-FR" dirty="0"/>
              <a:t> par paniers de soin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LANCEMENT DE LA PHASE I DE LA COUVERTURE SANTE UNIVERSELLE PHASE 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622-852A-49C3-8C07-9BFA06B2C0A4}" type="slidenum">
              <a:rPr lang="en-US" smtClean="0"/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567180"/>
            <a:ext cx="11036300" cy="4547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CSU: Enrôlement-Consultations des enfants de 0-5ans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LANCEMENT DE LA PHASE I DE LA COUVERTURE SANTE UNIVERSELLE PHASE 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622-852A-49C3-8C07-9BFA06B2C0A4}" type="slidenum">
              <a:rPr lang="en-US" smtClean="0"/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003" y="812800"/>
            <a:ext cx="9096375" cy="5772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CSU: Enrôlement-PVVS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LANCEMENT DE LA PHASE I DE LA COUVERTURE SANTE UNIVERSELLE PHASE 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622-852A-49C3-8C07-9BFA06B2C0A4}" type="slidenum">
              <a:rPr lang="en-US" smtClean="0"/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1346200"/>
            <a:ext cx="8881745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CSU: Enrôlement-TB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LANCEMENT DE LA PHASE I DE LA COUVERTURE SANTE UNIVERSELLE PHASE 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622-852A-49C3-8C07-9BFA06B2C0A4}" type="slidenum">
              <a:rPr lang="en-US" smtClean="0"/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1085850"/>
            <a:ext cx="8255000" cy="5333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CSU: Enrôlement-Cheque Santé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LANCEMENT DE LA PHASE I DE LA COUVERTURE SANTE UNIVERSELLE PHASE 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622-852A-49C3-8C07-9BFA06B2C0A4}" type="slidenum">
              <a:rPr lang="en-US" smtClean="0"/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655" y="1193800"/>
            <a:ext cx="9109075" cy="5222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PPT CS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WPS Presentation</Application>
  <PresentationFormat>Grand écran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Calibri</vt:lpstr>
      <vt:lpstr>Microsoft YaHei</vt:lpstr>
      <vt:lpstr>Arial Unicode MS</vt:lpstr>
      <vt:lpstr>Calibri Light</vt:lpstr>
      <vt:lpstr>THEME PPT CSU</vt:lpstr>
      <vt:lpstr>Couverture Santé Universelle Phase1 Statistiques Nationales</vt:lpstr>
      <vt:lpstr>CSU: Enrôlement-Progression</vt:lpstr>
      <vt:lpstr>CSU: Enrôlement-Progression</vt:lpstr>
      <vt:lpstr>CSU: Enrôlement-Performances Globales(Hors Oncho)</vt:lpstr>
      <vt:lpstr>CSU: Enrôlement-Synthese par paniers de soin</vt:lpstr>
      <vt:lpstr>CSU: Enrôlement-Consultations des enfants de 0-5ans</vt:lpstr>
      <vt:lpstr>CSU: Enrôlement-PVVS</vt:lpstr>
      <vt:lpstr>CSU: Enrôlement-TB</vt:lpstr>
      <vt:lpstr>CSU: Enrôlement-Cheque Santé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DU DEPLOIEMENT DE LA CSU PHASE I</dc:title>
  <dc:creator>Francoise</dc:creator>
  <cp:lastModifiedBy>henock Mfouapon</cp:lastModifiedBy>
  <cp:revision>166</cp:revision>
  <dcterms:created xsi:type="dcterms:W3CDTF">2023-10-18T16:41:00Z</dcterms:created>
  <dcterms:modified xsi:type="dcterms:W3CDTF">2023-10-25T17:14:28Z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CF797373ECF1416FBBCAF58EC2ED4053_13</vt:lpwstr>
  </property>
  <property fmtid="{D5CDD505-2E9C-101B-9397-08002B2CF9AE}" pid="3" name="KSOProductBuildVer">
    <vt:lpwstr>1036-12.2.0.13266</vt:lpwstr>
  </property>
</Properties>
</file>