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4124a5a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04124a5a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04124a5a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04124a5a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04124a5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04124a5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04124a5a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04124a5a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04124a5a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04124a5a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850" y="0"/>
            <a:ext cx="9140300" cy="51969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2063250" y="1994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AI</a:t>
            </a:r>
            <a:r>
              <a:rPr lang="sr"/>
              <a:t>nterviewer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1654950" y="4037625"/>
            <a:ext cx="24123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Nikola Jarić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Aleksandar Zdravković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Vladimir Kovačević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Motivacija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443450" y="1969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Poboljšanje pripreme budućih kandidata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Eventualna standardizacija kriterijuma za evaluaciju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Ušteda vremena sa strane kompanije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Povećanje prolaznosti kandidata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Tehnologije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496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r" sz="1700"/>
              <a:t>Flask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r" sz="1700"/>
              <a:t>Flatter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sr" sz="1500"/>
              <a:t>Dart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r" sz="1700"/>
              <a:t>Llama-2-13B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sr" sz="1500"/>
              <a:t>Pokrenut lokalno</a:t>
            </a:r>
            <a:endParaRPr sz="15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475" y="2117025"/>
            <a:ext cx="3839524" cy="30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6500"/>
              <a:t>Demo</a:t>
            </a:r>
            <a:endParaRPr sz="6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Na koji način biste profitirali od rešenja?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14375" y="4946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027875" y="1431600"/>
            <a:ext cx="77559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Modeli pretplate za kandidate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Različiti nivoi pretplate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Neograničene sesije vežbanja, personalizaovane povratne informacije, pristup dodatnim resursima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White-labeling i licenciranje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Licenciranje platforme drugim kompanijama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Dodatna podrška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Sertifikati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Premium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AI-powered simulacije i live coaching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Analiza napretka kroz vreme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Partnerstvo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s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Partnersvo sa sajtovima orijentisanim na razvoj karijere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405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Koji je vaš cilj za dalji razvoj vašeg rešenja?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2762425" y="1898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Integracija dodatnih AI modela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sr" sz="1300"/>
              <a:t>Analiza sentimenta za dublje razumevanje odgovora kandidata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Višejezična podrška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Mobilna aplikacija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Gamification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sr" sz="1300"/>
              <a:t>Rangiranje kandidata, achievement badges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Interaktivne simulacije stvarnog intervjua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Personalizovani learning path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