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4556-E03F-2003-E0F9-CBCE9F03E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r="1" b="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2887D-D49D-F828-2E5D-9CA97AEFBB04}"/>
              </a:ext>
            </a:extLst>
          </p:cNvPr>
          <p:cNvSpPr txBox="1"/>
          <p:nvPr/>
        </p:nvSpPr>
        <p:spPr>
          <a:xfrm flipH="1">
            <a:off x="2331719" y="5943600"/>
            <a:ext cx="180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Quick summary </a:t>
            </a:r>
          </a:p>
        </p:txBody>
      </p:sp>
    </p:spTree>
    <p:extLst>
      <p:ext uri="{BB962C8B-B14F-4D97-AF65-F5344CB8AC3E}">
        <p14:creationId xmlns:p14="http://schemas.microsoft.com/office/powerpoint/2010/main" val="198411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Stars Games</a:t>
            </a:r>
          </a:p>
        </p:txBody>
      </p:sp>
      <p:pic>
        <p:nvPicPr>
          <p:cNvPr id="3" name="Picture 2" descr="Stars_g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2" y="390832"/>
            <a:ext cx="7531859" cy="45191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Cash Cow Games</a:t>
            </a:r>
          </a:p>
        </p:txBody>
      </p:sp>
      <p:pic>
        <p:nvPicPr>
          <p:cNvPr id="3" name="Picture 2" descr="Cash Cow_g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2" y="390832"/>
            <a:ext cx="7531859" cy="4519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Herd Games</a:t>
            </a:r>
          </a:p>
        </p:txBody>
      </p:sp>
      <p:pic>
        <p:nvPicPr>
          <p:cNvPr id="3" name="Picture 2" descr="Herd_g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2" y="390832"/>
            <a:ext cx="7531859" cy="4519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Rocks Games</a:t>
            </a:r>
          </a:p>
        </p:txBody>
      </p:sp>
      <p:pic>
        <p:nvPicPr>
          <p:cNvPr id="3" name="Picture 2" descr="Rocks_g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2" y="390832"/>
            <a:ext cx="7531859" cy="4519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Borderline Games</a:t>
            </a:r>
          </a:p>
        </p:txBody>
      </p:sp>
      <p:pic>
        <p:nvPicPr>
          <p:cNvPr id="3" name="Picture 2" descr="Borderline_g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2" y="390832"/>
            <a:ext cx="7531859" cy="4519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Stars Games</vt:lpstr>
      <vt:lpstr>Cash Cow Games</vt:lpstr>
      <vt:lpstr>Herd Games</vt:lpstr>
      <vt:lpstr>Rocks Games</vt:lpstr>
      <vt:lpstr>Borderline Games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darryl d</dc:creator>
  <cp:keywords/>
  <dc:description>generated using python-pptx</dc:description>
  <cp:lastModifiedBy>Darryl Williams</cp:lastModifiedBy>
  <cp:revision>2</cp:revision>
  <dcterms:created xsi:type="dcterms:W3CDTF">2013-01-27T09:14:16Z</dcterms:created>
  <dcterms:modified xsi:type="dcterms:W3CDTF">2024-06-20T17:43:36Z</dcterms:modified>
  <cp:category/>
</cp:coreProperties>
</file>