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18" r:id="rId7"/>
    <p:sldId id="337" r:id="rId8"/>
    <p:sldId id="326" r:id="rId9"/>
    <p:sldId id="327" r:id="rId10"/>
    <p:sldId id="329" r:id="rId11"/>
    <p:sldId id="331" r:id="rId12"/>
    <p:sldId id="330" r:id="rId13"/>
    <p:sldId id="332" r:id="rId14"/>
    <p:sldId id="333" r:id="rId15"/>
    <p:sldId id="335" r:id="rId16"/>
    <p:sldId id="336" r:id="rId17"/>
    <p:sldId id="33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7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660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0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1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Market Analysis in Michigan and Midwest States (2021-2022)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B3ED8-CF0E-362E-C196-EA809107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395"/>
            <a:ext cx="12192000" cy="39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MIDWEST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A29FA-202F-8029-009B-A6B251AC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680"/>
            <a:ext cx="12192000" cy="41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001001" cy="1646555"/>
          </a:xfrm>
        </p:spPr>
        <p:txBody>
          <a:bodyPr/>
          <a:lstStyle/>
          <a:p>
            <a:r>
              <a:rPr lang="en-US" dirty="0"/>
              <a:t>MIDWEST SALES BASED ON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1F7B2-FE61-DBBD-7CE6-111BC82C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272"/>
            <a:ext cx="12192000" cy="41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D403-5859-FB3B-882F-FCFA9A3D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0E02CE-A208-26AD-BBE6-82A422F40C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11643" y="1944688"/>
            <a:ext cx="5069588" cy="415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DDEA0-6C88-D466-BEE7-14B89F78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D085C-0771-13B0-1EC2-E803F746E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1944688"/>
            <a:ext cx="5709272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Abandoned approaches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31294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Attempted comparative analysis</a:t>
            </a:r>
          </a:p>
          <a:p>
            <a:pPr lvl="1"/>
            <a:r>
              <a:rPr lang="en-US" dirty="0"/>
              <a:t>Could not find datasets</a:t>
            </a:r>
          </a:p>
          <a:p>
            <a:r>
              <a:rPr lang="en-US" dirty="0"/>
              <a:t>Forecasting challenges</a:t>
            </a:r>
          </a:p>
          <a:p>
            <a:pPr lvl="1"/>
            <a:r>
              <a:rPr lang="en-US" dirty="0"/>
              <a:t>Only six months of data for Michigan</a:t>
            </a:r>
          </a:p>
          <a:p>
            <a:r>
              <a:rPr lang="en-US" dirty="0"/>
              <a:t>Impact of data cleaning</a:t>
            </a:r>
          </a:p>
          <a:p>
            <a:pPr lvl="1"/>
            <a:r>
              <a:rPr lang="en-US" dirty="0"/>
              <a:t>Reduced sampling size</a:t>
            </a:r>
          </a:p>
          <a:p>
            <a:pPr lvl="1"/>
            <a:r>
              <a:rPr lang="en-US" dirty="0"/>
              <a:t>Why was some data missing?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4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BB2ADC-49AB-B7CD-1E70-9A8B57AAA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7021" y="2983978"/>
            <a:ext cx="683214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 Analyze real estate market trends in Michigan and the Midwest.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Focus: Property sales between 2021 and 2022.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Questions: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did property sales compare in Michigan’s top 10 ZIP codes?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are the sales trends across Midwest states?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there a correlation between population size and property sales?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Dataset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4155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 of Data:</a:t>
            </a:r>
          </a:p>
          <a:p>
            <a:pPr lvl="1"/>
            <a:r>
              <a:rPr lang="en-US" dirty="0"/>
              <a:t>Kaggle dataset scraped from realtor.com</a:t>
            </a:r>
          </a:p>
          <a:p>
            <a:pPr lvl="1"/>
            <a:r>
              <a:rPr lang="en-US" dirty="0"/>
              <a:t>"USA Real Estate Dataset" provides comprehensive information about real estate properties across the United States (and Puerto Rico and the Virgin Islands)</a:t>
            </a:r>
          </a:p>
          <a:p>
            <a:pPr lvl="1"/>
            <a:r>
              <a:rPr lang="en-US" dirty="0"/>
              <a:t>Sale data includes status, price, bedrooms, bathrooms, city, zip code, state, street, and house/lot size</a:t>
            </a:r>
          </a:p>
          <a:p>
            <a:pPr lvl="1"/>
            <a:r>
              <a:rPr lang="en-US" dirty="0"/>
              <a:t>Sold data includes information from November 2021 to April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5DCBCA-D546-C713-08B9-EC40D0C5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67" y="4468120"/>
            <a:ext cx="7273925" cy="20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Cleaning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14743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Dropped street data due to serialization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.</a:t>
            </a:r>
            <a:r>
              <a:rPr lang="en-US" dirty="0" err="1"/>
              <a:t>dropna</a:t>
            </a:r>
            <a:r>
              <a:rPr lang="en-US" dirty="0"/>
              <a:t>() to filter out rows where data was mis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only on 50 US states (dropped Puerto Rico and Virgin Islands)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Analysis of Top 10 Michigan ZIP Codes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387296"/>
            <a:ext cx="72795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Lansing appeared multiple times, leading to unreliable visualizations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to pivot to city-based analysis for more accuracy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Didn’t like this output</a:t>
            </a:r>
          </a:p>
        </p:txBody>
      </p:sp>
      <p:pic>
        <p:nvPicPr>
          <p:cNvPr id="6" name="Picture 5" descr="A graph of a number of properties sold in michigan&#10;&#10;Description automatically generated">
            <a:extLst>
              <a:ext uri="{FF2B5EF4-FFF2-40B4-BE49-F238E27FC236}">
                <a16:creationId xmlns:a16="http://schemas.microsoft.com/office/drawing/2014/main" id="{FCADC9A9-1AE8-44A0-8A31-AB4DE5BF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" y="2511666"/>
            <a:ext cx="8537448" cy="42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Analysis of Top 10 Michigan ZIP Codes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 descr="A graph of a number of houses&#10;&#10;Description automatically generated">
            <a:extLst>
              <a:ext uri="{FF2B5EF4-FFF2-40B4-BE49-F238E27FC236}">
                <a16:creationId xmlns:a16="http://schemas.microsoft.com/office/drawing/2014/main" id="{82C961A5-0970-8638-BD17-C0DC3A7E38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 bwMode="auto">
          <a:xfrm>
            <a:off x="528638" y="1803119"/>
            <a:ext cx="184150" cy="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A graph showing a number of houses and numbers&#10;&#10;Description automatically generated with medium confidence">
            <a:extLst>
              <a:ext uri="{FF2B5EF4-FFF2-40B4-BE49-F238E27FC236}">
                <a16:creationId xmlns:a16="http://schemas.microsoft.com/office/drawing/2014/main" id="{21076833-CD03-12B2-F2C9-BB617924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1193287"/>
            <a:ext cx="9043434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01F3-D18E-DEF2-5B96-83ADF72C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 based heatmap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0B14A6-FCFE-639B-09AC-69A6633FF0B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2296023"/>
            <a:ext cx="7273925" cy="3586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7286-591A-B707-00E1-0EECB4ECB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A7714-2A84-0731-D59F-1EB15333D1C1}"/>
              </a:ext>
            </a:extLst>
          </p:cNvPr>
          <p:cNvSpPr txBox="1">
            <a:spLocks/>
          </p:cNvSpPr>
          <p:nvPr/>
        </p:nvSpPr>
        <p:spPr>
          <a:xfrm>
            <a:off x="914398" y="1351121"/>
            <a:ext cx="7273638" cy="147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Mapped national shape file to state file for Michigan based on zip codes and location coordinates</a:t>
            </a:r>
          </a:p>
        </p:txBody>
      </p:sp>
    </p:spTree>
    <p:extLst>
      <p:ext uri="{BB962C8B-B14F-4D97-AF65-F5344CB8AC3E}">
        <p14:creationId xmlns:p14="http://schemas.microsoft.com/office/powerpoint/2010/main" val="31144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sold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B14F-A42A-FF16-3037-ACE64D7F1B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28D2A-50A5-4511-F7F5-3BF12352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378"/>
            <a:ext cx="12192000" cy="429598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367D89C-D7C6-C6C9-1D50-B97BDD69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06" y="1577901"/>
            <a:ext cx="3676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Limited to 4Q 2021 and 1Q 2022</a:t>
            </a:r>
          </a:p>
        </p:txBody>
      </p:sp>
    </p:spTree>
    <p:extLst>
      <p:ext uri="{BB962C8B-B14F-4D97-AF65-F5344CB8AC3E}">
        <p14:creationId xmlns:p14="http://schemas.microsoft.com/office/powerpoint/2010/main" val="50147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/>
          </a:bodyPr>
          <a:lstStyle/>
          <a:p>
            <a:r>
              <a:rPr lang="en-US" dirty="0"/>
              <a:t>Pivot to city-based analysis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525795"/>
            <a:ext cx="6189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Shift to latitude and longitude data for city-level heatmaps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accurate representation of property sales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9D851F-30FB-8AB6-0513-613C23EA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9036"/>
            <a:ext cx="12192000" cy="38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753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{887F209A-5104-4682-8011-8E36702219EC}tf22318419_win32</Template>
  <TotalTime>63</TotalTime>
  <Words>346</Words>
  <Application>Microsoft Office PowerPoint</Application>
  <PresentationFormat>Widescreen</PresentationFormat>
  <Paragraphs>66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Real Estate Market Analysis in Michigan and Midwest States (2021-2022)</vt:lpstr>
      <vt:lpstr>Intro</vt:lpstr>
      <vt:lpstr>Dataset Overview</vt:lpstr>
      <vt:lpstr>Cleaning the data</vt:lpstr>
      <vt:lpstr>Initial Analysis of Top 10 Michigan ZIP Codes</vt:lpstr>
      <vt:lpstr>Initial Analysis of Top 10 Michigan ZIP Codes</vt:lpstr>
      <vt:lpstr>Zip code based heatmap </vt:lpstr>
      <vt:lpstr>Focusing on sold data</vt:lpstr>
      <vt:lpstr>Pivot to city-based analysis</vt:lpstr>
      <vt:lpstr>GROWTH RATE</vt:lpstr>
      <vt:lpstr>MIDWEST COMPARISON</vt:lpstr>
      <vt:lpstr>MIDWEST SALES BASED ON POPULATION</vt:lpstr>
      <vt:lpstr>OUTLIERS?</vt:lpstr>
      <vt:lpstr>Abandoned approaches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</dc:creator>
  <cp:lastModifiedBy>T</cp:lastModifiedBy>
  <cp:revision>8</cp:revision>
  <dcterms:created xsi:type="dcterms:W3CDTF">2024-08-13T00:18:50Z</dcterms:created>
  <dcterms:modified xsi:type="dcterms:W3CDTF">2024-08-13T01:22:38Z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