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8888"/>
    <a:srgbClr val="6EBEC3"/>
    <a:srgbClr val="C8D7D7"/>
    <a:srgbClr val="364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32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0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70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2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62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1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0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1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05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79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19D1-0B4B-46AE-A758-527BFE888834}" type="datetimeFigureOut">
              <a:rPr lang="hu-HU" smtClean="0"/>
              <a:t>2023. 06. 08.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AEE6-252F-4064-A538-B0B74DF176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80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CA71675-C0A3-4274-8E92-E852F3E8DEE7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6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463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541C74B-4F08-4707-8645-0B483BB1138D}"/>
              </a:ext>
            </a:extLst>
          </p:cNvPr>
          <p:cNvSpPr txBox="1"/>
          <p:nvPr/>
        </p:nvSpPr>
        <p:spPr>
          <a:xfrm>
            <a:off x="2554433" y="919496"/>
            <a:ext cx="479671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850" dirty="0">
                <a:solidFill>
                  <a:srgbClr val="C4888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VIHARJELZÉS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A9A112EF-59ED-430D-AF3D-BF7F18A6A86F}"/>
              </a:ext>
            </a:extLst>
          </p:cNvPr>
          <p:cNvGrpSpPr/>
          <p:nvPr/>
        </p:nvGrpSpPr>
        <p:grpSpPr>
          <a:xfrm>
            <a:off x="1025254" y="2916933"/>
            <a:ext cx="7855280" cy="2639996"/>
            <a:chOff x="1174813" y="2887462"/>
            <a:chExt cx="9668037" cy="3249226"/>
          </a:xfrm>
        </p:grpSpPr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4EE16EB9-0888-4479-ADDE-71D168E36B4E}"/>
                </a:ext>
              </a:extLst>
            </p:cNvPr>
            <p:cNvGrpSpPr/>
            <p:nvPr/>
          </p:nvGrpSpPr>
          <p:grpSpPr>
            <a:xfrm>
              <a:off x="1175068" y="2887462"/>
              <a:ext cx="9667782" cy="1083076"/>
              <a:chOff x="1532877" y="3364154"/>
              <a:chExt cx="9667782" cy="1083076"/>
            </a:xfrm>
          </p:grpSpPr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F39D3391-1DCE-4C1B-8BDC-0B3649FB54A7}"/>
                  </a:ext>
                </a:extLst>
              </p:cNvPr>
              <p:cNvSpPr/>
              <p:nvPr/>
            </p:nvSpPr>
            <p:spPr>
              <a:xfrm>
                <a:off x="1532877" y="3364155"/>
                <a:ext cx="3222594" cy="1083075"/>
              </a:xfrm>
              <a:prstGeom prst="rect">
                <a:avLst/>
              </a:prstGeom>
              <a:noFill/>
              <a:ln w="108000">
                <a:solidFill>
                  <a:srgbClr val="C8D7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95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FOKOZAT</a:t>
                </a:r>
              </a:p>
            </p:txBody>
          </p:sp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3619FBBE-6A88-47FD-B62A-DC49D5C93912}"/>
                  </a:ext>
                </a:extLst>
              </p:cNvPr>
              <p:cNvSpPr/>
              <p:nvPr/>
            </p:nvSpPr>
            <p:spPr>
              <a:xfrm>
                <a:off x="4755471" y="3364154"/>
                <a:ext cx="3222594" cy="1083075"/>
              </a:xfrm>
              <a:prstGeom prst="rect">
                <a:avLst/>
              </a:prstGeom>
              <a:noFill/>
              <a:ln w="108000">
                <a:solidFill>
                  <a:srgbClr val="C8D7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95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FÉNY</a:t>
                </a:r>
              </a:p>
            </p:txBody>
          </p:sp>
          <p:sp>
            <p:nvSpPr>
              <p:cNvPr id="10" name="Téglalap 9">
                <a:extLst>
                  <a:ext uri="{FF2B5EF4-FFF2-40B4-BE49-F238E27FC236}">
                    <a16:creationId xmlns:a16="http://schemas.microsoft.com/office/drawing/2014/main" id="{504383AE-06DC-437B-A7C5-6BDA843E907F}"/>
                  </a:ext>
                </a:extLst>
              </p:cNvPr>
              <p:cNvSpPr/>
              <p:nvPr/>
            </p:nvSpPr>
            <p:spPr>
              <a:xfrm>
                <a:off x="7978065" y="3364154"/>
                <a:ext cx="3222594" cy="1083075"/>
              </a:xfrm>
              <a:prstGeom prst="rect">
                <a:avLst/>
              </a:prstGeom>
              <a:noFill/>
              <a:ln w="108000">
                <a:solidFill>
                  <a:srgbClr val="C8D7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95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SZABÁLYOK</a:t>
                </a:r>
              </a:p>
            </p:txBody>
          </p:sp>
        </p:grpSp>
        <p:grpSp>
          <p:nvGrpSpPr>
            <p:cNvPr id="13" name="Csoportba foglalás 12">
              <a:extLst>
                <a:ext uri="{FF2B5EF4-FFF2-40B4-BE49-F238E27FC236}">
                  <a16:creationId xmlns:a16="http://schemas.microsoft.com/office/drawing/2014/main" id="{255FC9B5-C560-4FAC-8D40-5BC46A25F0CA}"/>
                </a:ext>
              </a:extLst>
            </p:cNvPr>
            <p:cNvGrpSpPr/>
            <p:nvPr/>
          </p:nvGrpSpPr>
          <p:grpSpPr>
            <a:xfrm>
              <a:off x="1175068" y="3970537"/>
              <a:ext cx="9667782" cy="1083076"/>
              <a:chOff x="1532877" y="3364154"/>
              <a:chExt cx="9667782" cy="1083076"/>
            </a:xfrm>
          </p:grpSpPr>
          <p:sp>
            <p:nvSpPr>
              <p:cNvPr id="14" name="Téglalap 13">
                <a:extLst>
                  <a:ext uri="{FF2B5EF4-FFF2-40B4-BE49-F238E27FC236}">
                    <a16:creationId xmlns:a16="http://schemas.microsoft.com/office/drawing/2014/main" id="{808DF983-3AC5-4A8F-9386-A3024EBD0DCE}"/>
                  </a:ext>
                </a:extLst>
              </p:cNvPr>
              <p:cNvSpPr/>
              <p:nvPr/>
            </p:nvSpPr>
            <p:spPr>
              <a:xfrm>
                <a:off x="1532877" y="3364155"/>
                <a:ext cx="3222594" cy="1083075"/>
              </a:xfrm>
              <a:prstGeom prst="rect">
                <a:avLst/>
              </a:prstGeom>
              <a:noFill/>
              <a:ln w="108000">
                <a:solidFill>
                  <a:srgbClr val="C8D7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3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</a:t>
                </a:r>
              </a:p>
            </p:txBody>
          </p:sp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08FC3AC9-9680-4513-AABF-26188A17ACE1}"/>
                  </a:ext>
                </a:extLst>
              </p:cNvPr>
              <p:cNvSpPr/>
              <p:nvPr/>
            </p:nvSpPr>
            <p:spPr>
              <a:xfrm>
                <a:off x="4755471" y="3364154"/>
                <a:ext cx="3222594" cy="1083075"/>
              </a:xfrm>
              <a:prstGeom prst="rect">
                <a:avLst/>
              </a:prstGeom>
              <a:noFill/>
              <a:ln w="108000">
                <a:solidFill>
                  <a:srgbClr val="C8D7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95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45/PERC</a:t>
                </a:r>
              </a:p>
            </p:txBody>
          </p:sp>
          <p:sp>
            <p:nvSpPr>
              <p:cNvPr id="16" name="Téglalap 15">
                <a:extLst>
                  <a:ext uri="{FF2B5EF4-FFF2-40B4-BE49-F238E27FC236}">
                    <a16:creationId xmlns:a16="http://schemas.microsoft.com/office/drawing/2014/main" id="{67C43476-1296-4260-A799-4E151DC1DD1C}"/>
                  </a:ext>
                </a:extLst>
              </p:cNvPr>
              <p:cNvSpPr/>
              <p:nvPr/>
            </p:nvSpPr>
            <p:spPr>
              <a:xfrm>
                <a:off x="7978065" y="3364154"/>
                <a:ext cx="3222594" cy="1083075"/>
              </a:xfrm>
              <a:prstGeom prst="rect">
                <a:avLst/>
              </a:prstGeom>
              <a:noFill/>
              <a:ln w="108000">
                <a:solidFill>
                  <a:srgbClr val="C8D7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hu-HU" sz="1463" dirty="0" err="1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max</a:t>
                </a:r>
                <a:r>
                  <a:rPr lang="hu-HU" sz="1463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. 500m</a:t>
                </a:r>
              </a:p>
            </p:txBody>
          </p:sp>
        </p:grpSp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733E0925-3FAD-441C-BE6B-CA777F7CBF1E}"/>
                </a:ext>
              </a:extLst>
            </p:cNvPr>
            <p:cNvGrpSpPr/>
            <p:nvPr/>
          </p:nvGrpSpPr>
          <p:grpSpPr>
            <a:xfrm>
              <a:off x="1174813" y="5053612"/>
              <a:ext cx="9667782" cy="1083076"/>
              <a:chOff x="1532877" y="3364154"/>
              <a:chExt cx="9667782" cy="1083076"/>
            </a:xfrm>
          </p:grpSpPr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6ED77A0F-98E9-4576-B712-20CB2E8BCDA9}"/>
                  </a:ext>
                </a:extLst>
              </p:cNvPr>
              <p:cNvSpPr/>
              <p:nvPr/>
            </p:nvSpPr>
            <p:spPr>
              <a:xfrm>
                <a:off x="1532877" y="3364155"/>
                <a:ext cx="3222594" cy="1083075"/>
              </a:xfrm>
              <a:prstGeom prst="rect">
                <a:avLst/>
              </a:prstGeom>
              <a:noFill/>
              <a:ln w="108000">
                <a:solidFill>
                  <a:srgbClr val="C8D7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3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II</a:t>
                </a: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44ABF67E-DC25-4823-8979-A0BB74C81019}"/>
                  </a:ext>
                </a:extLst>
              </p:cNvPr>
              <p:cNvSpPr/>
              <p:nvPr/>
            </p:nvSpPr>
            <p:spPr>
              <a:xfrm>
                <a:off x="4755471" y="3364154"/>
                <a:ext cx="3222594" cy="1083075"/>
              </a:xfrm>
              <a:prstGeom prst="rect">
                <a:avLst/>
              </a:prstGeom>
              <a:noFill/>
              <a:ln w="108000">
                <a:solidFill>
                  <a:srgbClr val="C8D7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95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90/PERC</a:t>
                </a: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4B32DB11-7A08-4191-BF64-D2F597FAD64C}"/>
                  </a:ext>
                </a:extLst>
              </p:cNvPr>
              <p:cNvSpPr/>
              <p:nvPr/>
            </p:nvSpPr>
            <p:spPr>
              <a:xfrm>
                <a:off x="7978065" y="3364154"/>
                <a:ext cx="3222594" cy="1083075"/>
              </a:xfrm>
              <a:prstGeom prst="rect">
                <a:avLst/>
              </a:prstGeom>
              <a:noFill/>
              <a:ln w="108000">
                <a:solidFill>
                  <a:srgbClr val="C8D7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950" dirty="0"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</p:grpSp>
      <p:grpSp>
        <p:nvGrpSpPr>
          <p:cNvPr id="79" name="Csoportba foglalás 78">
            <a:extLst>
              <a:ext uri="{FF2B5EF4-FFF2-40B4-BE49-F238E27FC236}">
                <a16:creationId xmlns:a16="http://schemas.microsoft.com/office/drawing/2014/main" id="{F1EBBB28-FFF8-44E8-A50C-A2DDB7B1C0B7}"/>
              </a:ext>
            </a:extLst>
          </p:cNvPr>
          <p:cNvGrpSpPr/>
          <p:nvPr/>
        </p:nvGrpSpPr>
        <p:grpSpPr>
          <a:xfrm>
            <a:off x="7772001" y="4118006"/>
            <a:ext cx="701933" cy="439693"/>
            <a:chOff x="8907280" y="5904321"/>
            <a:chExt cx="863917" cy="541160"/>
          </a:xfrm>
        </p:grpSpPr>
        <p:grpSp>
          <p:nvGrpSpPr>
            <p:cNvPr id="80" name="Csoportba foglalás 79">
              <a:extLst>
                <a:ext uri="{FF2B5EF4-FFF2-40B4-BE49-F238E27FC236}">
                  <a16:creationId xmlns:a16="http://schemas.microsoft.com/office/drawing/2014/main" id="{708575B5-B68C-46F5-B594-B0D4F7D5FFFB}"/>
                </a:ext>
              </a:extLst>
            </p:cNvPr>
            <p:cNvGrpSpPr/>
            <p:nvPr/>
          </p:nvGrpSpPr>
          <p:grpSpPr>
            <a:xfrm>
              <a:off x="8907280" y="5904321"/>
              <a:ext cx="863917" cy="250046"/>
              <a:chOff x="8634413" y="6450504"/>
              <a:chExt cx="863917" cy="250046"/>
            </a:xfrm>
          </p:grpSpPr>
          <p:grpSp>
            <p:nvGrpSpPr>
              <p:cNvPr id="84" name="Csoportba foglalás 83">
                <a:extLst>
                  <a:ext uri="{FF2B5EF4-FFF2-40B4-BE49-F238E27FC236}">
                    <a16:creationId xmlns:a16="http://schemas.microsoft.com/office/drawing/2014/main" id="{9855AC01-A03D-4538-B492-41DEE4D01CED}"/>
                  </a:ext>
                </a:extLst>
              </p:cNvPr>
              <p:cNvGrpSpPr/>
              <p:nvPr/>
            </p:nvGrpSpPr>
            <p:grpSpPr>
              <a:xfrm>
                <a:off x="8634413" y="6550055"/>
                <a:ext cx="863917" cy="150495"/>
                <a:chOff x="8350568" y="6545580"/>
                <a:chExt cx="863917" cy="150495"/>
              </a:xfrm>
            </p:grpSpPr>
            <p:cxnSp>
              <p:nvCxnSpPr>
                <p:cNvPr id="93" name="Egyenes összekötő 92">
                  <a:extLst>
                    <a:ext uri="{FF2B5EF4-FFF2-40B4-BE49-F238E27FC236}">
                      <a16:creationId xmlns:a16="http://schemas.microsoft.com/office/drawing/2014/main" id="{F5F9D6EA-DAD0-41C3-9369-EEB938EDB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00071" y="6545580"/>
                  <a:ext cx="214414" cy="150495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gyenes összekötő 93">
                  <a:extLst>
                    <a:ext uri="{FF2B5EF4-FFF2-40B4-BE49-F238E27FC236}">
                      <a16:creationId xmlns:a16="http://schemas.microsoft.com/office/drawing/2014/main" id="{8338771C-8FD8-4D77-8349-7B45F057E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50568" y="6692265"/>
                  <a:ext cx="658177" cy="0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Csoportba foglalás 84">
                <a:extLst>
                  <a:ext uri="{FF2B5EF4-FFF2-40B4-BE49-F238E27FC236}">
                    <a16:creationId xmlns:a16="http://schemas.microsoft.com/office/drawing/2014/main" id="{D64F8A0C-D87D-423A-AC87-8A684AD0E7EC}"/>
                  </a:ext>
                </a:extLst>
              </p:cNvPr>
              <p:cNvGrpSpPr/>
              <p:nvPr/>
            </p:nvGrpSpPr>
            <p:grpSpPr>
              <a:xfrm>
                <a:off x="8668270" y="6450504"/>
                <a:ext cx="696646" cy="196865"/>
                <a:chOff x="8668270" y="6450504"/>
                <a:chExt cx="696646" cy="196865"/>
              </a:xfrm>
            </p:grpSpPr>
            <p:sp>
              <p:nvSpPr>
                <p:cNvPr id="86" name="Ellipszis 85">
                  <a:extLst>
                    <a:ext uri="{FF2B5EF4-FFF2-40B4-BE49-F238E27FC236}">
                      <a16:creationId xmlns:a16="http://schemas.microsoft.com/office/drawing/2014/main" id="{77BD031C-9D9D-43DD-A11C-B9246488712D}"/>
                    </a:ext>
                  </a:extLst>
                </p:cNvPr>
                <p:cNvSpPr/>
                <p:nvPr/>
              </p:nvSpPr>
              <p:spPr>
                <a:xfrm rot="3600000">
                  <a:off x="9202916" y="6469055"/>
                  <a:ext cx="162000" cy="162000"/>
                </a:xfrm>
                <a:prstGeom prst="ellipse">
                  <a:avLst/>
                </a:prstGeom>
                <a:noFill/>
                <a:ln w="36000">
                  <a:solidFill>
                    <a:srgbClr val="C488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sz="1463" dirty="0"/>
                </a:p>
              </p:txBody>
            </p:sp>
            <p:cxnSp>
              <p:nvCxnSpPr>
                <p:cNvPr id="87" name="Egyenes összekötő 86">
                  <a:extLst>
                    <a:ext uri="{FF2B5EF4-FFF2-40B4-BE49-F238E27FC236}">
                      <a16:creationId xmlns:a16="http://schemas.microsoft.com/office/drawing/2014/main" id="{8E311B71-63E4-4BD0-92B0-3ADEF1ECD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84920" y="6638509"/>
                  <a:ext cx="295231" cy="0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Egyenes összekötő 87">
                  <a:extLst>
                    <a:ext uri="{FF2B5EF4-FFF2-40B4-BE49-F238E27FC236}">
                      <a16:creationId xmlns:a16="http://schemas.microsoft.com/office/drawing/2014/main" id="{2BFC5F77-250E-4217-A13F-13B27DD76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68270" y="6638509"/>
                  <a:ext cx="71870" cy="0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Egyenes összekötő 88">
                  <a:extLst>
                    <a:ext uri="{FF2B5EF4-FFF2-40B4-BE49-F238E27FC236}">
                      <a16:creationId xmlns:a16="http://schemas.microsoft.com/office/drawing/2014/main" id="{31CD79F1-B2F1-4B8D-BA1A-628C1E7C5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5196" y="6500524"/>
                  <a:ext cx="104170" cy="146845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Egyenes összekötő 89">
                  <a:extLst>
                    <a:ext uri="{FF2B5EF4-FFF2-40B4-BE49-F238E27FC236}">
                      <a16:creationId xmlns:a16="http://schemas.microsoft.com/office/drawing/2014/main" id="{7072EE1F-97A5-47F3-BA44-A682B92B1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16517" y="6500524"/>
                  <a:ext cx="94779" cy="146845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Egyenes összekötő 90">
                  <a:extLst>
                    <a:ext uri="{FF2B5EF4-FFF2-40B4-BE49-F238E27FC236}">
                      <a16:creationId xmlns:a16="http://schemas.microsoft.com/office/drawing/2014/main" id="{234ED698-A131-420E-AE6D-8041DD1F7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3505" y="6550055"/>
                  <a:ext cx="179762" cy="88454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Egyenes összekötő 91">
                  <a:extLst>
                    <a:ext uri="{FF2B5EF4-FFF2-40B4-BE49-F238E27FC236}">
                      <a16:creationId xmlns:a16="http://schemas.microsoft.com/office/drawing/2014/main" id="{25251DF7-4800-4807-8856-E5DFAA3C0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6667" y="6450504"/>
                  <a:ext cx="69466" cy="113253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Csoportba foglalás 80">
              <a:extLst>
                <a:ext uri="{FF2B5EF4-FFF2-40B4-BE49-F238E27FC236}">
                  <a16:creationId xmlns:a16="http://schemas.microsoft.com/office/drawing/2014/main" id="{7546FB68-031F-433F-AA20-2EB262153D49}"/>
                </a:ext>
              </a:extLst>
            </p:cNvPr>
            <p:cNvGrpSpPr/>
            <p:nvPr/>
          </p:nvGrpSpPr>
          <p:grpSpPr>
            <a:xfrm>
              <a:off x="9044917" y="6252408"/>
              <a:ext cx="588645" cy="193073"/>
              <a:chOff x="9412605" y="6356982"/>
              <a:chExt cx="588645" cy="193073"/>
            </a:xfrm>
          </p:grpSpPr>
          <p:sp>
            <p:nvSpPr>
              <p:cNvPr id="82" name="Szabadkézi sokszög: alakzat 81">
                <a:extLst>
                  <a:ext uri="{FF2B5EF4-FFF2-40B4-BE49-F238E27FC236}">
                    <a16:creationId xmlns:a16="http://schemas.microsoft.com/office/drawing/2014/main" id="{C79DCD69-AF18-4780-8096-F55F77F157F0}"/>
                  </a:ext>
                </a:extLst>
              </p:cNvPr>
              <p:cNvSpPr/>
              <p:nvPr/>
            </p:nvSpPr>
            <p:spPr>
              <a:xfrm>
                <a:off x="9412605" y="6356982"/>
                <a:ext cx="588645" cy="87633"/>
              </a:xfrm>
              <a:custGeom>
                <a:avLst/>
                <a:gdLst>
                  <a:gd name="connsiteX0" fmla="*/ 0 w 588645"/>
                  <a:gd name="connsiteY0" fmla="*/ 3813 h 87633"/>
                  <a:gd name="connsiteX1" fmla="*/ 121920 w 588645"/>
                  <a:gd name="connsiteY1" fmla="*/ 85728 h 87633"/>
                  <a:gd name="connsiteX2" fmla="*/ 243840 w 588645"/>
                  <a:gd name="connsiteY2" fmla="*/ 3 h 87633"/>
                  <a:gd name="connsiteX3" fmla="*/ 369570 w 588645"/>
                  <a:gd name="connsiteY3" fmla="*/ 83823 h 87633"/>
                  <a:gd name="connsiteX4" fmla="*/ 476250 w 588645"/>
                  <a:gd name="connsiteY4" fmla="*/ 3 h 87633"/>
                  <a:gd name="connsiteX5" fmla="*/ 588645 w 588645"/>
                  <a:gd name="connsiteY5" fmla="*/ 87633 h 8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645" h="87633">
                    <a:moveTo>
                      <a:pt x="0" y="3813"/>
                    </a:moveTo>
                    <a:cubicBezTo>
                      <a:pt x="40640" y="45088"/>
                      <a:pt x="81280" y="86363"/>
                      <a:pt x="121920" y="85728"/>
                    </a:cubicBezTo>
                    <a:cubicBezTo>
                      <a:pt x="162560" y="85093"/>
                      <a:pt x="202565" y="320"/>
                      <a:pt x="243840" y="3"/>
                    </a:cubicBezTo>
                    <a:cubicBezTo>
                      <a:pt x="285115" y="-314"/>
                      <a:pt x="330835" y="83823"/>
                      <a:pt x="369570" y="83823"/>
                    </a:cubicBezTo>
                    <a:cubicBezTo>
                      <a:pt x="408305" y="83823"/>
                      <a:pt x="439738" y="-632"/>
                      <a:pt x="476250" y="3"/>
                    </a:cubicBezTo>
                    <a:cubicBezTo>
                      <a:pt x="512762" y="638"/>
                      <a:pt x="568008" y="74933"/>
                      <a:pt x="588645" y="87633"/>
                    </a:cubicBezTo>
                  </a:path>
                </a:pathLst>
              </a:custGeom>
              <a:noFill/>
              <a:ln w="27000">
                <a:solidFill>
                  <a:srgbClr val="6EBE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 dirty="0"/>
              </a:p>
            </p:txBody>
          </p:sp>
          <p:sp>
            <p:nvSpPr>
              <p:cNvPr id="83" name="Szabadkézi sokszög: alakzat 82">
                <a:extLst>
                  <a:ext uri="{FF2B5EF4-FFF2-40B4-BE49-F238E27FC236}">
                    <a16:creationId xmlns:a16="http://schemas.microsoft.com/office/drawing/2014/main" id="{D086ACDD-E6BF-4862-AE4C-C67B6D9AB641}"/>
                  </a:ext>
                </a:extLst>
              </p:cNvPr>
              <p:cNvSpPr/>
              <p:nvPr/>
            </p:nvSpPr>
            <p:spPr>
              <a:xfrm>
                <a:off x="9412605" y="6462422"/>
                <a:ext cx="588645" cy="87633"/>
              </a:xfrm>
              <a:custGeom>
                <a:avLst/>
                <a:gdLst>
                  <a:gd name="connsiteX0" fmla="*/ 0 w 588645"/>
                  <a:gd name="connsiteY0" fmla="*/ 3813 h 87633"/>
                  <a:gd name="connsiteX1" fmla="*/ 121920 w 588645"/>
                  <a:gd name="connsiteY1" fmla="*/ 85728 h 87633"/>
                  <a:gd name="connsiteX2" fmla="*/ 243840 w 588645"/>
                  <a:gd name="connsiteY2" fmla="*/ 3 h 87633"/>
                  <a:gd name="connsiteX3" fmla="*/ 369570 w 588645"/>
                  <a:gd name="connsiteY3" fmla="*/ 83823 h 87633"/>
                  <a:gd name="connsiteX4" fmla="*/ 476250 w 588645"/>
                  <a:gd name="connsiteY4" fmla="*/ 3 h 87633"/>
                  <a:gd name="connsiteX5" fmla="*/ 588645 w 588645"/>
                  <a:gd name="connsiteY5" fmla="*/ 87633 h 8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645" h="87633">
                    <a:moveTo>
                      <a:pt x="0" y="3813"/>
                    </a:moveTo>
                    <a:cubicBezTo>
                      <a:pt x="40640" y="45088"/>
                      <a:pt x="81280" y="86363"/>
                      <a:pt x="121920" y="85728"/>
                    </a:cubicBezTo>
                    <a:cubicBezTo>
                      <a:pt x="162560" y="85093"/>
                      <a:pt x="202565" y="320"/>
                      <a:pt x="243840" y="3"/>
                    </a:cubicBezTo>
                    <a:cubicBezTo>
                      <a:pt x="285115" y="-314"/>
                      <a:pt x="330835" y="83823"/>
                      <a:pt x="369570" y="83823"/>
                    </a:cubicBezTo>
                    <a:cubicBezTo>
                      <a:pt x="408305" y="83823"/>
                      <a:pt x="439738" y="-632"/>
                      <a:pt x="476250" y="3"/>
                    </a:cubicBezTo>
                    <a:cubicBezTo>
                      <a:pt x="512762" y="638"/>
                      <a:pt x="568008" y="74933"/>
                      <a:pt x="588645" y="87633"/>
                    </a:cubicBezTo>
                  </a:path>
                </a:pathLst>
              </a:custGeom>
              <a:noFill/>
              <a:ln w="27000">
                <a:solidFill>
                  <a:srgbClr val="6EBE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/>
              </a:p>
            </p:txBody>
          </p:sp>
        </p:grpSp>
      </p:grpSp>
      <p:grpSp>
        <p:nvGrpSpPr>
          <p:cNvPr id="95" name="Csoportba foglalás 94">
            <a:extLst>
              <a:ext uri="{FF2B5EF4-FFF2-40B4-BE49-F238E27FC236}">
                <a16:creationId xmlns:a16="http://schemas.microsoft.com/office/drawing/2014/main" id="{B094D618-8340-4743-AFD6-06B4A2EF11FB}"/>
              </a:ext>
            </a:extLst>
          </p:cNvPr>
          <p:cNvGrpSpPr/>
          <p:nvPr/>
        </p:nvGrpSpPr>
        <p:grpSpPr>
          <a:xfrm>
            <a:off x="6644728" y="4096621"/>
            <a:ext cx="478274" cy="442904"/>
            <a:chOff x="9044917" y="5900369"/>
            <a:chExt cx="588645" cy="545112"/>
          </a:xfrm>
        </p:grpSpPr>
        <p:grpSp>
          <p:nvGrpSpPr>
            <p:cNvPr id="96" name="Csoportba foglalás 95">
              <a:extLst>
                <a:ext uri="{FF2B5EF4-FFF2-40B4-BE49-F238E27FC236}">
                  <a16:creationId xmlns:a16="http://schemas.microsoft.com/office/drawing/2014/main" id="{BCA47739-63AF-4927-A603-CDAE902E6550}"/>
                </a:ext>
              </a:extLst>
            </p:cNvPr>
            <p:cNvGrpSpPr/>
            <p:nvPr/>
          </p:nvGrpSpPr>
          <p:grpSpPr>
            <a:xfrm>
              <a:off x="9044917" y="6252408"/>
              <a:ext cx="588645" cy="193073"/>
              <a:chOff x="9412605" y="6356982"/>
              <a:chExt cx="588645" cy="193073"/>
            </a:xfrm>
          </p:grpSpPr>
          <p:sp>
            <p:nvSpPr>
              <p:cNvPr id="102" name="Szabadkézi sokszög: alakzat 101">
                <a:extLst>
                  <a:ext uri="{FF2B5EF4-FFF2-40B4-BE49-F238E27FC236}">
                    <a16:creationId xmlns:a16="http://schemas.microsoft.com/office/drawing/2014/main" id="{03511B87-E533-42D9-8AF2-C82038AFEF4A}"/>
                  </a:ext>
                </a:extLst>
              </p:cNvPr>
              <p:cNvSpPr/>
              <p:nvPr/>
            </p:nvSpPr>
            <p:spPr>
              <a:xfrm>
                <a:off x="9412605" y="6356982"/>
                <a:ext cx="588645" cy="87633"/>
              </a:xfrm>
              <a:custGeom>
                <a:avLst/>
                <a:gdLst>
                  <a:gd name="connsiteX0" fmla="*/ 0 w 588645"/>
                  <a:gd name="connsiteY0" fmla="*/ 3813 h 87633"/>
                  <a:gd name="connsiteX1" fmla="*/ 121920 w 588645"/>
                  <a:gd name="connsiteY1" fmla="*/ 85728 h 87633"/>
                  <a:gd name="connsiteX2" fmla="*/ 243840 w 588645"/>
                  <a:gd name="connsiteY2" fmla="*/ 3 h 87633"/>
                  <a:gd name="connsiteX3" fmla="*/ 369570 w 588645"/>
                  <a:gd name="connsiteY3" fmla="*/ 83823 h 87633"/>
                  <a:gd name="connsiteX4" fmla="*/ 476250 w 588645"/>
                  <a:gd name="connsiteY4" fmla="*/ 3 h 87633"/>
                  <a:gd name="connsiteX5" fmla="*/ 588645 w 588645"/>
                  <a:gd name="connsiteY5" fmla="*/ 87633 h 8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645" h="87633">
                    <a:moveTo>
                      <a:pt x="0" y="3813"/>
                    </a:moveTo>
                    <a:cubicBezTo>
                      <a:pt x="40640" y="45088"/>
                      <a:pt x="81280" y="86363"/>
                      <a:pt x="121920" y="85728"/>
                    </a:cubicBezTo>
                    <a:cubicBezTo>
                      <a:pt x="162560" y="85093"/>
                      <a:pt x="202565" y="320"/>
                      <a:pt x="243840" y="3"/>
                    </a:cubicBezTo>
                    <a:cubicBezTo>
                      <a:pt x="285115" y="-314"/>
                      <a:pt x="330835" y="83823"/>
                      <a:pt x="369570" y="83823"/>
                    </a:cubicBezTo>
                    <a:cubicBezTo>
                      <a:pt x="408305" y="83823"/>
                      <a:pt x="439738" y="-632"/>
                      <a:pt x="476250" y="3"/>
                    </a:cubicBezTo>
                    <a:cubicBezTo>
                      <a:pt x="512762" y="638"/>
                      <a:pt x="568008" y="74933"/>
                      <a:pt x="588645" y="87633"/>
                    </a:cubicBezTo>
                  </a:path>
                </a:pathLst>
              </a:custGeom>
              <a:noFill/>
              <a:ln w="27000">
                <a:solidFill>
                  <a:srgbClr val="6EBE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 dirty="0"/>
              </a:p>
            </p:txBody>
          </p:sp>
          <p:sp>
            <p:nvSpPr>
              <p:cNvPr id="103" name="Szabadkézi sokszög: alakzat 102">
                <a:extLst>
                  <a:ext uri="{FF2B5EF4-FFF2-40B4-BE49-F238E27FC236}">
                    <a16:creationId xmlns:a16="http://schemas.microsoft.com/office/drawing/2014/main" id="{F79B4F20-D6AC-41DB-A79A-6B465E689030}"/>
                  </a:ext>
                </a:extLst>
              </p:cNvPr>
              <p:cNvSpPr/>
              <p:nvPr/>
            </p:nvSpPr>
            <p:spPr>
              <a:xfrm>
                <a:off x="9412605" y="6462422"/>
                <a:ext cx="588645" cy="87633"/>
              </a:xfrm>
              <a:custGeom>
                <a:avLst/>
                <a:gdLst>
                  <a:gd name="connsiteX0" fmla="*/ 0 w 588645"/>
                  <a:gd name="connsiteY0" fmla="*/ 3813 h 87633"/>
                  <a:gd name="connsiteX1" fmla="*/ 121920 w 588645"/>
                  <a:gd name="connsiteY1" fmla="*/ 85728 h 87633"/>
                  <a:gd name="connsiteX2" fmla="*/ 243840 w 588645"/>
                  <a:gd name="connsiteY2" fmla="*/ 3 h 87633"/>
                  <a:gd name="connsiteX3" fmla="*/ 369570 w 588645"/>
                  <a:gd name="connsiteY3" fmla="*/ 83823 h 87633"/>
                  <a:gd name="connsiteX4" fmla="*/ 476250 w 588645"/>
                  <a:gd name="connsiteY4" fmla="*/ 3 h 87633"/>
                  <a:gd name="connsiteX5" fmla="*/ 588645 w 588645"/>
                  <a:gd name="connsiteY5" fmla="*/ 87633 h 8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645" h="87633">
                    <a:moveTo>
                      <a:pt x="0" y="3813"/>
                    </a:moveTo>
                    <a:cubicBezTo>
                      <a:pt x="40640" y="45088"/>
                      <a:pt x="81280" y="86363"/>
                      <a:pt x="121920" y="85728"/>
                    </a:cubicBezTo>
                    <a:cubicBezTo>
                      <a:pt x="162560" y="85093"/>
                      <a:pt x="202565" y="320"/>
                      <a:pt x="243840" y="3"/>
                    </a:cubicBezTo>
                    <a:cubicBezTo>
                      <a:pt x="285115" y="-314"/>
                      <a:pt x="330835" y="83823"/>
                      <a:pt x="369570" y="83823"/>
                    </a:cubicBezTo>
                    <a:cubicBezTo>
                      <a:pt x="408305" y="83823"/>
                      <a:pt x="439738" y="-632"/>
                      <a:pt x="476250" y="3"/>
                    </a:cubicBezTo>
                    <a:cubicBezTo>
                      <a:pt x="512762" y="638"/>
                      <a:pt x="568008" y="74933"/>
                      <a:pt x="588645" y="87633"/>
                    </a:cubicBezTo>
                  </a:path>
                </a:pathLst>
              </a:custGeom>
              <a:noFill/>
              <a:ln w="27000">
                <a:solidFill>
                  <a:srgbClr val="6EBE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/>
              </a:p>
            </p:txBody>
          </p:sp>
        </p:grpSp>
        <p:grpSp>
          <p:nvGrpSpPr>
            <p:cNvPr id="97" name="Csoportba foglalás 96">
              <a:extLst>
                <a:ext uri="{FF2B5EF4-FFF2-40B4-BE49-F238E27FC236}">
                  <a16:creationId xmlns:a16="http://schemas.microsoft.com/office/drawing/2014/main" id="{31F524F2-60DC-4043-A91C-41BB503D2F56}"/>
                </a:ext>
              </a:extLst>
            </p:cNvPr>
            <p:cNvGrpSpPr/>
            <p:nvPr/>
          </p:nvGrpSpPr>
          <p:grpSpPr>
            <a:xfrm rot="3600000">
              <a:off x="9183981" y="5843349"/>
              <a:ext cx="310515" cy="424556"/>
              <a:chOff x="8444865" y="6134359"/>
              <a:chExt cx="310515" cy="424556"/>
            </a:xfrm>
          </p:grpSpPr>
          <p:cxnSp>
            <p:nvCxnSpPr>
              <p:cNvPr id="98" name="Egyenes összekötő 97">
                <a:extLst>
                  <a:ext uri="{FF2B5EF4-FFF2-40B4-BE49-F238E27FC236}">
                    <a16:creationId xmlns:a16="http://schemas.microsoft.com/office/drawing/2014/main" id="{85D54CE4-7F07-4E2D-ACA4-F562DF0DF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4865" y="6360795"/>
                <a:ext cx="310515" cy="0"/>
              </a:xfrm>
              <a:prstGeom prst="line">
                <a:avLst/>
              </a:prstGeom>
              <a:ln w="36000">
                <a:solidFill>
                  <a:srgbClr val="C488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Egyenes összekötő 98">
                <a:extLst>
                  <a:ext uri="{FF2B5EF4-FFF2-40B4-BE49-F238E27FC236}">
                    <a16:creationId xmlns:a16="http://schemas.microsoft.com/office/drawing/2014/main" id="{4B0B2C3A-96EC-4812-8962-3740ABD159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8695" y="6360796"/>
                <a:ext cx="0" cy="198119"/>
              </a:xfrm>
              <a:prstGeom prst="line">
                <a:avLst/>
              </a:prstGeom>
              <a:ln w="36000">
                <a:solidFill>
                  <a:srgbClr val="C488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gyenes összekötő 99">
                <a:extLst>
                  <a:ext uri="{FF2B5EF4-FFF2-40B4-BE49-F238E27FC236}">
                    <a16:creationId xmlns:a16="http://schemas.microsoft.com/office/drawing/2014/main" id="{1E74959A-EF85-49DA-AB3A-1E40F1DB0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2010" y="6162675"/>
                <a:ext cx="0" cy="198121"/>
              </a:xfrm>
              <a:prstGeom prst="line">
                <a:avLst/>
              </a:prstGeom>
              <a:ln w="36000">
                <a:solidFill>
                  <a:srgbClr val="C488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Ellipszis 100">
                <a:extLst>
                  <a:ext uri="{FF2B5EF4-FFF2-40B4-BE49-F238E27FC236}">
                    <a16:creationId xmlns:a16="http://schemas.microsoft.com/office/drawing/2014/main" id="{DC699D3D-959A-42A6-8720-3306B60F6607}"/>
                  </a:ext>
                </a:extLst>
              </p:cNvPr>
              <p:cNvSpPr/>
              <p:nvPr/>
            </p:nvSpPr>
            <p:spPr>
              <a:xfrm>
                <a:off x="8527695" y="6134359"/>
                <a:ext cx="162000" cy="162000"/>
              </a:xfrm>
              <a:prstGeom prst="ellipse">
                <a:avLst/>
              </a:prstGeom>
              <a:noFill/>
              <a:ln w="36000">
                <a:solidFill>
                  <a:srgbClr val="C488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 dirty="0"/>
              </a:p>
            </p:txBody>
          </p:sp>
        </p:grpSp>
      </p:grpSp>
      <p:grpSp>
        <p:nvGrpSpPr>
          <p:cNvPr id="113" name="Csoportba foglalás 112">
            <a:extLst>
              <a:ext uri="{FF2B5EF4-FFF2-40B4-BE49-F238E27FC236}">
                <a16:creationId xmlns:a16="http://schemas.microsoft.com/office/drawing/2014/main" id="{A8143D40-D9F0-4D86-AB6C-2411F75C382B}"/>
              </a:ext>
            </a:extLst>
          </p:cNvPr>
          <p:cNvGrpSpPr/>
          <p:nvPr/>
        </p:nvGrpSpPr>
        <p:grpSpPr>
          <a:xfrm>
            <a:off x="7755491" y="4910486"/>
            <a:ext cx="701933" cy="439693"/>
            <a:chOff x="8907280" y="5904321"/>
            <a:chExt cx="863917" cy="541160"/>
          </a:xfrm>
        </p:grpSpPr>
        <p:grpSp>
          <p:nvGrpSpPr>
            <p:cNvPr id="114" name="Csoportba foglalás 113">
              <a:extLst>
                <a:ext uri="{FF2B5EF4-FFF2-40B4-BE49-F238E27FC236}">
                  <a16:creationId xmlns:a16="http://schemas.microsoft.com/office/drawing/2014/main" id="{90B0CEB2-2380-4301-8853-1982AC9645D2}"/>
                </a:ext>
              </a:extLst>
            </p:cNvPr>
            <p:cNvGrpSpPr/>
            <p:nvPr/>
          </p:nvGrpSpPr>
          <p:grpSpPr>
            <a:xfrm>
              <a:off x="8907280" y="5904321"/>
              <a:ext cx="863917" cy="250046"/>
              <a:chOff x="8634413" y="6450504"/>
              <a:chExt cx="863917" cy="250046"/>
            </a:xfrm>
          </p:grpSpPr>
          <p:grpSp>
            <p:nvGrpSpPr>
              <p:cNvPr id="118" name="Csoportba foglalás 117">
                <a:extLst>
                  <a:ext uri="{FF2B5EF4-FFF2-40B4-BE49-F238E27FC236}">
                    <a16:creationId xmlns:a16="http://schemas.microsoft.com/office/drawing/2014/main" id="{D232FDCB-9678-45C4-8EAC-5E79BDCBF4AC}"/>
                  </a:ext>
                </a:extLst>
              </p:cNvPr>
              <p:cNvGrpSpPr/>
              <p:nvPr/>
            </p:nvGrpSpPr>
            <p:grpSpPr>
              <a:xfrm>
                <a:off x="8634413" y="6550055"/>
                <a:ext cx="863917" cy="150495"/>
                <a:chOff x="8350568" y="6545580"/>
                <a:chExt cx="863917" cy="150495"/>
              </a:xfrm>
            </p:grpSpPr>
            <p:cxnSp>
              <p:nvCxnSpPr>
                <p:cNvPr id="127" name="Egyenes összekötő 126">
                  <a:extLst>
                    <a:ext uri="{FF2B5EF4-FFF2-40B4-BE49-F238E27FC236}">
                      <a16:creationId xmlns:a16="http://schemas.microsoft.com/office/drawing/2014/main" id="{39730BFD-872A-426C-A7CD-27AED2C0F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00071" y="6545580"/>
                  <a:ext cx="214414" cy="150495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>
                  <a:extLst>
                    <a:ext uri="{FF2B5EF4-FFF2-40B4-BE49-F238E27FC236}">
                      <a16:creationId xmlns:a16="http://schemas.microsoft.com/office/drawing/2014/main" id="{E7E5362D-5A69-4623-9BAF-7AAFB33C6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50568" y="6692265"/>
                  <a:ext cx="658177" cy="0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Csoportba foglalás 118">
                <a:extLst>
                  <a:ext uri="{FF2B5EF4-FFF2-40B4-BE49-F238E27FC236}">
                    <a16:creationId xmlns:a16="http://schemas.microsoft.com/office/drawing/2014/main" id="{778217EF-9C43-4AE4-8A21-6D56190DCDCA}"/>
                  </a:ext>
                </a:extLst>
              </p:cNvPr>
              <p:cNvGrpSpPr/>
              <p:nvPr/>
            </p:nvGrpSpPr>
            <p:grpSpPr>
              <a:xfrm>
                <a:off x="8668270" y="6450504"/>
                <a:ext cx="696646" cy="196865"/>
                <a:chOff x="8668270" y="6450504"/>
                <a:chExt cx="696646" cy="196865"/>
              </a:xfrm>
            </p:grpSpPr>
            <p:sp>
              <p:nvSpPr>
                <p:cNvPr id="120" name="Ellipszis 119">
                  <a:extLst>
                    <a:ext uri="{FF2B5EF4-FFF2-40B4-BE49-F238E27FC236}">
                      <a16:creationId xmlns:a16="http://schemas.microsoft.com/office/drawing/2014/main" id="{7DB474B2-CC4C-468F-AC6E-91925A43615E}"/>
                    </a:ext>
                  </a:extLst>
                </p:cNvPr>
                <p:cNvSpPr/>
                <p:nvPr/>
              </p:nvSpPr>
              <p:spPr>
                <a:xfrm rot="3600000">
                  <a:off x="9202916" y="6469055"/>
                  <a:ext cx="162000" cy="162000"/>
                </a:xfrm>
                <a:prstGeom prst="ellipse">
                  <a:avLst/>
                </a:prstGeom>
                <a:noFill/>
                <a:ln w="36000">
                  <a:solidFill>
                    <a:srgbClr val="C488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sz="1463" dirty="0"/>
                </a:p>
              </p:txBody>
            </p:sp>
            <p:cxnSp>
              <p:nvCxnSpPr>
                <p:cNvPr id="121" name="Egyenes összekötő 120">
                  <a:extLst>
                    <a:ext uri="{FF2B5EF4-FFF2-40B4-BE49-F238E27FC236}">
                      <a16:creationId xmlns:a16="http://schemas.microsoft.com/office/drawing/2014/main" id="{BBD623A1-BA58-4DFD-BDFB-00C24F0B1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84920" y="6638509"/>
                  <a:ext cx="295231" cy="0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Egyenes összekötő 121">
                  <a:extLst>
                    <a:ext uri="{FF2B5EF4-FFF2-40B4-BE49-F238E27FC236}">
                      <a16:creationId xmlns:a16="http://schemas.microsoft.com/office/drawing/2014/main" id="{DF16F8DB-5A89-4D39-B274-9156E85FE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68270" y="6638509"/>
                  <a:ext cx="71870" cy="0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Egyenes összekötő 122">
                  <a:extLst>
                    <a:ext uri="{FF2B5EF4-FFF2-40B4-BE49-F238E27FC236}">
                      <a16:creationId xmlns:a16="http://schemas.microsoft.com/office/drawing/2014/main" id="{C860C0C0-68C2-494C-B393-450E535BC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5196" y="6500524"/>
                  <a:ext cx="104170" cy="146845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Egyenes összekötő 123">
                  <a:extLst>
                    <a:ext uri="{FF2B5EF4-FFF2-40B4-BE49-F238E27FC236}">
                      <a16:creationId xmlns:a16="http://schemas.microsoft.com/office/drawing/2014/main" id="{7F6EBEB4-6E47-4365-A1A6-AC3A4DDED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16517" y="6500524"/>
                  <a:ext cx="94779" cy="146845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Egyenes összekötő 124">
                  <a:extLst>
                    <a:ext uri="{FF2B5EF4-FFF2-40B4-BE49-F238E27FC236}">
                      <a16:creationId xmlns:a16="http://schemas.microsoft.com/office/drawing/2014/main" id="{569062E4-A20D-41CC-8280-F1728E5BF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3505" y="6550055"/>
                  <a:ext cx="179762" cy="88454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Egyenes összekötő 125">
                  <a:extLst>
                    <a:ext uri="{FF2B5EF4-FFF2-40B4-BE49-F238E27FC236}">
                      <a16:creationId xmlns:a16="http://schemas.microsoft.com/office/drawing/2014/main" id="{D17A8A18-5E58-42DC-ACA8-ED6E9053D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6667" y="6450504"/>
                  <a:ext cx="69466" cy="113253"/>
                </a:xfrm>
                <a:prstGeom prst="line">
                  <a:avLst/>
                </a:prstGeom>
                <a:ln w="36000">
                  <a:solidFill>
                    <a:srgbClr val="C488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Csoportba foglalás 114">
              <a:extLst>
                <a:ext uri="{FF2B5EF4-FFF2-40B4-BE49-F238E27FC236}">
                  <a16:creationId xmlns:a16="http://schemas.microsoft.com/office/drawing/2014/main" id="{9013289E-B8D9-4273-B8D8-97A1818A916B}"/>
                </a:ext>
              </a:extLst>
            </p:cNvPr>
            <p:cNvGrpSpPr/>
            <p:nvPr/>
          </p:nvGrpSpPr>
          <p:grpSpPr>
            <a:xfrm>
              <a:off x="9044917" y="6252408"/>
              <a:ext cx="588645" cy="193073"/>
              <a:chOff x="9412605" y="6356982"/>
              <a:chExt cx="588645" cy="193073"/>
            </a:xfrm>
          </p:grpSpPr>
          <p:sp>
            <p:nvSpPr>
              <p:cNvPr id="116" name="Szabadkézi sokszög: alakzat 115">
                <a:extLst>
                  <a:ext uri="{FF2B5EF4-FFF2-40B4-BE49-F238E27FC236}">
                    <a16:creationId xmlns:a16="http://schemas.microsoft.com/office/drawing/2014/main" id="{51248FEA-4BCD-46FB-B53D-F6AF2F06306C}"/>
                  </a:ext>
                </a:extLst>
              </p:cNvPr>
              <p:cNvSpPr/>
              <p:nvPr/>
            </p:nvSpPr>
            <p:spPr>
              <a:xfrm>
                <a:off x="9412605" y="6356982"/>
                <a:ext cx="588645" cy="87633"/>
              </a:xfrm>
              <a:custGeom>
                <a:avLst/>
                <a:gdLst>
                  <a:gd name="connsiteX0" fmla="*/ 0 w 588645"/>
                  <a:gd name="connsiteY0" fmla="*/ 3813 h 87633"/>
                  <a:gd name="connsiteX1" fmla="*/ 121920 w 588645"/>
                  <a:gd name="connsiteY1" fmla="*/ 85728 h 87633"/>
                  <a:gd name="connsiteX2" fmla="*/ 243840 w 588645"/>
                  <a:gd name="connsiteY2" fmla="*/ 3 h 87633"/>
                  <a:gd name="connsiteX3" fmla="*/ 369570 w 588645"/>
                  <a:gd name="connsiteY3" fmla="*/ 83823 h 87633"/>
                  <a:gd name="connsiteX4" fmla="*/ 476250 w 588645"/>
                  <a:gd name="connsiteY4" fmla="*/ 3 h 87633"/>
                  <a:gd name="connsiteX5" fmla="*/ 588645 w 588645"/>
                  <a:gd name="connsiteY5" fmla="*/ 87633 h 8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645" h="87633">
                    <a:moveTo>
                      <a:pt x="0" y="3813"/>
                    </a:moveTo>
                    <a:cubicBezTo>
                      <a:pt x="40640" y="45088"/>
                      <a:pt x="81280" y="86363"/>
                      <a:pt x="121920" y="85728"/>
                    </a:cubicBezTo>
                    <a:cubicBezTo>
                      <a:pt x="162560" y="85093"/>
                      <a:pt x="202565" y="320"/>
                      <a:pt x="243840" y="3"/>
                    </a:cubicBezTo>
                    <a:cubicBezTo>
                      <a:pt x="285115" y="-314"/>
                      <a:pt x="330835" y="83823"/>
                      <a:pt x="369570" y="83823"/>
                    </a:cubicBezTo>
                    <a:cubicBezTo>
                      <a:pt x="408305" y="83823"/>
                      <a:pt x="439738" y="-632"/>
                      <a:pt x="476250" y="3"/>
                    </a:cubicBezTo>
                    <a:cubicBezTo>
                      <a:pt x="512762" y="638"/>
                      <a:pt x="568008" y="74933"/>
                      <a:pt x="588645" y="87633"/>
                    </a:cubicBezTo>
                  </a:path>
                </a:pathLst>
              </a:custGeom>
              <a:noFill/>
              <a:ln w="27000">
                <a:solidFill>
                  <a:srgbClr val="6EBE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 dirty="0"/>
              </a:p>
            </p:txBody>
          </p:sp>
          <p:sp>
            <p:nvSpPr>
              <p:cNvPr id="117" name="Szabadkézi sokszög: alakzat 116">
                <a:extLst>
                  <a:ext uri="{FF2B5EF4-FFF2-40B4-BE49-F238E27FC236}">
                    <a16:creationId xmlns:a16="http://schemas.microsoft.com/office/drawing/2014/main" id="{53C890D8-DA86-4ED3-92EE-FBC8CD3A12EC}"/>
                  </a:ext>
                </a:extLst>
              </p:cNvPr>
              <p:cNvSpPr/>
              <p:nvPr/>
            </p:nvSpPr>
            <p:spPr>
              <a:xfrm>
                <a:off x="9412605" y="6462422"/>
                <a:ext cx="588645" cy="87633"/>
              </a:xfrm>
              <a:custGeom>
                <a:avLst/>
                <a:gdLst>
                  <a:gd name="connsiteX0" fmla="*/ 0 w 588645"/>
                  <a:gd name="connsiteY0" fmla="*/ 3813 h 87633"/>
                  <a:gd name="connsiteX1" fmla="*/ 121920 w 588645"/>
                  <a:gd name="connsiteY1" fmla="*/ 85728 h 87633"/>
                  <a:gd name="connsiteX2" fmla="*/ 243840 w 588645"/>
                  <a:gd name="connsiteY2" fmla="*/ 3 h 87633"/>
                  <a:gd name="connsiteX3" fmla="*/ 369570 w 588645"/>
                  <a:gd name="connsiteY3" fmla="*/ 83823 h 87633"/>
                  <a:gd name="connsiteX4" fmla="*/ 476250 w 588645"/>
                  <a:gd name="connsiteY4" fmla="*/ 3 h 87633"/>
                  <a:gd name="connsiteX5" fmla="*/ 588645 w 588645"/>
                  <a:gd name="connsiteY5" fmla="*/ 87633 h 8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645" h="87633">
                    <a:moveTo>
                      <a:pt x="0" y="3813"/>
                    </a:moveTo>
                    <a:cubicBezTo>
                      <a:pt x="40640" y="45088"/>
                      <a:pt x="81280" y="86363"/>
                      <a:pt x="121920" y="85728"/>
                    </a:cubicBezTo>
                    <a:cubicBezTo>
                      <a:pt x="162560" y="85093"/>
                      <a:pt x="202565" y="320"/>
                      <a:pt x="243840" y="3"/>
                    </a:cubicBezTo>
                    <a:cubicBezTo>
                      <a:pt x="285115" y="-314"/>
                      <a:pt x="330835" y="83823"/>
                      <a:pt x="369570" y="83823"/>
                    </a:cubicBezTo>
                    <a:cubicBezTo>
                      <a:pt x="408305" y="83823"/>
                      <a:pt x="439738" y="-632"/>
                      <a:pt x="476250" y="3"/>
                    </a:cubicBezTo>
                    <a:cubicBezTo>
                      <a:pt x="512762" y="638"/>
                      <a:pt x="568008" y="74933"/>
                      <a:pt x="588645" y="87633"/>
                    </a:cubicBezTo>
                  </a:path>
                </a:pathLst>
              </a:custGeom>
              <a:noFill/>
              <a:ln w="27000">
                <a:solidFill>
                  <a:srgbClr val="6EBE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/>
              </a:p>
            </p:txBody>
          </p:sp>
        </p:grpSp>
      </p:grpSp>
      <p:grpSp>
        <p:nvGrpSpPr>
          <p:cNvPr id="129" name="Csoportba foglalás 128">
            <a:extLst>
              <a:ext uri="{FF2B5EF4-FFF2-40B4-BE49-F238E27FC236}">
                <a16:creationId xmlns:a16="http://schemas.microsoft.com/office/drawing/2014/main" id="{05C30E4E-6704-417F-B7B6-1AADCE0E01E8}"/>
              </a:ext>
            </a:extLst>
          </p:cNvPr>
          <p:cNvGrpSpPr/>
          <p:nvPr/>
        </p:nvGrpSpPr>
        <p:grpSpPr>
          <a:xfrm>
            <a:off x="6628218" y="4889101"/>
            <a:ext cx="478274" cy="442904"/>
            <a:chOff x="9044917" y="5900369"/>
            <a:chExt cx="588645" cy="545112"/>
          </a:xfrm>
        </p:grpSpPr>
        <p:grpSp>
          <p:nvGrpSpPr>
            <p:cNvPr id="130" name="Csoportba foglalás 129">
              <a:extLst>
                <a:ext uri="{FF2B5EF4-FFF2-40B4-BE49-F238E27FC236}">
                  <a16:creationId xmlns:a16="http://schemas.microsoft.com/office/drawing/2014/main" id="{01A3477E-31D3-4C66-9913-A60FAED406CE}"/>
                </a:ext>
              </a:extLst>
            </p:cNvPr>
            <p:cNvGrpSpPr/>
            <p:nvPr/>
          </p:nvGrpSpPr>
          <p:grpSpPr>
            <a:xfrm>
              <a:off x="9044917" y="6252408"/>
              <a:ext cx="588645" cy="193073"/>
              <a:chOff x="9412605" y="6356982"/>
              <a:chExt cx="588645" cy="193073"/>
            </a:xfrm>
          </p:grpSpPr>
          <p:sp>
            <p:nvSpPr>
              <p:cNvPr id="136" name="Szabadkézi sokszög: alakzat 135">
                <a:extLst>
                  <a:ext uri="{FF2B5EF4-FFF2-40B4-BE49-F238E27FC236}">
                    <a16:creationId xmlns:a16="http://schemas.microsoft.com/office/drawing/2014/main" id="{E325EA01-9613-41BA-9DCF-7E106CB0EB70}"/>
                  </a:ext>
                </a:extLst>
              </p:cNvPr>
              <p:cNvSpPr/>
              <p:nvPr/>
            </p:nvSpPr>
            <p:spPr>
              <a:xfrm>
                <a:off x="9412605" y="6356982"/>
                <a:ext cx="588645" cy="87633"/>
              </a:xfrm>
              <a:custGeom>
                <a:avLst/>
                <a:gdLst>
                  <a:gd name="connsiteX0" fmla="*/ 0 w 588645"/>
                  <a:gd name="connsiteY0" fmla="*/ 3813 h 87633"/>
                  <a:gd name="connsiteX1" fmla="*/ 121920 w 588645"/>
                  <a:gd name="connsiteY1" fmla="*/ 85728 h 87633"/>
                  <a:gd name="connsiteX2" fmla="*/ 243840 w 588645"/>
                  <a:gd name="connsiteY2" fmla="*/ 3 h 87633"/>
                  <a:gd name="connsiteX3" fmla="*/ 369570 w 588645"/>
                  <a:gd name="connsiteY3" fmla="*/ 83823 h 87633"/>
                  <a:gd name="connsiteX4" fmla="*/ 476250 w 588645"/>
                  <a:gd name="connsiteY4" fmla="*/ 3 h 87633"/>
                  <a:gd name="connsiteX5" fmla="*/ 588645 w 588645"/>
                  <a:gd name="connsiteY5" fmla="*/ 87633 h 8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645" h="87633">
                    <a:moveTo>
                      <a:pt x="0" y="3813"/>
                    </a:moveTo>
                    <a:cubicBezTo>
                      <a:pt x="40640" y="45088"/>
                      <a:pt x="81280" y="86363"/>
                      <a:pt x="121920" y="85728"/>
                    </a:cubicBezTo>
                    <a:cubicBezTo>
                      <a:pt x="162560" y="85093"/>
                      <a:pt x="202565" y="320"/>
                      <a:pt x="243840" y="3"/>
                    </a:cubicBezTo>
                    <a:cubicBezTo>
                      <a:pt x="285115" y="-314"/>
                      <a:pt x="330835" y="83823"/>
                      <a:pt x="369570" y="83823"/>
                    </a:cubicBezTo>
                    <a:cubicBezTo>
                      <a:pt x="408305" y="83823"/>
                      <a:pt x="439738" y="-632"/>
                      <a:pt x="476250" y="3"/>
                    </a:cubicBezTo>
                    <a:cubicBezTo>
                      <a:pt x="512762" y="638"/>
                      <a:pt x="568008" y="74933"/>
                      <a:pt x="588645" y="87633"/>
                    </a:cubicBezTo>
                  </a:path>
                </a:pathLst>
              </a:custGeom>
              <a:noFill/>
              <a:ln w="27000">
                <a:solidFill>
                  <a:srgbClr val="6EBE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 dirty="0"/>
              </a:p>
            </p:txBody>
          </p:sp>
          <p:sp>
            <p:nvSpPr>
              <p:cNvPr id="137" name="Szabadkézi sokszög: alakzat 136">
                <a:extLst>
                  <a:ext uri="{FF2B5EF4-FFF2-40B4-BE49-F238E27FC236}">
                    <a16:creationId xmlns:a16="http://schemas.microsoft.com/office/drawing/2014/main" id="{5543925A-B9F5-4825-A1C5-EA988368A301}"/>
                  </a:ext>
                </a:extLst>
              </p:cNvPr>
              <p:cNvSpPr/>
              <p:nvPr/>
            </p:nvSpPr>
            <p:spPr>
              <a:xfrm>
                <a:off x="9412605" y="6462422"/>
                <a:ext cx="588645" cy="87633"/>
              </a:xfrm>
              <a:custGeom>
                <a:avLst/>
                <a:gdLst>
                  <a:gd name="connsiteX0" fmla="*/ 0 w 588645"/>
                  <a:gd name="connsiteY0" fmla="*/ 3813 h 87633"/>
                  <a:gd name="connsiteX1" fmla="*/ 121920 w 588645"/>
                  <a:gd name="connsiteY1" fmla="*/ 85728 h 87633"/>
                  <a:gd name="connsiteX2" fmla="*/ 243840 w 588645"/>
                  <a:gd name="connsiteY2" fmla="*/ 3 h 87633"/>
                  <a:gd name="connsiteX3" fmla="*/ 369570 w 588645"/>
                  <a:gd name="connsiteY3" fmla="*/ 83823 h 87633"/>
                  <a:gd name="connsiteX4" fmla="*/ 476250 w 588645"/>
                  <a:gd name="connsiteY4" fmla="*/ 3 h 87633"/>
                  <a:gd name="connsiteX5" fmla="*/ 588645 w 588645"/>
                  <a:gd name="connsiteY5" fmla="*/ 87633 h 8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645" h="87633">
                    <a:moveTo>
                      <a:pt x="0" y="3813"/>
                    </a:moveTo>
                    <a:cubicBezTo>
                      <a:pt x="40640" y="45088"/>
                      <a:pt x="81280" y="86363"/>
                      <a:pt x="121920" y="85728"/>
                    </a:cubicBezTo>
                    <a:cubicBezTo>
                      <a:pt x="162560" y="85093"/>
                      <a:pt x="202565" y="320"/>
                      <a:pt x="243840" y="3"/>
                    </a:cubicBezTo>
                    <a:cubicBezTo>
                      <a:pt x="285115" y="-314"/>
                      <a:pt x="330835" y="83823"/>
                      <a:pt x="369570" y="83823"/>
                    </a:cubicBezTo>
                    <a:cubicBezTo>
                      <a:pt x="408305" y="83823"/>
                      <a:pt x="439738" y="-632"/>
                      <a:pt x="476250" y="3"/>
                    </a:cubicBezTo>
                    <a:cubicBezTo>
                      <a:pt x="512762" y="638"/>
                      <a:pt x="568008" y="74933"/>
                      <a:pt x="588645" y="87633"/>
                    </a:cubicBezTo>
                  </a:path>
                </a:pathLst>
              </a:custGeom>
              <a:noFill/>
              <a:ln w="27000">
                <a:solidFill>
                  <a:srgbClr val="6EBE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/>
              </a:p>
            </p:txBody>
          </p:sp>
        </p:grpSp>
        <p:grpSp>
          <p:nvGrpSpPr>
            <p:cNvPr id="131" name="Csoportba foglalás 130">
              <a:extLst>
                <a:ext uri="{FF2B5EF4-FFF2-40B4-BE49-F238E27FC236}">
                  <a16:creationId xmlns:a16="http://schemas.microsoft.com/office/drawing/2014/main" id="{1757FF7D-C23D-4571-B77B-2756D927B37B}"/>
                </a:ext>
              </a:extLst>
            </p:cNvPr>
            <p:cNvGrpSpPr/>
            <p:nvPr/>
          </p:nvGrpSpPr>
          <p:grpSpPr>
            <a:xfrm rot="3600000">
              <a:off x="9183981" y="5843349"/>
              <a:ext cx="310515" cy="424556"/>
              <a:chOff x="8444865" y="6134359"/>
              <a:chExt cx="310515" cy="424556"/>
            </a:xfrm>
          </p:grpSpPr>
          <p:cxnSp>
            <p:nvCxnSpPr>
              <p:cNvPr id="132" name="Egyenes összekötő 131">
                <a:extLst>
                  <a:ext uri="{FF2B5EF4-FFF2-40B4-BE49-F238E27FC236}">
                    <a16:creationId xmlns:a16="http://schemas.microsoft.com/office/drawing/2014/main" id="{289B1B9B-CE35-432B-89C1-D171BC4DB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4865" y="6360795"/>
                <a:ext cx="310515" cy="0"/>
              </a:xfrm>
              <a:prstGeom prst="line">
                <a:avLst/>
              </a:prstGeom>
              <a:ln w="36000">
                <a:solidFill>
                  <a:srgbClr val="C488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>
                <a:extLst>
                  <a:ext uri="{FF2B5EF4-FFF2-40B4-BE49-F238E27FC236}">
                    <a16:creationId xmlns:a16="http://schemas.microsoft.com/office/drawing/2014/main" id="{124FFAC4-0CE3-4951-B15A-1619B5A3E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8695" y="6360796"/>
                <a:ext cx="0" cy="198119"/>
              </a:xfrm>
              <a:prstGeom prst="line">
                <a:avLst/>
              </a:prstGeom>
              <a:ln w="36000">
                <a:solidFill>
                  <a:srgbClr val="C488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>
                <a:extLst>
                  <a:ext uri="{FF2B5EF4-FFF2-40B4-BE49-F238E27FC236}">
                    <a16:creationId xmlns:a16="http://schemas.microsoft.com/office/drawing/2014/main" id="{3D8BCF78-AEB2-413A-9336-CD7322D57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2010" y="6162675"/>
                <a:ext cx="0" cy="198121"/>
              </a:xfrm>
              <a:prstGeom prst="line">
                <a:avLst/>
              </a:prstGeom>
              <a:ln w="36000">
                <a:solidFill>
                  <a:srgbClr val="C488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Ellipszis 134">
                <a:extLst>
                  <a:ext uri="{FF2B5EF4-FFF2-40B4-BE49-F238E27FC236}">
                    <a16:creationId xmlns:a16="http://schemas.microsoft.com/office/drawing/2014/main" id="{58F49F51-499F-4086-98DB-04C07070804A}"/>
                  </a:ext>
                </a:extLst>
              </p:cNvPr>
              <p:cNvSpPr/>
              <p:nvPr/>
            </p:nvSpPr>
            <p:spPr>
              <a:xfrm>
                <a:off x="8527695" y="6134359"/>
                <a:ext cx="162000" cy="162000"/>
              </a:xfrm>
              <a:prstGeom prst="ellipse">
                <a:avLst/>
              </a:prstGeom>
              <a:noFill/>
              <a:ln w="36000">
                <a:solidFill>
                  <a:srgbClr val="C488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463" dirty="0"/>
              </a:p>
            </p:txBody>
          </p:sp>
        </p:grpSp>
      </p:grpSp>
      <p:grpSp>
        <p:nvGrpSpPr>
          <p:cNvPr id="141" name="Csoportba foglalás 140">
            <a:extLst>
              <a:ext uri="{FF2B5EF4-FFF2-40B4-BE49-F238E27FC236}">
                <a16:creationId xmlns:a16="http://schemas.microsoft.com/office/drawing/2014/main" id="{8766546B-1172-4FF3-94C4-413E861DBD08}"/>
              </a:ext>
            </a:extLst>
          </p:cNvPr>
          <p:cNvGrpSpPr/>
          <p:nvPr/>
        </p:nvGrpSpPr>
        <p:grpSpPr>
          <a:xfrm>
            <a:off x="6525251" y="4770968"/>
            <a:ext cx="671246" cy="671246"/>
            <a:chOff x="8031078" y="5080652"/>
            <a:chExt cx="826149" cy="826149"/>
          </a:xfrm>
        </p:grpSpPr>
        <p:sp>
          <p:nvSpPr>
            <p:cNvPr id="138" name="Ellipszis 137">
              <a:extLst>
                <a:ext uri="{FF2B5EF4-FFF2-40B4-BE49-F238E27FC236}">
                  <a16:creationId xmlns:a16="http://schemas.microsoft.com/office/drawing/2014/main" id="{24A2E749-A8DF-485B-A122-291B1D53BB50}"/>
                </a:ext>
              </a:extLst>
            </p:cNvPr>
            <p:cNvSpPr/>
            <p:nvPr/>
          </p:nvSpPr>
          <p:spPr>
            <a:xfrm>
              <a:off x="8031078" y="5080652"/>
              <a:ext cx="826149" cy="826149"/>
            </a:xfrm>
            <a:prstGeom prst="ellipse">
              <a:avLst/>
            </a:prstGeom>
            <a:noFill/>
            <a:ln w="72000">
              <a:solidFill>
                <a:srgbClr val="C48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463"/>
            </a:p>
          </p:txBody>
        </p:sp>
        <p:cxnSp>
          <p:nvCxnSpPr>
            <p:cNvPr id="140" name="Egyenes összekötő 139">
              <a:extLst>
                <a:ext uri="{FF2B5EF4-FFF2-40B4-BE49-F238E27FC236}">
                  <a16:creationId xmlns:a16="http://schemas.microsoft.com/office/drawing/2014/main" id="{0F0EC36A-8F7C-40FE-B5D1-5A4539DF66B6}"/>
                </a:ext>
              </a:extLst>
            </p:cNvPr>
            <p:cNvCxnSpPr>
              <a:stCxn id="138" idx="1"/>
              <a:endCxn id="138" idx="5"/>
            </p:cNvCxnSpPr>
            <p:nvPr/>
          </p:nvCxnSpPr>
          <p:spPr>
            <a:xfrm>
              <a:off x="8152065" y="5201639"/>
              <a:ext cx="584175" cy="584175"/>
            </a:xfrm>
            <a:prstGeom prst="line">
              <a:avLst/>
            </a:prstGeom>
            <a:ln w="72000">
              <a:solidFill>
                <a:srgbClr val="C4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50D3D822-9E54-4299-B53F-70D1D93F680D}"/>
              </a:ext>
            </a:extLst>
          </p:cNvPr>
          <p:cNvGrpSpPr/>
          <p:nvPr/>
        </p:nvGrpSpPr>
        <p:grpSpPr>
          <a:xfrm>
            <a:off x="7783000" y="4780930"/>
            <a:ext cx="671246" cy="671246"/>
            <a:chOff x="8031078" y="5080652"/>
            <a:chExt cx="826149" cy="826149"/>
          </a:xfrm>
        </p:grpSpPr>
        <p:sp>
          <p:nvSpPr>
            <p:cNvPr id="143" name="Ellipszis 142">
              <a:extLst>
                <a:ext uri="{FF2B5EF4-FFF2-40B4-BE49-F238E27FC236}">
                  <a16:creationId xmlns:a16="http://schemas.microsoft.com/office/drawing/2014/main" id="{8D38E0AE-4CE9-4444-BFD0-A975D5B96941}"/>
                </a:ext>
              </a:extLst>
            </p:cNvPr>
            <p:cNvSpPr/>
            <p:nvPr/>
          </p:nvSpPr>
          <p:spPr>
            <a:xfrm>
              <a:off x="8031078" y="5080652"/>
              <a:ext cx="826149" cy="826149"/>
            </a:xfrm>
            <a:prstGeom prst="ellipse">
              <a:avLst/>
            </a:prstGeom>
            <a:noFill/>
            <a:ln w="72000">
              <a:solidFill>
                <a:srgbClr val="C48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463"/>
            </a:p>
          </p:txBody>
        </p:sp>
        <p:cxnSp>
          <p:nvCxnSpPr>
            <p:cNvPr id="144" name="Egyenes összekötő 143">
              <a:extLst>
                <a:ext uri="{FF2B5EF4-FFF2-40B4-BE49-F238E27FC236}">
                  <a16:creationId xmlns:a16="http://schemas.microsoft.com/office/drawing/2014/main" id="{20510009-3D0E-4BC9-B51E-B7E0E386D737}"/>
                </a:ext>
              </a:extLst>
            </p:cNvPr>
            <p:cNvCxnSpPr>
              <a:stCxn id="143" idx="1"/>
              <a:endCxn id="143" idx="5"/>
            </p:cNvCxnSpPr>
            <p:nvPr/>
          </p:nvCxnSpPr>
          <p:spPr>
            <a:xfrm>
              <a:off x="8152065" y="5201639"/>
              <a:ext cx="584175" cy="584175"/>
            </a:xfrm>
            <a:prstGeom prst="line">
              <a:avLst/>
            </a:prstGeom>
            <a:ln w="72000">
              <a:solidFill>
                <a:srgbClr val="C48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86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A4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érettségi</dc:creator>
  <cp:lastModifiedBy>hungarocell</cp:lastModifiedBy>
  <cp:revision>8</cp:revision>
  <dcterms:created xsi:type="dcterms:W3CDTF">2023-05-15T08:23:35Z</dcterms:created>
  <dcterms:modified xsi:type="dcterms:W3CDTF">2023-06-08T17:44:37Z</dcterms:modified>
</cp:coreProperties>
</file>