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57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000000"/>
    <a:srgbClr val="334455"/>
    <a:srgbClr val="079B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28" autoAdjust="0"/>
    <p:restoredTop sz="96331" autoAdjust="0"/>
  </p:normalViewPr>
  <p:slideViewPr>
    <p:cSldViewPr snapToGrid="0">
      <p:cViewPr varScale="1">
        <p:scale>
          <a:sx n="68" d="100"/>
          <a:sy n="68" d="100"/>
        </p:scale>
        <p:origin x="96" y="10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E1E2F-132B-447F-B5DD-4093B7D814C0}" type="datetimeFigureOut">
              <a:rPr lang="hu-HU" smtClean="0"/>
              <a:t>2024. 11. 22.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DAA4D5-C894-4B69-B8ED-8F66180B48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518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B784AB-B5C4-43EC-9890-AFBDECD83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26D3489-5D5A-4A97-BF04-AAD25162EC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730811"/>
          </a:xfrm>
          <a:prstGeom prst="roundRect">
            <a:avLst>
              <a:gd name="adj" fmla="val 29387"/>
            </a:avLst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71D820A-314D-4F9D-8299-DCBA9F75B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E35F1-BE05-456C-B2D2-599C4CCA0B8D}" type="datetime1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20603B-674D-41A1-9E13-E9BF852F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BDE2CC-5F4D-4D09-9950-2A6E09ADC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38693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E226C3-71F8-4273-B850-D4222E8D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18BFE279-86E4-44E5-B10C-5837FAFFD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C7BE02D-E895-4527-80D6-D04AD24D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40789-6955-4261-9B83-1532B885B4AC}" type="datetime1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845221-D758-4C42-ADBB-29845D4F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2AE4D8-F66E-4880-8BB7-6DC979333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508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AAC948A-E1DD-4F38-86FC-B136DB83F1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EF11224-26C7-49F3-ADBF-D9545CCCF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B696D46-20B6-4F66-A6F0-66B4DA8F3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D8E8E-E927-4A8B-8858-2AE01C422FBC}" type="datetime1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F28F979-EC18-4CB8-BA00-117612B9A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42E38D-E471-45FF-91B4-A86A842D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2713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02C27ED-5403-4B3B-A911-E1324278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95F311-6321-40B4-B4D5-85D556E94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51240B-2A5D-4CB1-8B32-36D06DAA8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FD21-2DF4-4CC2-87D9-471766D912D0}" type="datetime1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9BBC3EA-5E18-4E48-9977-F893EF3EE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F76A980-BA67-443C-8E69-146E8499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40604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DEC0DB-B0A5-4039-A65D-FEBDCBDB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7C3DEE-3F7C-4D8D-B829-E2CA91332C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165F3E-90A9-4EC7-B57F-427E4D026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8861F-5FFE-4FB2-AD76-3BA1B4DAB9C3}" type="datetime1">
              <a:rPr lang="hu-HU" smtClean="0"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23CB882-30F5-4CA6-BC07-1B648E6BF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F119464-BA14-4A9E-9B4B-A87C7FA8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78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4C2EE0-74BD-457B-AF5C-4CBE183E3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8CE378-5F6E-4C1D-9D2E-32E03C2EA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58199" y="1825625"/>
            <a:ext cx="5334969" cy="1325563"/>
          </a:xfrm>
          <a:prstGeom prst="roundRect">
            <a:avLst>
              <a:gd name="adj" fmla="val 162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hu-HU" dirty="0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2C7D193-0145-4072-9BD9-DE867874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49FB5-E860-40E7-B4A3-B7F6235290F2}" type="datetime1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42ADA68-641D-41EF-9019-B71D425C0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9652C0B-242A-4D81-A5DD-04A28BF4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3B0A5D2-C5AA-4541-BBD3-8A0EA111F65A}"/>
              </a:ext>
            </a:extLst>
          </p:cNvPr>
          <p:cNvSpPr txBox="1">
            <a:spLocks/>
          </p:cNvSpPr>
          <p:nvPr userDrawn="1"/>
        </p:nvSpPr>
        <p:spPr>
          <a:xfrm>
            <a:off x="838198" y="2164406"/>
            <a:ext cx="648000" cy="6480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hu-HU" sz="2000" dirty="0">
                <a:latin typeface="+mj-lt"/>
              </a:rPr>
              <a:t>1</a:t>
            </a:r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AD2BB35B-AC66-45D7-8EEA-C6D4EF2A0DED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1558199" y="4851400"/>
            <a:ext cx="5334969" cy="1325563"/>
          </a:xfrm>
          <a:prstGeom prst="roundRect">
            <a:avLst>
              <a:gd name="adj" fmla="val 162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hu-HU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98500F4-1113-4FEC-8060-4938297A31B7}"/>
              </a:ext>
            </a:extLst>
          </p:cNvPr>
          <p:cNvSpPr txBox="1">
            <a:spLocks/>
          </p:cNvSpPr>
          <p:nvPr userDrawn="1"/>
        </p:nvSpPr>
        <p:spPr>
          <a:xfrm>
            <a:off x="838198" y="5190181"/>
            <a:ext cx="648000" cy="6480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hu-HU" sz="2000" dirty="0">
                <a:latin typeface="+mj-lt"/>
              </a:rPr>
              <a:t>3</a:t>
            </a:r>
          </a:p>
        </p:txBody>
      </p:sp>
      <p:sp>
        <p:nvSpPr>
          <p:cNvPr id="13" name="Tartalom helye 2">
            <a:extLst>
              <a:ext uri="{FF2B5EF4-FFF2-40B4-BE49-F238E27FC236}">
                <a16:creationId xmlns:a16="http://schemas.microsoft.com/office/drawing/2014/main" id="{D775D167-AB67-4E79-B248-313E4E4C50E5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1558199" y="3338513"/>
            <a:ext cx="5334969" cy="1325563"/>
          </a:xfrm>
          <a:prstGeom prst="roundRect">
            <a:avLst>
              <a:gd name="adj" fmla="val 16298"/>
            </a:avLst>
          </a:prstGeo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hu-HU" dirty="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4F2EFF6-EC6E-4803-806E-122A3365B06F}"/>
              </a:ext>
            </a:extLst>
          </p:cNvPr>
          <p:cNvSpPr txBox="1">
            <a:spLocks/>
          </p:cNvSpPr>
          <p:nvPr userDrawn="1"/>
        </p:nvSpPr>
        <p:spPr>
          <a:xfrm>
            <a:off x="838198" y="3677294"/>
            <a:ext cx="648000" cy="648000"/>
          </a:xfrm>
          <a:prstGeom prst="ellipse">
            <a:avLst/>
          </a:prstGeom>
          <a:solidFill>
            <a:srgbClr val="000000">
              <a:alpha val="30196"/>
            </a:srgb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hu-HU" sz="2000" dirty="0">
                <a:latin typeface="+mj-lt"/>
              </a:rPr>
              <a:t>2</a:t>
            </a:r>
          </a:p>
        </p:txBody>
      </p:sp>
      <p:sp>
        <p:nvSpPr>
          <p:cNvPr id="16" name="Kép helye 15">
            <a:extLst>
              <a:ext uri="{FF2B5EF4-FFF2-40B4-BE49-F238E27FC236}">
                <a16:creationId xmlns:a16="http://schemas.microsoft.com/office/drawing/2014/main" id="{1821141F-30D8-4D6E-918C-D5B5BC9BF29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38975" y="1823387"/>
            <a:ext cx="4314826" cy="4353576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1087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6B0F41-4E56-4CD7-8845-6B58C10FE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719E2D7-70E0-4CAC-9152-02C3253CE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7E73BA4-6442-4738-8D59-02D67A704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6C636670-510C-4053-AB77-7388AA2BE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DD56BA2-7DAD-4DB0-BC39-CA7B7F254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E2E83175-3E0F-4E1A-B33C-F20AB3BB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60360-1D92-4489-8DAA-33B555DCB2D2}" type="datetime1">
              <a:rPr lang="hu-HU" smtClean="0"/>
              <a:t>2024. 11. 22.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C22894C4-1C97-4C00-92A8-B2F0D1C2A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1ADE778-835B-4DBB-A5FD-D5C5D0E3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34263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átum helye 2">
            <a:extLst>
              <a:ext uri="{FF2B5EF4-FFF2-40B4-BE49-F238E27FC236}">
                <a16:creationId xmlns:a16="http://schemas.microsoft.com/office/drawing/2014/main" id="{EF185B6A-964D-489E-A7D9-7A87CC745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0F04B1EF-098C-41A0-8993-41BE56FCECD5}" type="datetime1">
              <a:rPr lang="hu-HU" smtClean="0"/>
              <a:t>2024. 11. 22.</a:t>
            </a:fld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1736822-E72B-4E3A-8314-20BA44E34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3D44BB3-A317-479E-A7AB-D813B4CF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53A2DC-3149-4674-A05F-053129B2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9029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1B04931E-CA80-4876-975E-C3477E56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9866C-3D05-45CB-86FD-CAEBC7737F8C}" type="datetime1">
              <a:rPr lang="hu-HU" smtClean="0"/>
              <a:t>2024. 11. 22.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FBB1F01-0610-4968-99D5-B2D78B216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D0FE76F-17E4-4B15-980E-E0464899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4881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8B0BE23-25A1-4604-9534-58919829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BDFB41-9BB2-45E3-96C2-DA03CAAC1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755DE01-B54C-47BA-9A3D-64435FB1D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0377E67-E870-47F2-89FA-B28A06CF8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05108-22F7-4F5B-9E1A-BF79F08BED0A}" type="datetime1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13CFBCB-B494-4820-BB16-471E9B56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EC56717-C532-4796-B8BD-3B61B59C9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0523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782E0FC-3846-4273-AEC1-E8F8E05D8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59745D43-2BDD-42E6-B0A6-6B353B2E4F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BE887F6-3AF4-43A6-A1DF-C8517E8D45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CFA81565-14EA-4085-8F5E-FFDACD14F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E5091-C79B-4742-9B90-41BB1D430EC5}" type="datetime1">
              <a:rPr lang="hu-HU" smtClean="0"/>
              <a:t>2024. 11. 22.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7C6BE44-6408-497E-93F2-44397BD7C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C4F2218-66FD-4C17-A42B-E064236FA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3759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45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D2EEFAA0-7A81-44A6-8A87-8EAE042DF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A62DFFA-A96F-4416-BCD1-560188540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oundRect">
            <a:avLst>
              <a:gd name="adj" fmla="val 7808"/>
            </a:avLst>
          </a:prstGeom>
          <a:solidFill>
            <a:srgbClr val="000000">
              <a:alpha val="30196"/>
            </a:srgbClr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E6F264D-BDC2-49B7-BA0F-6A9B6E65C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B50B1C09-0A20-4D0F-9678-3192B0E1627D}" type="datetime1">
              <a:rPr lang="hu-HU" smtClean="0"/>
              <a:pPr/>
              <a:t>2024. 11. 22.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BB6AF1-4061-41F0-AC65-39E2518FB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9F49130-62E8-4DEF-A03D-AABE89625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3800" y="6356350"/>
            <a:ext cx="720000" cy="365125"/>
          </a:xfrm>
          <a:prstGeom prst="roundRect">
            <a:avLst>
              <a:gd name="adj" fmla="val 50000"/>
            </a:avLst>
          </a:prstGeom>
          <a:solidFill>
            <a:srgbClr val="FFCC00"/>
          </a:solidFill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fld id="{8BE03258-5337-4696-A940-89DE31121AA4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8" name="Nyíl: ötszög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CF47F16-5A4E-4D22-B786-F1BC4D1E4F57}"/>
              </a:ext>
            </a:extLst>
          </p:cNvPr>
          <p:cNvSpPr/>
          <p:nvPr userDrawn="1"/>
        </p:nvSpPr>
        <p:spPr>
          <a:xfrm>
            <a:off x="838200" y="6311900"/>
            <a:ext cx="1640595" cy="409575"/>
          </a:xfrm>
          <a:prstGeom prst="homePlat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0" dirty="0">
                <a:solidFill>
                  <a:schemeClr val="bg1"/>
                </a:solidFill>
                <a:latin typeface="+mn-lt"/>
              </a:rPr>
              <a:t>Lapozás</a:t>
            </a:r>
          </a:p>
        </p:txBody>
      </p:sp>
    </p:spTree>
    <p:extLst>
      <p:ext uri="{BB962C8B-B14F-4D97-AF65-F5344CB8AC3E}">
        <p14:creationId xmlns:p14="http://schemas.microsoft.com/office/powerpoint/2010/main" val="2741631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FFCC00"/>
        </a:buClr>
        <a:buSzPct val="70000"/>
        <a:buFont typeface="Wingdings" panose="05000000000000000000" pitchFamily="2" charset="2"/>
        <a:buChar char="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C00"/>
        </a:buClr>
        <a:buSzPct val="70000"/>
        <a:buFont typeface="Wingdings" panose="05000000000000000000" pitchFamily="2" charset="2"/>
        <a:buChar char="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C00"/>
        </a:buClr>
        <a:buSzPct val="70000"/>
        <a:buFont typeface="Wingdings" panose="05000000000000000000" pitchFamily="2" charset="2"/>
        <a:buChar char="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C00"/>
        </a:buClr>
        <a:buSzPct val="70000"/>
        <a:buFont typeface="Wingdings" panose="05000000000000000000" pitchFamily="2" charset="2"/>
        <a:buChar char="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CC00"/>
        </a:buClr>
        <a:buSzPct val="70000"/>
        <a:buFont typeface="Wingdings" panose="05000000000000000000" pitchFamily="2" charset="2"/>
        <a:buChar char="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9E108C-36FA-46FD-8575-312AA07774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/>
              <a:t>Ismerd meg a RoboMind-ot!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B3B2381-BFA3-4E8F-8111-F1CB6115A2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/>
              <a:t>Interaktív bemutató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3765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6000"/>
    </mc:Choice>
    <mc:Fallback>
      <p:transition spd="slow" advClick="0" advTm="6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6B97EE6-3311-4D69-A970-68791DF0A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 a </a:t>
            </a:r>
            <a:r>
              <a:rPr lang="hu-HU" dirty="0" err="1"/>
              <a:t>RoboMind</a:t>
            </a:r>
            <a:r>
              <a:rPr lang="hu-HU" dirty="0"/>
              <a:t>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458E97F-340B-43A4-9F73-2429C7B18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RoboMind</a:t>
            </a:r>
            <a:r>
              <a:rPr lang="hu-HU" dirty="0"/>
              <a:t>-ban egy virtuális terepen mozgó padlórobot programozható.</a:t>
            </a:r>
          </a:p>
          <a:p>
            <a:r>
              <a:rPr lang="hu-HU" dirty="0"/>
              <a:t>A környezetet 2007 óta a Research </a:t>
            </a:r>
            <a:r>
              <a:rPr lang="hu-HU" dirty="0" err="1"/>
              <a:t>Kitchen</a:t>
            </a:r>
            <a:r>
              <a:rPr lang="hu-HU" dirty="0"/>
              <a:t> holland szoftvervállalat fejleszti.</a:t>
            </a:r>
          </a:p>
          <a:p>
            <a:r>
              <a:rPr lang="hu-HU" dirty="0"/>
              <a:t>Ingyenes és fizetős változata is van.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E25D983-FEF3-42F6-AFA2-49122072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483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B6C330-3983-40EC-8EF4-A96AEE09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robot képességei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A4FB44-6807-47E9-A83D-7DC1D048C9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robot előre és hátra haladni egész mezőnyit, fordulni pedig 90 fokot tud.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CFD5A62-858C-4117-8F00-04535E972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03258-5337-4696-A940-89DE31121AA4}" type="slidenum">
              <a:rPr lang="hu-HU" smtClean="0"/>
              <a:t>3</a:t>
            </a:fld>
            <a:endParaRPr lang="hu-HU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DD2A5593-B18E-4B64-919F-8250240C24B4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>
            <a:normAutofit/>
          </a:bodyPr>
          <a:lstStyle/>
          <a:p>
            <a:r>
              <a:rPr lang="hu-HU" dirty="0"/>
              <a:t>Ecsetével fehér vagy fekete festékcsíkot tud húzni, valamint látja a szembeni és a két oldalszomszédos mező tartalmát.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4EC487F-FEB4-4FDF-BEA1-1AB0BFF0B35D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>
            <a:normAutofit/>
          </a:bodyPr>
          <a:lstStyle/>
          <a:p>
            <a:r>
              <a:rPr lang="hu-HU" dirty="0"/>
              <a:t>Markolója segítségével képes egyszerre egy bóját magával vinni és máshol letenni.</a:t>
            </a:r>
          </a:p>
        </p:txBody>
      </p:sp>
      <p:pic>
        <p:nvPicPr>
          <p:cNvPr id="21" name="Kép helye 20">
            <a:extLst>
              <a:ext uri="{FF2B5EF4-FFF2-40B4-BE49-F238E27FC236}">
                <a16:creationId xmlns:a16="http://schemas.microsoft.com/office/drawing/2014/main" id="{468FD08B-9756-426D-B029-66940012DF1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50" r="1035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112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D75C246C-16B7-45BF-8778-76B632338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2000" y="5778000"/>
            <a:ext cx="1080000" cy="1080000"/>
          </a:xfrm>
          <a:prstGeom prst="rect">
            <a:avLst/>
          </a:prstGeom>
        </p:spPr>
      </p:pic>
      <p:pic>
        <p:nvPicPr>
          <p:cNvPr id="5" name="Kép 4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3572D5E6-59EA-40E1-8A02-8D0ECDF4D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5777187"/>
            <a:ext cx="1080000" cy="1080000"/>
          </a:xfrm>
          <a:prstGeom prst="rect">
            <a:avLst/>
          </a:prstGeom>
        </p:spPr>
      </p:pic>
      <p:pic>
        <p:nvPicPr>
          <p:cNvPr id="6" name="Kép 5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41C4529E-BDDD-463A-A2BF-D1F2249FA8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5776374"/>
            <a:ext cx="1080000" cy="1080000"/>
          </a:xfrm>
          <a:prstGeom prst="rect">
            <a:avLst/>
          </a:prstGeom>
        </p:spPr>
      </p:pic>
      <p:pic>
        <p:nvPicPr>
          <p:cNvPr id="7" name="Kép 6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AFBB704-91EE-4AF2-9FC7-D9E6F0F6C6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5775561"/>
            <a:ext cx="1080000" cy="1080000"/>
          </a:xfrm>
          <a:prstGeom prst="rect">
            <a:avLst/>
          </a:prstGeom>
        </p:spPr>
      </p:pic>
      <p:pic>
        <p:nvPicPr>
          <p:cNvPr id="8" name="Kép 7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121A3A1-1ACF-4951-AC99-ACE059E3D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4694748"/>
            <a:ext cx="1080000" cy="1080000"/>
          </a:xfrm>
          <a:prstGeom prst="rect">
            <a:avLst/>
          </a:prstGeom>
        </p:spPr>
      </p:pic>
      <p:pic>
        <p:nvPicPr>
          <p:cNvPr id="9" name="Kép 8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D39135B8-6507-4836-98E1-35B47F3E6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3613935"/>
            <a:ext cx="1080000" cy="1080000"/>
          </a:xfrm>
          <a:prstGeom prst="rect">
            <a:avLst/>
          </a:prstGeom>
        </p:spPr>
      </p:pic>
      <p:pic>
        <p:nvPicPr>
          <p:cNvPr id="10" name="Kép 9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69031B3C-765D-4D96-B0EB-515BB093A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000" y="2532716"/>
            <a:ext cx="1080000" cy="1080000"/>
          </a:xfrm>
          <a:prstGeom prst="rect">
            <a:avLst/>
          </a:prstGeom>
        </p:spPr>
      </p:pic>
      <p:pic>
        <p:nvPicPr>
          <p:cNvPr id="11" name="Kép 10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E91170F9-CD11-4B86-8CDC-1F20E0E59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000" y="2531497"/>
            <a:ext cx="1080000" cy="1080000"/>
          </a:xfrm>
          <a:prstGeom prst="rect">
            <a:avLst/>
          </a:prstGeom>
        </p:spPr>
      </p:pic>
      <p:pic>
        <p:nvPicPr>
          <p:cNvPr id="12" name="Kép 11" descr="A képen épület, beltéri, fénykép, régi látható&#10;&#10;Automatikusan generált leírás">
            <a:extLst>
              <a:ext uri="{FF2B5EF4-FFF2-40B4-BE49-F238E27FC236}">
                <a16:creationId xmlns:a16="http://schemas.microsoft.com/office/drawing/2014/main" id="{0468FE70-1A1D-43F9-AAC3-F443D468F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4693935"/>
            <a:ext cx="1080000" cy="1080000"/>
          </a:xfrm>
          <a:prstGeom prst="rect">
            <a:avLst/>
          </a:prstGeom>
        </p:spPr>
      </p:pic>
      <p:pic>
        <p:nvPicPr>
          <p:cNvPr id="13" name="zöld" descr="A képen objektum, sötét, világos, zöld látható&#10;&#10;Automatikusan generált leírás">
            <a:extLst>
              <a:ext uri="{FF2B5EF4-FFF2-40B4-BE49-F238E27FC236}">
                <a16:creationId xmlns:a16="http://schemas.microsoft.com/office/drawing/2014/main" id="{318D59C9-8875-4E23-B8F4-1A5E5CA0B9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2000" y="3637093"/>
            <a:ext cx="1080000" cy="1080000"/>
          </a:xfrm>
          <a:prstGeom prst="rect">
            <a:avLst/>
          </a:prstGeom>
        </p:spPr>
      </p:pic>
      <p:pic>
        <p:nvPicPr>
          <p:cNvPr id="14" name="Robot test">
            <a:extLst>
              <a:ext uri="{FF2B5EF4-FFF2-40B4-BE49-F238E27FC236}">
                <a16:creationId xmlns:a16="http://schemas.microsoft.com/office/drawing/2014/main" id="{22E2534D-FC4C-40F0-9DAF-A6B5520D17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51627" y="4691650"/>
            <a:ext cx="1080000" cy="1080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21CDD49-872C-41EE-A391-706E10C9D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Kattints az eljárást meghívó zöld gombra!</a:t>
            </a:r>
          </a:p>
        </p:txBody>
      </p:sp>
      <p:sp>
        <p:nvSpPr>
          <p:cNvPr id="19" name="mozduljEl">
            <a:extLst>
              <a:ext uri="{FF2B5EF4-FFF2-40B4-BE49-F238E27FC236}">
                <a16:creationId xmlns:a16="http://schemas.microsoft.com/office/drawing/2014/main" id="{168EE618-1C3E-4CF1-8959-4CC7B8AC9A77}"/>
              </a:ext>
            </a:extLst>
          </p:cNvPr>
          <p:cNvSpPr txBox="1"/>
          <p:nvPr/>
        </p:nvSpPr>
        <p:spPr>
          <a:xfrm>
            <a:off x="838200" y="3286125"/>
            <a:ext cx="2352907" cy="519351"/>
          </a:xfrm>
          <a:prstGeom prst="roundRect">
            <a:avLst>
              <a:gd name="adj" fmla="val 50000"/>
            </a:avLst>
          </a:prstGeom>
          <a:solidFill>
            <a:srgbClr val="079B47"/>
          </a:solidFill>
        </p:spPr>
        <p:txBody>
          <a:bodyPr wrap="square" rtlCol="0">
            <a:spAutoFit/>
          </a:bodyPr>
          <a:lstStyle/>
          <a:p>
            <a:pPr algn="ctr"/>
            <a:r>
              <a:rPr lang="hu-HU" b="1" dirty="0">
                <a:latin typeface="Consolas" panose="020B0609020204030204" pitchFamily="49" charset="0"/>
              </a:rPr>
              <a:t>mozduljEl</a:t>
            </a:r>
          </a:p>
        </p:txBody>
      </p:sp>
      <p:sp>
        <p:nvSpPr>
          <p:cNvPr id="24" name="Tartalom helye 15">
            <a:extLst>
              <a:ext uri="{FF2B5EF4-FFF2-40B4-BE49-F238E27FC236}">
                <a16:creationId xmlns:a16="http://schemas.microsoft.com/office/drawing/2014/main" id="{B02DA01A-2363-4ACF-AAE3-4F00A11AA631}"/>
              </a:ext>
            </a:extLst>
          </p:cNvPr>
          <p:cNvSpPr txBox="1">
            <a:spLocks/>
          </p:cNvSpPr>
          <p:nvPr/>
        </p:nvSpPr>
        <p:spPr>
          <a:xfrm>
            <a:off x="838200" y="1744663"/>
            <a:ext cx="5226050" cy="1325563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eljárás mozduljEl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  előre jobbra veddFel előre(2)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000" b="1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2" name="Kilépés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02DD63B-ED99-4499-A323-F0AB09FB56E3}"/>
              </a:ext>
            </a:extLst>
          </p:cNvPr>
          <p:cNvSpPr/>
          <p:nvPr/>
        </p:nvSpPr>
        <p:spPr>
          <a:xfrm>
            <a:off x="838200" y="6311900"/>
            <a:ext cx="1640595" cy="409575"/>
          </a:xfrm>
          <a:prstGeom prst="homePlat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b="1" dirty="0">
                <a:solidFill>
                  <a:schemeClr val="tx1"/>
                </a:solidFill>
                <a:latin typeface="+mj-lt"/>
              </a:rPr>
              <a:t>Kilépés</a:t>
            </a:r>
          </a:p>
        </p:txBody>
      </p:sp>
    </p:spTree>
    <p:extLst>
      <p:ext uri="{BB962C8B-B14F-4D97-AF65-F5344CB8AC3E}">
        <p14:creationId xmlns:p14="http://schemas.microsoft.com/office/powerpoint/2010/main" val="7828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48148E-6 L 3.95833E-6 -0.155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42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0.15532 L 0.17708 -0.15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54" y="6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110</Words>
  <Application>Microsoft Office PowerPoint</Application>
  <PresentationFormat>Szélesvásznú</PresentationFormat>
  <Paragraphs>18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Office-téma</vt:lpstr>
      <vt:lpstr>Ismerd meg a RoboMind-ot!</vt:lpstr>
      <vt:lpstr>Mi a RoboMind?</vt:lpstr>
      <vt:lpstr>A robot képességei</vt:lpstr>
      <vt:lpstr>Kattints az eljárást meghívó zöld gombra!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Bernát Péter</dc:creator>
  <cp:lastModifiedBy>Jávor Nikolett</cp:lastModifiedBy>
  <cp:revision>51</cp:revision>
  <dcterms:created xsi:type="dcterms:W3CDTF">2020-12-04T14:48:28Z</dcterms:created>
  <dcterms:modified xsi:type="dcterms:W3CDTF">2024-11-22T08:34:48Z</dcterms:modified>
</cp:coreProperties>
</file>