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9B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B784AB-B5C4-43EC-9890-AFBDECD83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26D3489-5D5A-4A97-BF04-AAD25162E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1D820A-314D-4F9D-8299-DCBA9F75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650D-8B87-4949-9F44-F6424FF3D2BE}" type="datetimeFigureOut">
              <a:rPr lang="hu-HU" smtClean="0"/>
              <a:t>2020. 12. 04.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20603B-674D-41A1-9E13-E9BF852F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BDE2CC-5F4D-4D09-9950-2A6E09AD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3258-5337-4696-A940-89DE31121A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386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E226C3-71F8-4273-B850-D4222E8D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8BFE279-86E4-44E5-B10C-5837FAFFD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C7BE02D-E895-4527-80D6-D04AD24D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650D-8B87-4949-9F44-F6424FF3D2BE}" type="datetimeFigureOut">
              <a:rPr lang="hu-HU" smtClean="0"/>
              <a:t>2020. 12. 04.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845221-D758-4C42-ADBB-29845D4F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72AE4D8-F66E-4880-8BB7-6DC97933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3258-5337-4696-A940-89DE31121A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508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AAC948A-E1DD-4F38-86FC-B136DB83F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EF11224-26C7-49F3-ADBF-D9545CCCF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B696D46-20B6-4F66-A6F0-66B4DA8F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650D-8B87-4949-9F44-F6424FF3D2BE}" type="datetimeFigureOut">
              <a:rPr lang="hu-HU" smtClean="0"/>
              <a:t>2020. 12. 04.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28F979-EC18-4CB8-BA00-117612B9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42E38D-E471-45FF-91B4-A86A842D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3258-5337-4696-A940-89DE31121A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271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2C27ED-5403-4B3B-A911-E1324278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95F311-6321-40B4-B4D5-85D556E94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851240B-2A5D-4CB1-8B32-36D06DAA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650D-8B87-4949-9F44-F6424FF3D2BE}" type="datetimeFigureOut">
              <a:rPr lang="hu-HU" smtClean="0"/>
              <a:t>2020. 12. 04.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BBC3EA-5E18-4E48-9977-F893EF3E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F76A980-BA67-443C-8E69-146E8499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3258-5337-4696-A940-89DE31121A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060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DEC0DB-B0A5-4039-A65D-FEBDCBDB7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77C3DEE-3F7C-4D8D-B829-E2CA91332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D165F3E-90A9-4EC7-B57F-427E4D02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650D-8B87-4949-9F44-F6424FF3D2BE}" type="datetimeFigureOut">
              <a:rPr lang="hu-HU" smtClean="0"/>
              <a:t>2020. 12. 04.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23CB882-30F5-4CA6-BC07-1B648E6BF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119464-BA14-4A9E-9B4B-A87C7FA82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3258-5337-4696-A940-89DE31121A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78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4C2EE0-74BD-457B-AF5C-4CBE183E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8CE378-5F6E-4C1D-9D2E-32E03C2EA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7478611-3E41-4A74-8A4D-6225B38A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2C7D193-0145-4072-9BD9-DE8678747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650D-8B87-4949-9F44-F6424FF3D2BE}" type="datetimeFigureOut">
              <a:rPr lang="hu-HU" smtClean="0"/>
              <a:t>2020. 12. 04.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42ADA68-641D-41EF-9019-B71D425C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9652C0B-242A-4D81-A5DD-04A28BF4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3258-5337-4696-A940-89DE31121A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087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6B0F41-4E56-4CD7-8845-6B58C10F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719E2D7-70E0-4CAC-9152-02C3253CE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7E73BA4-6442-4738-8D59-02D67A704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C636670-510C-4053-AB77-7388AA2BE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DD56BA2-7DAD-4DB0-BC39-CA7B7F254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2E83175-3E0F-4E1A-B33C-F20AB3BB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650D-8B87-4949-9F44-F6424FF3D2BE}" type="datetimeFigureOut">
              <a:rPr lang="hu-HU" smtClean="0"/>
              <a:t>2020. 12. 04.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22894C4-1C97-4C00-92A8-B2F0D1C2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1ADE778-835B-4DBB-A5FD-D5C5D0E3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3258-5337-4696-A940-89DE31121A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426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736822-E72B-4E3A-8314-20BA44E3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F185B6A-964D-489E-A7D9-7A87CC74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650D-8B87-4949-9F44-F6424FF3D2BE}" type="datetimeFigureOut">
              <a:rPr lang="hu-HU" smtClean="0"/>
              <a:t>2020. 12. 04.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3D44BB3-A317-479E-A7AB-D813B4CF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353A2DC-3149-4674-A05F-053129B2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3258-5337-4696-A940-89DE31121A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902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B04931E-CA80-4876-975E-C3477E56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650D-8B87-4949-9F44-F6424FF3D2BE}" type="datetimeFigureOut">
              <a:rPr lang="hu-HU" smtClean="0"/>
              <a:t>2020. 12. 04.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FBB1F01-0610-4968-99D5-B2D78B21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D0FE76F-17E4-4B15-980E-E0464899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3258-5337-4696-A940-89DE31121A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488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B0BE23-25A1-4604-9534-58919829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BDFB41-9BB2-45E3-96C2-DA03CAAC1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755DE01-B54C-47BA-9A3D-64435FB1D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0377E67-E870-47F2-89FA-B28A06CF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650D-8B87-4949-9F44-F6424FF3D2BE}" type="datetimeFigureOut">
              <a:rPr lang="hu-HU" smtClean="0"/>
              <a:t>2020. 12. 04.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13CFBCB-B494-4820-BB16-471E9B56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EC56717-C532-4796-B8BD-3B61B59C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3258-5337-4696-A940-89DE31121A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523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82E0FC-3846-4273-AEC1-E8F8E05D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9745D43-2BDD-42E6-B0A6-6B353B2E4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BE887F6-3AF4-43A6-A1DF-C8517E8D4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FA81565-14EA-4085-8F5E-FFDACD14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650D-8B87-4949-9F44-F6424FF3D2BE}" type="datetimeFigureOut">
              <a:rPr lang="hu-HU" smtClean="0"/>
              <a:t>2020. 12. 04.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7C6BE44-6408-497E-93F2-44397BD7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C4F2218-66FD-4C17-A42B-E064236F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3258-5337-4696-A940-89DE31121A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759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2EEFAA0-7A81-44A6-8A87-8EAE042D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62DFFA-A96F-4416-BCD1-560188540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E6F264D-BDC2-49B7-BA0F-6A9B6E65C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C650D-8B87-4949-9F44-F6424FF3D2BE}" type="datetimeFigureOut">
              <a:rPr lang="hu-HU" smtClean="0"/>
              <a:t>2020. 12. 04.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BB6AF1-4061-41F0-AC65-39E2518FB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9F49130-62E8-4DEF-A03D-AABE89625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03258-5337-4696-A940-89DE31121A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163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épület, beltéri, fénykép, régi látható&#10;&#10;Automatikusan generált leírás">
            <a:extLst>
              <a:ext uri="{FF2B5EF4-FFF2-40B4-BE49-F238E27FC236}">
                <a16:creationId xmlns:a16="http://schemas.microsoft.com/office/drawing/2014/main" id="{D75C246C-16B7-45BF-8778-76B632338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00" y="5778000"/>
            <a:ext cx="1080000" cy="1080000"/>
          </a:xfrm>
          <a:prstGeom prst="rect">
            <a:avLst/>
          </a:prstGeom>
        </p:spPr>
      </p:pic>
      <p:pic>
        <p:nvPicPr>
          <p:cNvPr id="5" name="Kép 4" descr="A képen épület, beltéri, fénykép, régi látható&#10;&#10;Automatikusan generált leírás">
            <a:extLst>
              <a:ext uri="{FF2B5EF4-FFF2-40B4-BE49-F238E27FC236}">
                <a16:creationId xmlns:a16="http://schemas.microsoft.com/office/drawing/2014/main" id="{3572D5E6-59EA-40E1-8A02-8D0ECDF4D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000" y="5777187"/>
            <a:ext cx="1080000" cy="1080000"/>
          </a:xfrm>
          <a:prstGeom prst="rect">
            <a:avLst/>
          </a:prstGeom>
        </p:spPr>
      </p:pic>
      <p:pic>
        <p:nvPicPr>
          <p:cNvPr id="6" name="Kép 5" descr="A képen épület, beltéri, fénykép, régi látható&#10;&#10;Automatikusan generált leírás">
            <a:extLst>
              <a:ext uri="{FF2B5EF4-FFF2-40B4-BE49-F238E27FC236}">
                <a16:creationId xmlns:a16="http://schemas.microsoft.com/office/drawing/2014/main" id="{41C4529E-BDDD-463A-A2BF-D1F2249FA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000" y="5776374"/>
            <a:ext cx="1080000" cy="1080000"/>
          </a:xfrm>
          <a:prstGeom prst="rect">
            <a:avLst/>
          </a:prstGeom>
        </p:spPr>
      </p:pic>
      <p:pic>
        <p:nvPicPr>
          <p:cNvPr id="7" name="Kép 6" descr="A képen épület, beltéri, fénykép, régi látható&#10;&#10;Automatikusan generált leírás">
            <a:extLst>
              <a:ext uri="{FF2B5EF4-FFF2-40B4-BE49-F238E27FC236}">
                <a16:creationId xmlns:a16="http://schemas.microsoft.com/office/drawing/2014/main" id="{EAFBB704-91EE-4AF2-9FC7-D9E6F0F6C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00" y="5775561"/>
            <a:ext cx="1080000" cy="1080000"/>
          </a:xfrm>
          <a:prstGeom prst="rect">
            <a:avLst/>
          </a:prstGeom>
        </p:spPr>
      </p:pic>
      <p:pic>
        <p:nvPicPr>
          <p:cNvPr id="8" name="Kép 7" descr="A képen épület, beltéri, fénykép, régi látható&#10;&#10;Automatikusan generált leírás">
            <a:extLst>
              <a:ext uri="{FF2B5EF4-FFF2-40B4-BE49-F238E27FC236}">
                <a16:creationId xmlns:a16="http://schemas.microsoft.com/office/drawing/2014/main" id="{E121A3A1-1ACF-4951-AC99-ACE059E3D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00" y="4694748"/>
            <a:ext cx="1080000" cy="1080000"/>
          </a:xfrm>
          <a:prstGeom prst="rect">
            <a:avLst/>
          </a:prstGeom>
        </p:spPr>
      </p:pic>
      <p:pic>
        <p:nvPicPr>
          <p:cNvPr id="9" name="Kép 8" descr="A képen épület, beltéri, fénykép, régi látható&#10;&#10;Automatikusan generált leírás">
            <a:extLst>
              <a:ext uri="{FF2B5EF4-FFF2-40B4-BE49-F238E27FC236}">
                <a16:creationId xmlns:a16="http://schemas.microsoft.com/office/drawing/2014/main" id="{D39135B8-6507-4836-98E1-35B47F3E6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00" y="3613935"/>
            <a:ext cx="1080000" cy="1080000"/>
          </a:xfrm>
          <a:prstGeom prst="rect">
            <a:avLst/>
          </a:prstGeom>
        </p:spPr>
      </p:pic>
      <p:pic>
        <p:nvPicPr>
          <p:cNvPr id="10" name="Kép 9" descr="A képen épület, beltéri, fénykép, régi látható&#10;&#10;Automatikusan generált leírás">
            <a:extLst>
              <a:ext uri="{FF2B5EF4-FFF2-40B4-BE49-F238E27FC236}">
                <a16:creationId xmlns:a16="http://schemas.microsoft.com/office/drawing/2014/main" id="{69031B3C-765D-4D96-B0EB-515BB093A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00" y="2532716"/>
            <a:ext cx="1080000" cy="1080000"/>
          </a:xfrm>
          <a:prstGeom prst="rect">
            <a:avLst/>
          </a:prstGeom>
        </p:spPr>
      </p:pic>
      <p:pic>
        <p:nvPicPr>
          <p:cNvPr id="11" name="Kép 10" descr="A képen épület, beltéri, fénykép, régi látható&#10;&#10;Automatikusan generált leírás">
            <a:extLst>
              <a:ext uri="{FF2B5EF4-FFF2-40B4-BE49-F238E27FC236}">
                <a16:creationId xmlns:a16="http://schemas.microsoft.com/office/drawing/2014/main" id="{E91170F9-CD11-4B86-8CDC-1F20E0E59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000" y="2531497"/>
            <a:ext cx="1080000" cy="1080000"/>
          </a:xfrm>
          <a:prstGeom prst="rect">
            <a:avLst/>
          </a:prstGeom>
        </p:spPr>
      </p:pic>
      <p:pic>
        <p:nvPicPr>
          <p:cNvPr id="12" name="Kép 11" descr="A képen épület, beltéri, fénykép, régi látható&#10;&#10;Automatikusan generált leírás">
            <a:extLst>
              <a:ext uri="{FF2B5EF4-FFF2-40B4-BE49-F238E27FC236}">
                <a16:creationId xmlns:a16="http://schemas.microsoft.com/office/drawing/2014/main" id="{0468FE70-1A1D-43F9-AAC3-F443D468F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000" y="4693935"/>
            <a:ext cx="1080000" cy="1080000"/>
          </a:xfrm>
          <a:prstGeom prst="rect">
            <a:avLst/>
          </a:prstGeom>
        </p:spPr>
      </p:pic>
      <p:pic>
        <p:nvPicPr>
          <p:cNvPr id="13" name="Kép 12" descr="A képen objektum, sötét, világos, zöld látható&#10;&#10;Automatikusan generált leírás">
            <a:extLst>
              <a:ext uri="{FF2B5EF4-FFF2-40B4-BE49-F238E27FC236}">
                <a16:creationId xmlns:a16="http://schemas.microsoft.com/office/drawing/2014/main" id="{318D59C9-8875-4E23-B8F4-1A5E5CA0B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000" y="3637093"/>
            <a:ext cx="1080000" cy="1080000"/>
          </a:xfrm>
          <a:prstGeom prst="rect">
            <a:avLst/>
          </a:prstGeom>
        </p:spPr>
      </p:pic>
      <p:pic>
        <p:nvPicPr>
          <p:cNvPr id="14" name="Robot test">
            <a:extLst>
              <a:ext uri="{FF2B5EF4-FFF2-40B4-BE49-F238E27FC236}">
                <a16:creationId xmlns:a16="http://schemas.microsoft.com/office/drawing/2014/main" id="{22E2534D-FC4C-40F0-9DAF-A6B5520D1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51627" y="4691650"/>
            <a:ext cx="1080000" cy="1080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21CDD49-872C-41EE-A391-706E10C9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Kattints az eljárást meghívó zöld gombra!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168EE618-1C3E-4CF1-8959-4CC7B8AC9A77}"/>
              </a:ext>
            </a:extLst>
          </p:cNvPr>
          <p:cNvSpPr txBox="1"/>
          <p:nvPr/>
        </p:nvSpPr>
        <p:spPr>
          <a:xfrm>
            <a:off x="838200" y="3286125"/>
            <a:ext cx="2352907" cy="519351"/>
          </a:xfrm>
          <a:prstGeom prst="roundRect">
            <a:avLst>
              <a:gd name="adj" fmla="val 50000"/>
            </a:avLst>
          </a:prstGeom>
          <a:solidFill>
            <a:srgbClr val="079B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Consolas" panose="020B0609020204030204" pitchFamily="49" charset="0"/>
              </a:rPr>
              <a:t>mozduljEl</a:t>
            </a:r>
          </a:p>
        </p:txBody>
      </p:sp>
      <p:sp>
        <p:nvSpPr>
          <p:cNvPr id="24" name="Tartalom helye 15">
            <a:extLst>
              <a:ext uri="{FF2B5EF4-FFF2-40B4-BE49-F238E27FC236}">
                <a16:creationId xmlns:a16="http://schemas.microsoft.com/office/drawing/2014/main" id="{B02DA01A-2363-4ACF-AAE3-4F00A11AA631}"/>
              </a:ext>
            </a:extLst>
          </p:cNvPr>
          <p:cNvSpPr txBox="1">
            <a:spLocks/>
          </p:cNvSpPr>
          <p:nvPr/>
        </p:nvSpPr>
        <p:spPr>
          <a:xfrm>
            <a:off x="838200" y="1744663"/>
            <a:ext cx="5226050" cy="132556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2000" b="1" dirty="0">
                <a:latin typeface="Consolas" panose="020B0609020204030204" pitchFamily="49" charset="0"/>
              </a:rPr>
              <a:t>eljárás mozduljEl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2000" b="1" dirty="0">
                <a:latin typeface="Consolas" panose="020B0609020204030204" pitchFamily="49" charset="0"/>
              </a:rPr>
              <a:t>  előre jobbra veddFel előre(2)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2" name="Nyíl: ötszög 31">
            <a:extLst>
              <a:ext uri="{FF2B5EF4-FFF2-40B4-BE49-F238E27FC236}">
                <a16:creationId xmlns:a16="http://schemas.microsoft.com/office/drawing/2014/main" id="{D02DD63B-ED99-4499-A323-F0AB09FB56E3}"/>
              </a:ext>
            </a:extLst>
          </p:cNvPr>
          <p:cNvSpPr/>
          <p:nvPr/>
        </p:nvSpPr>
        <p:spPr>
          <a:xfrm>
            <a:off x="838200" y="6311900"/>
            <a:ext cx="1640595" cy="409575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Kilépés</a:t>
            </a:r>
          </a:p>
        </p:txBody>
      </p:sp>
    </p:spTree>
    <p:extLst>
      <p:ext uri="{BB962C8B-B14F-4D97-AF65-F5344CB8AC3E}">
        <p14:creationId xmlns:p14="http://schemas.microsoft.com/office/powerpoint/2010/main" val="7828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</Words>
  <Application>Microsoft Office PowerPoint</Application>
  <PresentationFormat>Szélesvásznú</PresentationFormat>
  <Paragraphs>6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Office-téma</vt:lpstr>
      <vt:lpstr>Kattints az eljárást meghívó zöld gombra!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Bernát Péter</dc:creator>
  <cp:lastModifiedBy>Bernát Péter</cp:lastModifiedBy>
  <cp:revision>6</cp:revision>
  <dcterms:created xsi:type="dcterms:W3CDTF">2020-12-04T14:48:28Z</dcterms:created>
  <dcterms:modified xsi:type="dcterms:W3CDTF">2020-12-04T18:43:54Z</dcterms:modified>
</cp:coreProperties>
</file>