
<file path=[Content_Types].xml><?xml version="1.0" encoding="utf-8"?>
<Types xmlns="http://schemas.openxmlformats.org/package/2006/content-types">
  <Default ContentType="image/jpeg" Extension="jpg"/>
  <Default ContentType="application/vnd.openxmlformats-officedocument.vmlDrawing" Extension="vml"/>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oleObject" PartName="/ppt/embeddings/oleObject9.bin"/>
  <Override ContentType="application/vnd.openxmlformats-officedocument.oleObject" PartName="/ppt/embeddings/oleObject12.bin"/>
  <Override ContentType="application/vnd.openxmlformats-officedocument.oleObject" PartName="/ppt/embeddings/oleObject3.bin"/>
  <Override ContentType="application/vnd.openxmlformats-officedocument.oleObject" PartName="/ppt/embeddings/oleObject6.bin"/>
  <Override ContentType="application/vnd.openxmlformats-officedocument.oleObject" PartName="/ppt/embeddings/oleObject5.bin"/>
  <Override ContentType="application/vnd.openxmlformats-officedocument.oleObject" PartName="/ppt/embeddings/oleObject4.bin"/>
  <Override ContentType="application/vnd.openxmlformats-officedocument.oleObject" PartName="/ppt/embeddings/oleObject7.bin"/>
  <Override ContentType="application/vnd.openxmlformats-officedocument.oleObject" PartName="/ppt/embeddings/oleObject2.bin"/>
  <Override ContentType="application/vnd.openxmlformats-officedocument.oleObject" PartName="/ppt/embeddings/oleObject10.bin"/>
  <Override ContentType="application/vnd.openxmlformats-officedocument.oleObject" PartName="/ppt/embeddings/oleObject1.bin"/>
  <Override ContentType="application/vnd.openxmlformats-officedocument.oleObject" PartName="/ppt/embeddings/oleObject11.bin"/>
  <Override ContentType="application/vnd.openxmlformats-officedocument.oleObject" PartName="/ppt/embeddings/oleObject8.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 id="2147483650" r:id="rId5"/>
    <p:sldMasterId id="2147483652" r:id="rId6"/>
  </p:sldMasterIdLst>
  <p:notesMasterIdLst>
    <p:notesMasterId r:id="rId7"/>
  </p:notesMasterIdLst>
  <p:sldIdLst>
    <p:sldId id="256" r:id="rId8"/>
  </p:sldIdLst>
  <p:sldSz cy="32918400" cx="438912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orient="horz" pos="20036">
          <p15:clr>
            <a:srgbClr val="A4A3A4"/>
          </p15:clr>
        </p15:guide>
        <p15:guide id="8">
          <p15:clr>
            <a:srgbClr val="A4A3A4"/>
          </p15:clr>
        </p15:guide>
        <p15:guide id="9" orient="horz" pos="2898">
          <p15:clr>
            <a:srgbClr val="A4A3A4"/>
          </p15:clr>
        </p15:guide>
        <p15:guide id="10" pos="261">
          <p15:clr>
            <a:srgbClr val="A4A3A4"/>
          </p15:clr>
        </p15:guide>
        <p15:guide id="11" pos="27369">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9" roundtripDataSignature="AMtx7miOvksxV9GOzoM30Ntjt+EISx9w2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3318" orient="horz"/>
        <p:guide pos="288" orient="horz"/>
        <p:guide pos="20160" orient="horz"/>
        <p:guide orient="horz"/>
        <p:guide pos="581"/>
        <p:guide pos="27069"/>
        <p:guide pos="20036" orient="horz"/>
        <p:guide/>
        <p:guide pos="2898" orient="horz"/>
        <p:guide pos="261"/>
        <p:guide pos="27369"/>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customschemas.google.com/relationships/presentationmetadata" Target="meta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5.png"/><Relationship Id="rId3" Type="http://schemas.openxmlformats.org/officeDocument/2006/relationships/image" Target="../media/image8.png"/><Relationship Id="rId4" Type="http://schemas.openxmlformats.org/officeDocument/2006/relationships/image" Target="../media/image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7.png"/><Relationship Id="rId3" Type="http://schemas.openxmlformats.org/officeDocument/2006/relationships/image" Target="../media/image3.png"/><Relationship Id="rId4" Type="http://schemas.openxmlformats.org/officeDocument/2006/relationships/image" Target="../media/image5.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7.png"/><Relationship Id="rId3" Type="http://schemas.openxmlformats.org/officeDocument/2006/relationships/image" Target="../media/image3.png"/><Relationship Id="rId4" Type="http://schemas.openxmlformats.org/officeDocument/2006/relationships/image" Target="../media/image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 name="Google Shape;193;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3900"/>
              <a:buFont typeface="Arial"/>
              <a:buNone/>
            </a:pPr>
            <a:r>
              <a:rPr lang="en-US" sz="3900">
                <a:latin typeface="Times New Roman"/>
                <a:ea typeface="Times New Roman"/>
                <a:cs typeface="Times New Roman"/>
                <a:sym typeface="Times New Roman"/>
              </a:rPr>
              <a:t>I can write this out. </a:t>
            </a:r>
            <a:endParaRPr sz="3900">
              <a:latin typeface="Times New Roman"/>
              <a:ea typeface="Times New Roman"/>
              <a:cs typeface="Times New Roman"/>
              <a:sym typeface="Times New Roman"/>
            </a:endParaRPr>
          </a:p>
          <a:p>
            <a:pPr indent="0" lvl="0" marL="0" rtl="0" algn="just">
              <a:spcBef>
                <a:spcPts val="0"/>
              </a:spcBef>
              <a:spcAft>
                <a:spcPts val="0"/>
              </a:spcAft>
              <a:buClr>
                <a:schemeClr val="dk1"/>
              </a:buClr>
              <a:buSzPts val="3900"/>
              <a:buFont typeface="Arial"/>
              <a:buNone/>
            </a:pPr>
            <a:r>
              <a:rPr lang="en-US" sz="3900">
                <a:latin typeface="Times New Roman"/>
                <a:ea typeface="Times New Roman"/>
                <a:cs typeface="Times New Roman"/>
                <a:sym typeface="Times New Roman"/>
              </a:rPr>
              <a:t>Some conlcusions: </a:t>
            </a:r>
            <a:endParaRPr sz="3900">
              <a:latin typeface="Times New Roman"/>
              <a:ea typeface="Times New Roman"/>
              <a:cs typeface="Times New Roman"/>
              <a:sym typeface="Times New Roman"/>
            </a:endParaRPr>
          </a:p>
          <a:p>
            <a:pPr indent="-476250" lvl="0" marL="457200" rtl="0" algn="just">
              <a:spcBef>
                <a:spcPts val="0"/>
              </a:spcBef>
              <a:spcAft>
                <a:spcPts val="0"/>
              </a:spcAft>
              <a:buClr>
                <a:schemeClr val="dk1"/>
              </a:buClr>
              <a:buSzPts val="3900"/>
              <a:buAutoNum type="arabicParenR"/>
            </a:pPr>
            <a:r>
              <a:rPr lang="en-US" sz="3900">
                <a:latin typeface="Times New Roman"/>
                <a:ea typeface="Times New Roman"/>
                <a:cs typeface="Times New Roman"/>
                <a:sym typeface="Times New Roman"/>
              </a:rPr>
              <a:t>Significant price difference</a:t>
            </a:r>
            <a:endParaRPr sz="3900">
              <a:latin typeface="Times New Roman"/>
              <a:ea typeface="Times New Roman"/>
              <a:cs typeface="Times New Roman"/>
              <a:sym typeface="Times New Roman"/>
            </a:endParaRPr>
          </a:p>
          <a:p>
            <a:pPr indent="-476250" lvl="0" marL="457200" rtl="0" algn="just">
              <a:spcBef>
                <a:spcPts val="0"/>
              </a:spcBef>
              <a:spcAft>
                <a:spcPts val="0"/>
              </a:spcAft>
              <a:buClr>
                <a:schemeClr val="dk1"/>
              </a:buClr>
              <a:buSzPts val="3900"/>
              <a:buAutoNum type="arabicParenR"/>
            </a:pPr>
            <a:r>
              <a:rPr lang="en-US" sz="3900">
                <a:latin typeface="Times New Roman"/>
                <a:ea typeface="Times New Roman"/>
                <a:cs typeface="Times New Roman"/>
                <a:sym typeface="Times New Roman"/>
              </a:rPr>
              <a:t>No significant correlations, especially between dates</a:t>
            </a:r>
            <a:endParaRPr sz="3900">
              <a:latin typeface="Times New Roman"/>
              <a:ea typeface="Times New Roman"/>
              <a:cs typeface="Times New Roman"/>
              <a:sym typeface="Times New Roman"/>
            </a:endParaRPr>
          </a:p>
          <a:p>
            <a:pPr indent="-476250" lvl="0" marL="457200" rtl="0" algn="just">
              <a:spcBef>
                <a:spcPts val="0"/>
              </a:spcBef>
              <a:spcAft>
                <a:spcPts val="0"/>
              </a:spcAft>
              <a:buClr>
                <a:schemeClr val="dk1"/>
              </a:buClr>
              <a:buSzPts val="3900"/>
              <a:buAutoNum type="arabicParenR"/>
            </a:pPr>
            <a:r>
              <a:rPr lang="en-US" sz="3900">
                <a:latin typeface="Times New Roman"/>
                <a:ea typeface="Times New Roman"/>
                <a:cs typeface="Times New Roman"/>
                <a:sym typeface="Times New Roman"/>
              </a:rPr>
              <a:t>Some impact of google trends</a:t>
            </a:r>
            <a:endParaRPr sz="3900">
              <a:latin typeface="Times New Roman"/>
              <a:ea typeface="Times New Roman"/>
              <a:cs typeface="Times New Roman"/>
              <a:sym typeface="Times New Roman"/>
            </a:endParaRPr>
          </a:p>
          <a:p>
            <a:pPr indent="-476250" lvl="0" marL="457200" rtl="0" algn="just">
              <a:spcBef>
                <a:spcPts val="0"/>
              </a:spcBef>
              <a:spcAft>
                <a:spcPts val="0"/>
              </a:spcAft>
              <a:buClr>
                <a:schemeClr val="dk1"/>
              </a:buClr>
              <a:buSzPts val="3900"/>
              <a:buAutoNum type="arabicParenR"/>
            </a:pPr>
            <a:r>
              <a:rPr lang="en-US" sz="3900">
                <a:latin typeface="Times New Roman"/>
                <a:ea typeface="Times New Roman"/>
                <a:cs typeface="Times New Roman"/>
                <a:sym typeface="Times New Roman"/>
              </a:rPr>
              <a:t>Future stuff: Find more data, more columns, more fancy ML models</a:t>
            </a:r>
            <a:endParaRPr/>
          </a:p>
        </p:txBody>
      </p:sp>
      <p:sp>
        <p:nvSpPr>
          <p:cNvPr id="194" name="Google Shape;194;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tandard 4 columns">
  <p:cSld name="Standard 4 columns">
    <p:spTree>
      <p:nvGrpSpPr>
        <p:cNvPr id="52" name="Shape 52"/>
        <p:cNvGrpSpPr/>
        <p:nvPr/>
      </p:nvGrpSpPr>
      <p:grpSpPr>
        <a:xfrm>
          <a:off x="0" y="0"/>
          <a:ext cx="0" cy="0"/>
          <a:chOff x="0" y="0"/>
          <a:chExt cx="0" cy="0"/>
        </a:xfrm>
      </p:grpSpPr>
      <p:sp>
        <p:nvSpPr>
          <p:cNvPr id="53" name="Google Shape;53;p3"/>
          <p:cNvSpPr txBox="1"/>
          <p:nvPr>
            <p:ph idx="1" type="body"/>
          </p:nvPr>
        </p:nvSpPr>
        <p:spPr>
          <a:xfrm>
            <a:off x="459674" y="5503831"/>
            <a:ext cx="10056813"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chemeClr val="dk1"/>
              </a:buClr>
              <a:buSzPts val="2500"/>
              <a:buFont typeface="Arial"/>
              <a:buNone/>
              <a:defRPr b="0" i="0" sz="2500" u="none" cap="none" strike="noStrike">
                <a:solidFill>
                  <a:schemeClr val="dk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4" name="Google Shape;54;p3"/>
          <p:cNvSpPr txBox="1"/>
          <p:nvPr>
            <p:ph idx="2" type="body"/>
          </p:nvPr>
        </p:nvSpPr>
        <p:spPr>
          <a:xfrm>
            <a:off x="477827" y="4674099"/>
            <a:ext cx="10048875"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chemeClr val="dk1"/>
              </a:buClr>
              <a:buSzPts val="3700"/>
              <a:buFont typeface="Arial"/>
              <a:buNone/>
              <a:defRPr b="1" i="0" sz="3700" u="sng" cap="none" strike="noStrike">
                <a:solidFill>
                  <a:schemeClr val="dk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5" name="Google Shape;55;p3"/>
          <p:cNvSpPr txBox="1"/>
          <p:nvPr>
            <p:ph idx="3" type="body"/>
          </p:nvPr>
        </p:nvSpPr>
        <p:spPr>
          <a:xfrm>
            <a:off x="477825" y="13337863"/>
            <a:ext cx="10038662"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chemeClr val="dk1"/>
              </a:buClr>
              <a:buSzPts val="3700"/>
              <a:buFont typeface="Arial"/>
              <a:buNone/>
              <a:defRPr b="1" i="0" sz="3700" u="sng" cap="none" strike="noStrike">
                <a:solidFill>
                  <a:schemeClr val="dk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6" name="Google Shape;56;p3"/>
          <p:cNvSpPr txBox="1"/>
          <p:nvPr>
            <p:ph idx="4" type="body"/>
          </p:nvPr>
        </p:nvSpPr>
        <p:spPr>
          <a:xfrm>
            <a:off x="11428410" y="5503831"/>
            <a:ext cx="10048874"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chemeClr val="dk1"/>
              </a:buClr>
              <a:buSzPts val="2500"/>
              <a:buFont typeface="Arial"/>
              <a:buNone/>
              <a:defRPr b="0" i="0" sz="2500" u="none" cap="none" strike="noStrike">
                <a:solidFill>
                  <a:schemeClr val="dk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7" name="Google Shape;57;p3"/>
          <p:cNvSpPr txBox="1"/>
          <p:nvPr>
            <p:ph idx="5" type="body"/>
          </p:nvPr>
        </p:nvSpPr>
        <p:spPr>
          <a:xfrm>
            <a:off x="11428411" y="4674099"/>
            <a:ext cx="10048875"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chemeClr val="dk1"/>
              </a:buClr>
              <a:buSzPts val="3700"/>
              <a:buFont typeface="Arial"/>
              <a:buNone/>
              <a:defRPr b="1" i="0" sz="3700" u="sng" cap="none" strike="noStrike">
                <a:solidFill>
                  <a:schemeClr val="dk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8" name="Google Shape;58;p3"/>
          <p:cNvSpPr txBox="1"/>
          <p:nvPr>
            <p:ph idx="6" type="body"/>
          </p:nvPr>
        </p:nvSpPr>
        <p:spPr>
          <a:xfrm>
            <a:off x="22448845" y="5503831"/>
            <a:ext cx="10048874"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chemeClr val="dk1"/>
              </a:buClr>
              <a:buSzPts val="2500"/>
              <a:buFont typeface="Arial"/>
              <a:buNone/>
              <a:defRPr b="0" i="0" sz="2500" u="none" cap="none" strike="noStrike">
                <a:solidFill>
                  <a:schemeClr val="dk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9" name="Google Shape;59;p3"/>
          <p:cNvSpPr txBox="1"/>
          <p:nvPr>
            <p:ph idx="7" type="body"/>
          </p:nvPr>
        </p:nvSpPr>
        <p:spPr>
          <a:xfrm>
            <a:off x="22440906" y="4674099"/>
            <a:ext cx="10058400"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chemeClr val="dk1"/>
              </a:buClr>
              <a:buSzPts val="3700"/>
              <a:buFont typeface="Arial"/>
              <a:buNone/>
              <a:defRPr b="1" i="0" sz="3700" u="sng" cap="none" strike="noStrike">
                <a:solidFill>
                  <a:schemeClr val="dk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0" name="Google Shape;60;p3"/>
          <p:cNvSpPr txBox="1"/>
          <p:nvPr>
            <p:ph idx="8" type="body"/>
          </p:nvPr>
        </p:nvSpPr>
        <p:spPr>
          <a:xfrm>
            <a:off x="33422044" y="4674099"/>
            <a:ext cx="10047018"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chemeClr val="dk1"/>
              </a:buClr>
              <a:buSzPts val="3700"/>
              <a:buFont typeface="Arial"/>
              <a:buNone/>
              <a:defRPr b="1" i="0" sz="3700" u="sng" cap="none" strike="noStrike">
                <a:solidFill>
                  <a:schemeClr val="dk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1" name="Google Shape;61;p3"/>
          <p:cNvSpPr txBox="1"/>
          <p:nvPr>
            <p:ph idx="9" type="body"/>
          </p:nvPr>
        </p:nvSpPr>
        <p:spPr>
          <a:xfrm>
            <a:off x="33422044" y="5503831"/>
            <a:ext cx="10047018"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chemeClr val="dk1"/>
              </a:buClr>
              <a:buSzPts val="2500"/>
              <a:buFont typeface="Arial"/>
              <a:buNone/>
              <a:defRPr b="0" i="0" sz="2500" u="none" cap="none" strike="noStrike">
                <a:solidFill>
                  <a:schemeClr val="dk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2" name="Google Shape;62;p3"/>
          <p:cNvSpPr txBox="1"/>
          <p:nvPr>
            <p:ph idx="13" type="body"/>
          </p:nvPr>
        </p:nvSpPr>
        <p:spPr>
          <a:xfrm>
            <a:off x="33422044" y="13398088"/>
            <a:ext cx="10047018"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chemeClr val="dk1"/>
              </a:buClr>
              <a:buSzPts val="3700"/>
              <a:buFont typeface="Arial"/>
              <a:buNone/>
              <a:defRPr b="1" i="0" sz="3700" u="sng" cap="none" strike="noStrike">
                <a:solidFill>
                  <a:schemeClr val="dk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3" name="Google Shape;63;p3"/>
          <p:cNvSpPr txBox="1"/>
          <p:nvPr>
            <p:ph idx="14" type="body"/>
          </p:nvPr>
        </p:nvSpPr>
        <p:spPr>
          <a:xfrm>
            <a:off x="33422044" y="14136752"/>
            <a:ext cx="10052050"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chemeClr val="dk1"/>
              </a:buClr>
              <a:buSzPts val="2500"/>
              <a:buFont typeface="Arial"/>
              <a:buNone/>
              <a:defRPr b="0" i="0" sz="2500" u="none" cap="none" strike="noStrike">
                <a:solidFill>
                  <a:schemeClr val="dk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4" name="Google Shape;64;p3"/>
          <p:cNvSpPr txBox="1"/>
          <p:nvPr>
            <p:ph idx="15" type="body"/>
          </p:nvPr>
        </p:nvSpPr>
        <p:spPr>
          <a:xfrm>
            <a:off x="33422044" y="24804752"/>
            <a:ext cx="10047018"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chemeClr val="dk1"/>
              </a:buClr>
              <a:buSzPts val="3700"/>
              <a:buFont typeface="Arial"/>
              <a:buNone/>
              <a:defRPr b="1" i="0" sz="3700" u="sng" cap="none" strike="noStrike">
                <a:solidFill>
                  <a:schemeClr val="dk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5" name="Google Shape;65;p3"/>
          <p:cNvSpPr txBox="1"/>
          <p:nvPr>
            <p:ph idx="16" type="body"/>
          </p:nvPr>
        </p:nvSpPr>
        <p:spPr>
          <a:xfrm>
            <a:off x="33422044" y="25558795"/>
            <a:ext cx="10052050"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chemeClr val="dk1"/>
              </a:buClr>
              <a:buSzPts val="2500"/>
              <a:buFont typeface="Arial"/>
              <a:buNone/>
              <a:defRPr b="0" i="0" sz="2500" u="none" cap="none" strike="noStrike">
                <a:solidFill>
                  <a:schemeClr val="dk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6" name="Google Shape;66;p3"/>
          <p:cNvSpPr txBox="1"/>
          <p:nvPr>
            <p:ph idx="17" type="body"/>
          </p:nvPr>
        </p:nvSpPr>
        <p:spPr>
          <a:xfrm>
            <a:off x="459674" y="14076902"/>
            <a:ext cx="10056813"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chemeClr val="dk1"/>
              </a:buClr>
              <a:buSzPts val="2500"/>
              <a:buFont typeface="Arial"/>
              <a:buNone/>
              <a:defRPr b="0" i="0" sz="2500" u="none" cap="none" strike="noStrike">
                <a:solidFill>
                  <a:schemeClr val="dk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7" name="Google Shape;67;p3"/>
          <p:cNvSpPr txBox="1"/>
          <p:nvPr>
            <p:ph idx="18" type="body"/>
          </p:nvPr>
        </p:nvSpPr>
        <p:spPr>
          <a:xfrm>
            <a:off x="5932593" y="3531071"/>
            <a:ext cx="31998968" cy="811493"/>
          </a:xfrm>
          <a:prstGeom prst="rect">
            <a:avLst/>
          </a:prstGeom>
          <a:noFill/>
          <a:ln>
            <a:noFill/>
          </a:ln>
        </p:spPr>
        <p:txBody>
          <a:bodyPr anchorCtr="0" anchor="t" bIns="45700" lIns="91425" spcFirstLastPara="1" rIns="91425" wrap="square" tIns="45700">
            <a:normAutofit/>
          </a:bodyPr>
          <a:lstStyle>
            <a:lvl1pPr indent="-228600" lvl="0" marL="457200" marR="0" rtl="0" algn="ctr">
              <a:spcBef>
                <a:spcPts val="880"/>
              </a:spcBef>
              <a:spcAft>
                <a:spcPts val="0"/>
              </a:spcAft>
              <a:buClr>
                <a:schemeClr val="dk1"/>
              </a:buClr>
              <a:buSzPts val="4400"/>
              <a:buFont typeface="Arial"/>
              <a:buNone/>
              <a:defRPr b="0" i="0" sz="4400" u="none" cap="none" strike="noStrike">
                <a:solidFill>
                  <a:schemeClr val="dk1"/>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8" name="Google Shape;68;p3"/>
          <p:cNvSpPr txBox="1"/>
          <p:nvPr>
            <p:ph idx="19" type="body"/>
          </p:nvPr>
        </p:nvSpPr>
        <p:spPr>
          <a:xfrm>
            <a:off x="5932593" y="2592819"/>
            <a:ext cx="31998968" cy="1280160"/>
          </a:xfrm>
          <a:prstGeom prst="rect">
            <a:avLst/>
          </a:prstGeom>
          <a:noFill/>
          <a:ln>
            <a:noFill/>
          </a:ln>
        </p:spPr>
        <p:txBody>
          <a:bodyPr anchorCtr="1" anchor="t" bIns="45700" lIns="91425" spcFirstLastPara="1" rIns="91425" wrap="square" tIns="45700">
            <a:normAutofit/>
          </a:bodyPr>
          <a:lstStyle>
            <a:lvl1pPr indent="-228600" lvl="0" marL="457200" marR="0" rtl="0" algn="ctr">
              <a:spcBef>
                <a:spcPts val="1200"/>
              </a:spcBef>
              <a:spcAft>
                <a:spcPts val="0"/>
              </a:spcAft>
              <a:buClr>
                <a:schemeClr val="dk1"/>
              </a:buClr>
              <a:buSzPts val="6000"/>
              <a:buFont typeface="Arial"/>
              <a:buNone/>
              <a:defRPr b="1" i="0" sz="6000" u="none" cap="none" strike="noStrike">
                <a:solidFill>
                  <a:schemeClr val="dk1"/>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9" name="Google Shape;69;p3"/>
          <p:cNvSpPr txBox="1"/>
          <p:nvPr>
            <p:ph idx="20" type="body"/>
          </p:nvPr>
        </p:nvSpPr>
        <p:spPr>
          <a:xfrm>
            <a:off x="5932593" y="389601"/>
            <a:ext cx="31998968" cy="1637973"/>
          </a:xfrm>
          <a:prstGeom prst="rect">
            <a:avLst/>
          </a:prstGeom>
          <a:noFill/>
          <a:ln>
            <a:noFill/>
          </a:ln>
        </p:spPr>
        <p:txBody>
          <a:bodyPr anchorCtr="1" anchor="t" bIns="45700" lIns="91425" spcFirstLastPara="1" rIns="91425" wrap="square" tIns="45700">
            <a:normAutofit/>
          </a:bodyPr>
          <a:lstStyle>
            <a:lvl1pPr indent="-228600" lvl="0" marL="457200" marR="0" rtl="0" algn="ctr">
              <a:spcBef>
                <a:spcPts val="2300"/>
              </a:spcBef>
              <a:spcAft>
                <a:spcPts val="0"/>
              </a:spcAft>
              <a:buClr>
                <a:schemeClr val="lt1"/>
              </a:buClr>
              <a:buSzPts val="11500"/>
              <a:buFont typeface="Arial"/>
              <a:buNone/>
              <a:defRPr b="1" i="0" sz="11500" u="none" cap="none" strike="noStrike">
                <a:solidFill>
                  <a:schemeClr val="lt1"/>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tandard 3 columns">
  <p:cSld name="Standard 3 columns">
    <p:spTree>
      <p:nvGrpSpPr>
        <p:cNvPr id="113" name="Shape 113"/>
        <p:cNvGrpSpPr/>
        <p:nvPr/>
      </p:nvGrpSpPr>
      <p:grpSpPr>
        <a:xfrm>
          <a:off x="0" y="0"/>
          <a:ext cx="0" cy="0"/>
          <a:chOff x="0" y="0"/>
          <a:chExt cx="0" cy="0"/>
        </a:xfrm>
      </p:grpSpPr>
      <p:sp>
        <p:nvSpPr>
          <p:cNvPr id="114" name="Google Shape;114;p5"/>
          <p:cNvSpPr txBox="1"/>
          <p:nvPr>
            <p:ph idx="1" type="body"/>
          </p:nvPr>
        </p:nvSpPr>
        <p:spPr>
          <a:xfrm>
            <a:off x="904186" y="5717837"/>
            <a:ext cx="13591277" cy="861752"/>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20"/>
              </a:spcBef>
              <a:spcAft>
                <a:spcPts val="0"/>
              </a:spcAft>
              <a:buClr>
                <a:schemeClr val="dk1"/>
              </a:buClr>
              <a:buSzPts val="2600"/>
              <a:buFont typeface="Arial"/>
              <a:buNone/>
              <a:defRPr b="0" i="0" sz="2600" u="none" cap="none" strike="noStrike">
                <a:solidFill>
                  <a:schemeClr val="dk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15" name="Google Shape;115;p5"/>
          <p:cNvSpPr txBox="1"/>
          <p:nvPr>
            <p:ph idx="2" type="body"/>
          </p:nvPr>
        </p:nvSpPr>
        <p:spPr>
          <a:xfrm>
            <a:off x="922338" y="4854479"/>
            <a:ext cx="13573126"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chemeClr val="dk1"/>
              </a:buClr>
              <a:buSzPts val="3700"/>
              <a:buFont typeface="Arial"/>
              <a:buNone/>
              <a:defRPr b="1" i="0" sz="3700" u="sng" cap="none" strike="noStrike">
                <a:solidFill>
                  <a:schemeClr val="dk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16" name="Google Shape;116;p5"/>
          <p:cNvSpPr txBox="1"/>
          <p:nvPr>
            <p:ph idx="3" type="body"/>
          </p:nvPr>
        </p:nvSpPr>
        <p:spPr>
          <a:xfrm>
            <a:off x="922338" y="17662963"/>
            <a:ext cx="13592865" cy="861752"/>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20"/>
              </a:spcBef>
              <a:spcAft>
                <a:spcPts val="0"/>
              </a:spcAft>
              <a:buClr>
                <a:schemeClr val="dk1"/>
              </a:buClr>
              <a:buSzPts val="2600"/>
              <a:buFont typeface="Arial"/>
              <a:buNone/>
              <a:defRPr b="0" i="0" sz="2600" u="none" cap="none" strike="noStrike">
                <a:solidFill>
                  <a:schemeClr val="dk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17" name="Google Shape;117;p5"/>
          <p:cNvSpPr txBox="1"/>
          <p:nvPr>
            <p:ph idx="4" type="body"/>
          </p:nvPr>
        </p:nvSpPr>
        <p:spPr>
          <a:xfrm>
            <a:off x="942080" y="16831713"/>
            <a:ext cx="13573125"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chemeClr val="dk1"/>
              </a:buClr>
              <a:buSzPts val="3700"/>
              <a:buFont typeface="Arial"/>
              <a:buNone/>
              <a:defRPr b="1" i="0" sz="3700" u="sng" cap="none" strike="noStrike">
                <a:solidFill>
                  <a:schemeClr val="dk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18" name="Google Shape;118;p5"/>
          <p:cNvSpPr txBox="1"/>
          <p:nvPr>
            <p:ph idx="5" type="body"/>
          </p:nvPr>
        </p:nvSpPr>
        <p:spPr>
          <a:xfrm>
            <a:off x="15154277" y="21017567"/>
            <a:ext cx="13571534" cy="861752"/>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20"/>
              </a:spcBef>
              <a:spcAft>
                <a:spcPts val="0"/>
              </a:spcAft>
              <a:buClr>
                <a:schemeClr val="dk1"/>
              </a:buClr>
              <a:buSzPts val="2600"/>
              <a:buFont typeface="Arial"/>
              <a:buNone/>
              <a:defRPr b="0" i="0" sz="2600" u="none" cap="none" strike="noStrike">
                <a:solidFill>
                  <a:schemeClr val="dk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19" name="Google Shape;119;p5"/>
          <p:cNvSpPr txBox="1"/>
          <p:nvPr>
            <p:ph idx="6" type="body"/>
          </p:nvPr>
        </p:nvSpPr>
        <p:spPr>
          <a:xfrm>
            <a:off x="15154277" y="20162147"/>
            <a:ext cx="13571534"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chemeClr val="dk1"/>
              </a:buClr>
              <a:buSzPts val="3700"/>
              <a:buFont typeface="Arial"/>
              <a:buNone/>
              <a:defRPr b="1" i="0" sz="3700" u="sng" cap="none" strike="noStrike">
                <a:solidFill>
                  <a:schemeClr val="dk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20" name="Google Shape;120;p5"/>
          <p:cNvSpPr txBox="1"/>
          <p:nvPr>
            <p:ph idx="7" type="body"/>
          </p:nvPr>
        </p:nvSpPr>
        <p:spPr>
          <a:xfrm>
            <a:off x="15162216" y="5717837"/>
            <a:ext cx="13571534" cy="861752"/>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20"/>
              </a:spcBef>
              <a:spcAft>
                <a:spcPts val="0"/>
              </a:spcAft>
              <a:buClr>
                <a:schemeClr val="dk1"/>
              </a:buClr>
              <a:buSzPts val="2600"/>
              <a:buFont typeface="Arial"/>
              <a:buNone/>
              <a:defRPr b="0" i="0" sz="2600" u="none" cap="none" strike="noStrike">
                <a:solidFill>
                  <a:schemeClr val="dk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21" name="Google Shape;121;p5"/>
          <p:cNvSpPr txBox="1"/>
          <p:nvPr>
            <p:ph idx="8" type="body"/>
          </p:nvPr>
        </p:nvSpPr>
        <p:spPr>
          <a:xfrm>
            <a:off x="15154277" y="4854479"/>
            <a:ext cx="13579475"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chemeClr val="dk1"/>
              </a:buClr>
              <a:buSzPts val="3700"/>
              <a:buFont typeface="Arial"/>
              <a:buNone/>
              <a:defRPr b="1" i="0" sz="3700" u="sng" cap="none" strike="noStrike">
                <a:solidFill>
                  <a:schemeClr val="dk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22" name="Google Shape;122;p5"/>
          <p:cNvSpPr txBox="1"/>
          <p:nvPr>
            <p:ph idx="9" type="body"/>
          </p:nvPr>
        </p:nvSpPr>
        <p:spPr>
          <a:xfrm>
            <a:off x="29395741" y="4854479"/>
            <a:ext cx="13576029"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chemeClr val="dk1"/>
              </a:buClr>
              <a:buSzPts val="3700"/>
              <a:buFont typeface="Arial"/>
              <a:buNone/>
              <a:defRPr b="1" i="0" sz="3700" u="sng" cap="none" strike="noStrike">
                <a:solidFill>
                  <a:schemeClr val="dk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23" name="Google Shape;123;p5"/>
          <p:cNvSpPr txBox="1"/>
          <p:nvPr>
            <p:ph idx="13" type="body"/>
          </p:nvPr>
        </p:nvSpPr>
        <p:spPr>
          <a:xfrm>
            <a:off x="29395741" y="5717837"/>
            <a:ext cx="13576029" cy="861752"/>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20"/>
              </a:spcBef>
              <a:spcAft>
                <a:spcPts val="0"/>
              </a:spcAft>
              <a:buClr>
                <a:schemeClr val="dk1"/>
              </a:buClr>
              <a:buSzPts val="2600"/>
              <a:buFont typeface="Arial"/>
              <a:buNone/>
              <a:defRPr b="0" i="0" sz="2600" u="none" cap="none" strike="noStrike">
                <a:solidFill>
                  <a:schemeClr val="dk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24" name="Google Shape;124;p5"/>
          <p:cNvSpPr txBox="1"/>
          <p:nvPr>
            <p:ph idx="14" type="body"/>
          </p:nvPr>
        </p:nvSpPr>
        <p:spPr>
          <a:xfrm>
            <a:off x="29395741" y="16799606"/>
            <a:ext cx="13576029"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chemeClr val="dk1"/>
              </a:buClr>
              <a:buSzPts val="3700"/>
              <a:buFont typeface="Arial"/>
              <a:buNone/>
              <a:defRPr b="1" i="0" sz="3700" u="sng" cap="none" strike="noStrike">
                <a:solidFill>
                  <a:schemeClr val="dk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25" name="Google Shape;125;p5"/>
          <p:cNvSpPr txBox="1"/>
          <p:nvPr>
            <p:ph idx="15" type="body"/>
          </p:nvPr>
        </p:nvSpPr>
        <p:spPr>
          <a:xfrm>
            <a:off x="29390709" y="17579834"/>
            <a:ext cx="13581061" cy="861752"/>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20"/>
              </a:spcBef>
              <a:spcAft>
                <a:spcPts val="0"/>
              </a:spcAft>
              <a:buClr>
                <a:schemeClr val="dk1"/>
              </a:buClr>
              <a:buSzPts val="2600"/>
              <a:buFont typeface="Arial"/>
              <a:buNone/>
              <a:defRPr b="0" i="0" sz="2600" u="none" cap="none" strike="noStrike">
                <a:solidFill>
                  <a:schemeClr val="dk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26" name="Google Shape;126;p5"/>
          <p:cNvSpPr txBox="1"/>
          <p:nvPr>
            <p:ph idx="16" type="body"/>
          </p:nvPr>
        </p:nvSpPr>
        <p:spPr>
          <a:xfrm>
            <a:off x="29395741" y="25268141"/>
            <a:ext cx="13576029"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chemeClr val="dk1"/>
              </a:buClr>
              <a:buSzPts val="3700"/>
              <a:buFont typeface="Arial"/>
              <a:buNone/>
              <a:defRPr b="1" i="0" sz="3700" u="sng" cap="none" strike="noStrike">
                <a:solidFill>
                  <a:schemeClr val="dk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27" name="Google Shape;127;p5"/>
          <p:cNvSpPr txBox="1"/>
          <p:nvPr>
            <p:ph idx="17" type="body"/>
          </p:nvPr>
        </p:nvSpPr>
        <p:spPr>
          <a:xfrm>
            <a:off x="29395741" y="26048370"/>
            <a:ext cx="13581061" cy="861752"/>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20"/>
              </a:spcBef>
              <a:spcAft>
                <a:spcPts val="0"/>
              </a:spcAft>
              <a:buClr>
                <a:schemeClr val="dk1"/>
              </a:buClr>
              <a:buSzPts val="2600"/>
              <a:buFont typeface="Arial"/>
              <a:buNone/>
              <a:defRPr b="0" i="0" sz="2600" u="none" cap="none" strike="noStrike">
                <a:solidFill>
                  <a:schemeClr val="dk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28" name="Google Shape;128;p5"/>
          <p:cNvSpPr txBox="1"/>
          <p:nvPr>
            <p:ph idx="18" type="body"/>
          </p:nvPr>
        </p:nvSpPr>
        <p:spPr>
          <a:xfrm>
            <a:off x="5932593" y="3721583"/>
            <a:ext cx="31998968" cy="811493"/>
          </a:xfrm>
          <a:prstGeom prst="rect">
            <a:avLst/>
          </a:prstGeom>
          <a:noFill/>
          <a:ln>
            <a:noFill/>
          </a:ln>
        </p:spPr>
        <p:txBody>
          <a:bodyPr anchorCtr="0" anchor="t" bIns="45700" lIns="91425" spcFirstLastPara="1" rIns="91425" wrap="square" tIns="45700">
            <a:normAutofit/>
          </a:bodyPr>
          <a:lstStyle>
            <a:lvl1pPr indent="-228600" lvl="0" marL="457200" marR="0" rtl="0" algn="ctr">
              <a:spcBef>
                <a:spcPts val="880"/>
              </a:spcBef>
              <a:spcAft>
                <a:spcPts val="0"/>
              </a:spcAft>
              <a:buClr>
                <a:schemeClr val="dk1"/>
              </a:buClr>
              <a:buSzPts val="4400"/>
              <a:buFont typeface="Arial"/>
              <a:buNone/>
              <a:defRPr b="0" i="0" sz="4400" u="none" cap="none" strike="noStrike">
                <a:solidFill>
                  <a:schemeClr val="dk1"/>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29" name="Google Shape;129;p5"/>
          <p:cNvSpPr txBox="1"/>
          <p:nvPr>
            <p:ph idx="19" type="body"/>
          </p:nvPr>
        </p:nvSpPr>
        <p:spPr>
          <a:xfrm>
            <a:off x="5932593" y="2783331"/>
            <a:ext cx="31998968" cy="1280160"/>
          </a:xfrm>
          <a:prstGeom prst="rect">
            <a:avLst/>
          </a:prstGeom>
          <a:noFill/>
          <a:ln>
            <a:noFill/>
          </a:ln>
        </p:spPr>
        <p:txBody>
          <a:bodyPr anchorCtr="1" anchor="t" bIns="45700" lIns="91425" spcFirstLastPara="1" rIns="91425" wrap="square" tIns="45700">
            <a:normAutofit/>
          </a:bodyPr>
          <a:lstStyle>
            <a:lvl1pPr indent="-228600" lvl="0" marL="457200" marR="0" rtl="0" algn="ctr">
              <a:spcBef>
                <a:spcPts val="1200"/>
              </a:spcBef>
              <a:spcAft>
                <a:spcPts val="0"/>
              </a:spcAft>
              <a:buClr>
                <a:schemeClr val="dk1"/>
              </a:buClr>
              <a:buSzPts val="6000"/>
              <a:buFont typeface="Arial"/>
              <a:buNone/>
              <a:defRPr b="1" i="0" sz="6000" u="none" cap="none" strike="noStrike">
                <a:solidFill>
                  <a:schemeClr val="dk1"/>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30" name="Google Shape;130;p5"/>
          <p:cNvSpPr txBox="1"/>
          <p:nvPr>
            <p:ph idx="20" type="body"/>
          </p:nvPr>
        </p:nvSpPr>
        <p:spPr>
          <a:xfrm>
            <a:off x="5932593" y="580113"/>
            <a:ext cx="31998968" cy="1637973"/>
          </a:xfrm>
          <a:prstGeom prst="rect">
            <a:avLst/>
          </a:prstGeom>
          <a:noFill/>
          <a:ln>
            <a:noFill/>
          </a:ln>
        </p:spPr>
        <p:txBody>
          <a:bodyPr anchorCtr="1" anchor="t" bIns="45700" lIns="91425" spcFirstLastPara="1" rIns="91425" wrap="square" tIns="45700">
            <a:normAutofit/>
          </a:bodyPr>
          <a:lstStyle>
            <a:lvl1pPr indent="-228600" lvl="0" marL="457200" marR="0" rtl="0" algn="ctr">
              <a:spcBef>
                <a:spcPts val="2300"/>
              </a:spcBef>
              <a:spcAft>
                <a:spcPts val="0"/>
              </a:spcAft>
              <a:buClr>
                <a:schemeClr val="lt1"/>
              </a:buClr>
              <a:buSzPts val="11500"/>
              <a:buFont typeface="Arial"/>
              <a:buNone/>
              <a:defRPr b="1" i="0" sz="11500" u="none" cap="none" strike="noStrike">
                <a:solidFill>
                  <a:schemeClr val="lt1"/>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ide center column">
  <p:cSld name="Wide center column">
    <p:spTree>
      <p:nvGrpSpPr>
        <p:cNvPr id="173" name="Shape 173"/>
        <p:cNvGrpSpPr/>
        <p:nvPr/>
      </p:nvGrpSpPr>
      <p:grpSpPr>
        <a:xfrm>
          <a:off x="0" y="0"/>
          <a:ext cx="0" cy="0"/>
          <a:chOff x="0" y="0"/>
          <a:chExt cx="0" cy="0"/>
        </a:xfrm>
      </p:grpSpPr>
      <p:sp>
        <p:nvSpPr>
          <p:cNvPr id="174" name="Google Shape;174;p7"/>
          <p:cNvSpPr txBox="1"/>
          <p:nvPr>
            <p:ph idx="1" type="body"/>
          </p:nvPr>
        </p:nvSpPr>
        <p:spPr>
          <a:xfrm>
            <a:off x="904188" y="5582573"/>
            <a:ext cx="10056813"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chemeClr val="dk1"/>
              </a:buClr>
              <a:buSzPts val="2500"/>
              <a:buFont typeface="Arial"/>
              <a:buNone/>
              <a:defRPr b="0" i="0" sz="2500" u="none" cap="none" strike="noStrike">
                <a:solidFill>
                  <a:schemeClr val="dk1"/>
                </a:solidFill>
                <a:latin typeface="Trebuchet MS"/>
                <a:ea typeface="Trebuchet MS"/>
                <a:cs typeface="Trebuchet MS"/>
                <a:sym typeface="Trebuchet MS"/>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75" name="Google Shape;175;p7"/>
          <p:cNvSpPr txBox="1"/>
          <p:nvPr>
            <p:ph idx="2" type="body"/>
          </p:nvPr>
        </p:nvSpPr>
        <p:spPr>
          <a:xfrm>
            <a:off x="922341" y="4719215"/>
            <a:ext cx="10048875"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chemeClr val="dk1"/>
              </a:buClr>
              <a:buSzPts val="3700"/>
              <a:buFont typeface="Arial"/>
              <a:buNone/>
              <a:defRPr b="1" i="0" sz="3700" u="sng" cap="none" strike="noStrike">
                <a:solidFill>
                  <a:schemeClr val="dk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76" name="Google Shape;176;p7"/>
          <p:cNvSpPr txBox="1"/>
          <p:nvPr>
            <p:ph idx="3" type="body"/>
          </p:nvPr>
        </p:nvSpPr>
        <p:spPr>
          <a:xfrm>
            <a:off x="902598" y="14414109"/>
            <a:ext cx="10058400"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chemeClr val="dk1"/>
              </a:buClr>
              <a:buSzPts val="2500"/>
              <a:buFont typeface="Arial"/>
              <a:buNone/>
              <a:defRPr b="0" i="0" sz="2500" u="none" cap="none" strike="noStrike">
                <a:solidFill>
                  <a:schemeClr val="dk1"/>
                </a:solidFill>
                <a:latin typeface="Trebuchet MS"/>
                <a:ea typeface="Trebuchet MS"/>
                <a:cs typeface="Trebuchet MS"/>
                <a:sym typeface="Trebuchet MS"/>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77" name="Google Shape;177;p7"/>
          <p:cNvSpPr txBox="1"/>
          <p:nvPr>
            <p:ph idx="4" type="body"/>
          </p:nvPr>
        </p:nvSpPr>
        <p:spPr>
          <a:xfrm>
            <a:off x="922339" y="13582861"/>
            <a:ext cx="10050462"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chemeClr val="dk1"/>
              </a:buClr>
              <a:buSzPts val="3700"/>
              <a:buFont typeface="Arial"/>
              <a:buNone/>
              <a:defRPr b="1" i="0" sz="3700" u="sng" cap="none" strike="noStrike">
                <a:solidFill>
                  <a:schemeClr val="dk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78" name="Google Shape;178;p7"/>
          <p:cNvSpPr txBox="1"/>
          <p:nvPr>
            <p:ph idx="5" type="body"/>
          </p:nvPr>
        </p:nvSpPr>
        <p:spPr>
          <a:xfrm>
            <a:off x="11587163" y="5574635"/>
            <a:ext cx="20720047"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chemeClr val="dk1"/>
              </a:buClr>
              <a:buSzPts val="2500"/>
              <a:buFont typeface="Arial"/>
              <a:buNone/>
              <a:defRPr b="0" i="0" sz="2500" u="none" cap="none" strike="noStrike">
                <a:solidFill>
                  <a:schemeClr val="dk1"/>
                </a:solidFill>
                <a:latin typeface="Trebuchet MS"/>
                <a:ea typeface="Trebuchet MS"/>
                <a:cs typeface="Trebuchet MS"/>
                <a:sym typeface="Trebuchet MS"/>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79" name="Google Shape;179;p7"/>
          <p:cNvSpPr txBox="1"/>
          <p:nvPr>
            <p:ph idx="6" type="body"/>
          </p:nvPr>
        </p:nvSpPr>
        <p:spPr>
          <a:xfrm>
            <a:off x="11587164" y="4719215"/>
            <a:ext cx="20720050"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chemeClr val="dk1"/>
              </a:buClr>
              <a:buSzPts val="3700"/>
              <a:buFont typeface="Arial"/>
              <a:buNone/>
              <a:defRPr b="1" i="0" sz="3700" u="sng" cap="none" strike="noStrike">
                <a:solidFill>
                  <a:schemeClr val="dk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80" name="Google Shape;180;p7"/>
          <p:cNvSpPr txBox="1"/>
          <p:nvPr>
            <p:ph idx="7" type="body"/>
          </p:nvPr>
        </p:nvSpPr>
        <p:spPr>
          <a:xfrm>
            <a:off x="11587164" y="21266886"/>
            <a:ext cx="20720050"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chemeClr val="dk1"/>
              </a:buClr>
              <a:buSzPts val="2500"/>
              <a:buFont typeface="Arial"/>
              <a:buNone/>
              <a:defRPr b="0" i="0" sz="2500" u="none" cap="none" strike="noStrike">
                <a:solidFill>
                  <a:schemeClr val="dk1"/>
                </a:solidFill>
                <a:latin typeface="Trebuchet MS"/>
                <a:ea typeface="Trebuchet MS"/>
                <a:cs typeface="Trebuchet MS"/>
                <a:sym typeface="Trebuchet MS"/>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81" name="Google Shape;181;p7"/>
          <p:cNvSpPr txBox="1"/>
          <p:nvPr>
            <p:ph idx="8" type="body"/>
          </p:nvPr>
        </p:nvSpPr>
        <p:spPr>
          <a:xfrm>
            <a:off x="11587162" y="20445094"/>
            <a:ext cx="20720050"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chemeClr val="dk1"/>
              </a:buClr>
              <a:buSzPts val="3700"/>
              <a:buFont typeface="Arial"/>
              <a:buNone/>
              <a:defRPr b="1" i="0" sz="3700" u="sng" cap="none" strike="noStrike">
                <a:solidFill>
                  <a:schemeClr val="dk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82" name="Google Shape;182;p7"/>
          <p:cNvSpPr txBox="1"/>
          <p:nvPr>
            <p:ph idx="9" type="body"/>
          </p:nvPr>
        </p:nvSpPr>
        <p:spPr>
          <a:xfrm>
            <a:off x="32905538" y="4719215"/>
            <a:ext cx="10047018"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chemeClr val="dk1"/>
              </a:buClr>
              <a:buSzPts val="3700"/>
              <a:buFont typeface="Arial"/>
              <a:buNone/>
              <a:defRPr b="1" i="0" sz="3700" u="sng" cap="none" strike="noStrike">
                <a:solidFill>
                  <a:schemeClr val="dk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83" name="Google Shape;183;p7"/>
          <p:cNvSpPr txBox="1"/>
          <p:nvPr>
            <p:ph idx="13" type="body"/>
          </p:nvPr>
        </p:nvSpPr>
        <p:spPr>
          <a:xfrm>
            <a:off x="32905538" y="5582573"/>
            <a:ext cx="10047018"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chemeClr val="dk1"/>
              </a:buClr>
              <a:buSzPts val="2500"/>
              <a:buFont typeface="Arial"/>
              <a:buNone/>
              <a:defRPr b="0" i="0" sz="2500" u="none" cap="none" strike="noStrike">
                <a:solidFill>
                  <a:schemeClr val="dk1"/>
                </a:solidFill>
                <a:latin typeface="Trebuchet MS"/>
                <a:ea typeface="Trebuchet MS"/>
                <a:cs typeface="Trebuchet MS"/>
                <a:sym typeface="Trebuchet MS"/>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84" name="Google Shape;184;p7"/>
          <p:cNvSpPr txBox="1"/>
          <p:nvPr>
            <p:ph idx="14" type="body"/>
          </p:nvPr>
        </p:nvSpPr>
        <p:spPr>
          <a:xfrm>
            <a:off x="32905538" y="13643086"/>
            <a:ext cx="10047018"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chemeClr val="dk1"/>
              </a:buClr>
              <a:buSzPts val="3700"/>
              <a:buFont typeface="Arial"/>
              <a:buNone/>
              <a:defRPr b="1" i="0" sz="3700" u="sng" cap="none" strike="noStrike">
                <a:solidFill>
                  <a:schemeClr val="dk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85" name="Google Shape;185;p7"/>
          <p:cNvSpPr txBox="1"/>
          <p:nvPr>
            <p:ph idx="15" type="body"/>
          </p:nvPr>
        </p:nvSpPr>
        <p:spPr>
          <a:xfrm>
            <a:off x="32905538" y="14381750"/>
            <a:ext cx="10052050"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chemeClr val="dk1"/>
              </a:buClr>
              <a:buSzPts val="2500"/>
              <a:buFont typeface="Arial"/>
              <a:buNone/>
              <a:defRPr b="0" i="0" sz="2500" u="none" cap="none" strike="noStrike">
                <a:solidFill>
                  <a:schemeClr val="dk1"/>
                </a:solidFill>
                <a:latin typeface="Trebuchet MS"/>
                <a:ea typeface="Trebuchet MS"/>
                <a:cs typeface="Trebuchet MS"/>
                <a:sym typeface="Trebuchet MS"/>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86" name="Google Shape;186;p7"/>
          <p:cNvSpPr txBox="1"/>
          <p:nvPr>
            <p:ph idx="16" type="body"/>
          </p:nvPr>
        </p:nvSpPr>
        <p:spPr>
          <a:xfrm>
            <a:off x="32905538" y="25040223"/>
            <a:ext cx="10047018"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chemeClr val="dk1"/>
              </a:buClr>
              <a:buSzPts val="3700"/>
              <a:buFont typeface="Arial"/>
              <a:buNone/>
              <a:defRPr b="1" i="0" sz="3700" u="sng" cap="none" strike="noStrike">
                <a:solidFill>
                  <a:schemeClr val="dk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87" name="Google Shape;187;p7"/>
          <p:cNvSpPr txBox="1"/>
          <p:nvPr>
            <p:ph idx="17" type="body"/>
          </p:nvPr>
        </p:nvSpPr>
        <p:spPr>
          <a:xfrm>
            <a:off x="32905538" y="25807122"/>
            <a:ext cx="10052050"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chemeClr val="dk1"/>
              </a:buClr>
              <a:buSzPts val="2500"/>
              <a:buFont typeface="Arial"/>
              <a:buNone/>
              <a:defRPr b="0" i="0" sz="2500" u="none" cap="none" strike="noStrike">
                <a:solidFill>
                  <a:schemeClr val="dk1"/>
                </a:solidFill>
                <a:latin typeface="Trebuchet MS"/>
                <a:ea typeface="Trebuchet MS"/>
                <a:cs typeface="Trebuchet MS"/>
                <a:sym typeface="Trebuchet MS"/>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88" name="Google Shape;188;p7"/>
          <p:cNvSpPr txBox="1"/>
          <p:nvPr>
            <p:ph idx="18" type="body"/>
          </p:nvPr>
        </p:nvSpPr>
        <p:spPr>
          <a:xfrm>
            <a:off x="5932593" y="3721583"/>
            <a:ext cx="31998968" cy="811493"/>
          </a:xfrm>
          <a:prstGeom prst="rect">
            <a:avLst/>
          </a:prstGeom>
          <a:noFill/>
          <a:ln>
            <a:noFill/>
          </a:ln>
        </p:spPr>
        <p:txBody>
          <a:bodyPr anchorCtr="0" anchor="t" bIns="45700" lIns="91425" spcFirstLastPara="1" rIns="91425" wrap="square" tIns="45700">
            <a:normAutofit/>
          </a:bodyPr>
          <a:lstStyle>
            <a:lvl1pPr indent="-228600" lvl="0" marL="457200" marR="0" rtl="0" algn="ctr">
              <a:spcBef>
                <a:spcPts val="880"/>
              </a:spcBef>
              <a:spcAft>
                <a:spcPts val="0"/>
              </a:spcAft>
              <a:buClr>
                <a:schemeClr val="dk1"/>
              </a:buClr>
              <a:buSzPts val="4400"/>
              <a:buFont typeface="Arial"/>
              <a:buNone/>
              <a:defRPr b="0" i="0" sz="4400" u="none" cap="none" strike="noStrike">
                <a:solidFill>
                  <a:schemeClr val="dk1"/>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89" name="Google Shape;189;p7"/>
          <p:cNvSpPr txBox="1"/>
          <p:nvPr>
            <p:ph idx="19" type="body"/>
          </p:nvPr>
        </p:nvSpPr>
        <p:spPr>
          <a:xfrm>
            <a:off x="5932593" y="2783331"/>
            <a:ext cx="31998968" cy="1280160"/>
          </a:xfrm>
          <a:prstGeom prst="rect">
            <a:avLst/>
          </a:prstGeom>
          <a:noFill/>
          <a:ln>
            <a:noFill/>
          </a:ln>
        </p:spPr>
        <p:txBody>
          <a:bodyPr anchorCtr="1" anchor="t" bIns="45700" lIns="91425" spcFirstLastPara="1" rIns="91425" wrap="square" tIns="45700">
            <a:normAutofit/>
          </a:bodyPr>
          <a:lstStyle>
            <a:lvl1pPr indent="-228600" lvl="0" marL="457200" marR="0" rtl="0" algn="ctr">
              <a:spcBef>
                <a:spcPts val="1200"/>
              </a:spcBef>
              <a:spcAft>
                <a:spcPts val="0"/>
              </a:spcAft>
              <a:buClr>
                <a:schemeClr val="dk1"/>
              </a:buClr>
              <a:buSzPts val="6000"/>
              <a:buFont typeface="Arial"/>
              <a:buNone/>
              <a:defRPr b="1" i="0" sz="6000" u="none" cap="none" strike="noStrike">
                <a:solidFill>
                  <a:schemeClr val="dk1"/>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90" name="Google Shape;190;p7"/>
          <p:cNvSpPr txBox="1"/>
          <p:nvPr>
            <p:ph idx="20" type="body"/>
          </p:nvPr>
        </p:nvSpPr>
        <p:spPr>
          <a:xfrm>
            <a:off x="5932593" y="580113"/>
            <a:ext cx="31998968" cy="1637973"/>
          </a:xfrm>
          <a:prstGeom prst="rect">
            <a:avLst/>
          </a:prstGeom>
          <a:noFill/>
          <a:ln>
            <a:noFill/>
          </a:ln>
        </p:spPr>
        <p:txBody>
          <a:bodyPr anchorCtr="1" anchor="t" bIns="45700" lIns="91425" spcFirstLastPara="1" rIns="91425" wrap="square" tIns="45700">
            <a:normAutofit/>
          </a:bodyPr>
          <a:lstStyle>
            <a:lvl1pPr indent="-228600" lvl="0" marL="457200" marR="0" rtl="0" algn="ctr">
              <a:spcBef>
                <a:spcPts val="2300"/>
              </a:spcBef>
              <a:spcAft>
                <a:spcPts val="0"/>
              </a:spcAft>
              <a:buClr>
                <a:schemeClr val="lt1"/>
              </a:buClr>
              <a:buSzPts val="11500"/>
              <a:buFont typeface="Arial"/>
              <a:buNone/>
              <a:defRPr b="1" i="0" sz="11500" u="none" cap="none" strike="noStrike">
                <a:solidFill>
                  <a:schemeClr val="lt1"/>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xml"/><Relationship Id="rId11" Type="http://schemas.openxmlformats.org/officeDocument/2006/relationships/oleObject" Target="../embeddings/oleObject3.bin"/><Relationship Id="rId22" Type="http://schemas.openxmlformats.org/officeDocument/2006/relationships/vmlDrawing" Target="../drawings/vmlDrawing1.vml"/><Relationship Id="rId10" Type="http://schemas.openxmlformats.org/officeDocument/2006/relationships/image" Target="../media/image5.png"/><Relationship Id="rId21" Type="http://schemas.openxmlformats.org/officeDocument/2006/relationships/theme" Target="../theme/theme2.xml"/><Relationship Id="rId13" Type="http://schemas.openxmlformats.org/officeDocument/2006/relationships/image" Target="../media/image8.png"/><Relationship Id="rId12" Type="http://schemas.openxmlformats.org/officeDocument/2006/relationships/oleObject" Target="../embeddings/oleObject3.bin"/><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6.png"/><Relationship Id="rId9" Type="http://schemas.openxmlformats.org/officeDocument/2006/relationships/oleObject" Target="../embeddings/oleObject2.bin"/><Relationship Id="rId15" Type="http://schemas.openxmlformats.org/officeDocument/2006/relationships/oleObject" Target="../embeddings/oleObject4.bin"/><Relationship Id="rId14" Type="http://schemas.openxmlformats.org/officeDocument/2006/relationships/image" Target="../media/image9.png"/><Relationship Id="rId17" Type="http://schemas.openxmlformats.org/officeDocument/2006/relationships/image" Target="../media/image7.png"/><Relationship Id="rId16" Type="http://schemas.openxmlformats.org/officeDocument/2006/relationships/oleObject" Target="../embeddings/oleObject4.bin"/><Relationship Id="rId5" Type="http://schemas.openxmlformats.org/officeDocument/2006/relationships/oleObject" Target="../embeddings/oleObject1.bin"/><Relationship Id="rId19" Type="http://schemas.openxmlformats.org/officeDocument/2006/relationships/image" Target="../media/image10.jpg"/><Relationship Id="rId6" Type="http://schemas.openxmlformats.org/officeDocument/2006/relationships/oleObject" Target="../embeddings/oleObject1.bin"/><Relationship Id="rId18" Type="http://schemas.openxmlformats.org/officeDocument/2006/relationships/hyperlink" Target="http://www.facebook.com/pages/PosterPresentationscom/217914411419?v=app_4949752878&amp;ref=ts" TargetMode="External"/><Relationship Id="rId7" Type="http://schemas.openxmlformats.org/officeDocument/2006/relationships/image" Target="../media/image3.png"/><Relationship Id="rId8" Type="http://schemas.openxmlformats.org/officeDocument/2006/relationships/oleObject" Target="../embeddings/oleObject2.bin"/></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2.xml"/><Relationship Id="rId11" Type="http://schemas.openxmlformats.org/officeDocument/2006/relationships/image" Target="../media/image2.png"/><Relationship Id="rId22" Type="http://schemas.openxmlformats.org/officeDocument/2006/relationships/vmlDrawing" Target="../drawings/vmlDrawing2.vml"/><Relationship Id="rId10" Type="http://schemas.openxmlformats.org/officeDocument/2006/relationships/image" Target="../media/image1.png"/><Relationship Id="rId21" Type="http://schemas.openxmlformats.org/officeDocument/2006/relationships/theme" Target="../theme/theme1.xml"/><Relationship Id="rId13" Type="http://schemas.openxmlformats.org/officeDocument/2006/relationships/image" Target="../media/image6.png"/><Relationship Id="rId12" Type="http://schemas.openxmlformats.org/officeDocument/2006/relationships/image" Target="../media/image4.png"/><Relationship Id="rId1" Type="http://schemas.openxmlformats.org/officeDocument/2006/relationships/oleObject" Target="../embeddings/oleObject5.bin"/><Relationship Id="rId2" Type="http://schemas.openxmlformats.org/officeDocument/2006/relationships/oleObject" Target="../embeddings/oleObject5.bin"/><Relationship Id="rId3" Type="http://schemas.openxmlformats.org/officeDocument/2006/relationships/image" Target="../media/image8.png"/><Relationship Id="rId4" Type="http://schemas.openxmlformats.org/officeDocument/2006/relationships/image" Target="../media/image9.png"/><Relationship Id="rId9" Type="http://schemas.openxmlformats.org/officeDocument/2006/relationships/image" Target="../media/image10.jpg"/><Relationship Id="rId15" Type="http://schemas.openxmlformats.org/officeDocument/2006/relationships/oleObject" Target="../embeddings/oleObject7.bin"/><Relationship Id="rId14" Type="http://schemas.openxmlformats.org/officeDocument/2006/relationships/oleObject" Target="../embeddings/oleObject7.bin"/><Relationship Id="rId17" Type="http://schemas.openxmlformats.org/officeDocument/2006/relationships/oleObject" Target="../embeddings/oleObject8.bin"/><Relationship Id="rId16" Type="http://schemas.openxmlformats.org/officeDocument/2006/relationships/image" Target="../media/image3.png"/><Relationship Id="rId5" Type="http://schemas.openxmlformats.org/officeDocument/2006/relationships/oleObject" Target="../embeddings/oleObject6.bin"/><Relationship Id="rId19" Type="http://schemas.openxmlformats.org/officeDocument/2006/relationships/image" Target="../media/image5.png"/><Relationship Id="rId6" Type="http://schemas.openxmlformats.org/officeDocument/2006/relationships/oleObject" Target="../embeddings/oleObject6.bin"/><Relationship Id="rId18" Type="http://schemas.openxmlformats.org/officeDocument/2006/relationships/oleObject" Target="../embeddings/oleObject8.bin"/><Relationship Id="rId7" Type="http://schemas.openxmlformats.org/officeDocument/2006/relationships/image" Target="../media/image7.png"/><Relationship Id="rId8" Type="http://schemas.openxmlformats.org/officeDocument/2006/relationships/hyperlink" Target="http://www.facebook.com/pages/PosterPresentationscom/217914411419?v=app_4949752878&amp;ref=ts" TargetMode="Externa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3.xml"/><Relationship Id="rId11" Type="http://schemas.openxmlformats.org/officeDocument/2006/relationships/image" Target="../media/image2.png"/><Relationship Id="rId22" Type="http://schemas.openxmlformats.org/officeDocument/2006/relationships/vmlDrawing" Target="../drawings/vmlDrawing3.vml"/><Relationship Id="rId10" Type="http://schemas.openxmlformats.org/officeDocument/2006/relationships/image" Target="../media/image1.png"/><Relationship Id="rId21" Type="http://schemas.openxmlformats.org/officeDocument/2006/relationships/theme" Target="../theme/theme4.xml"/><Relationship Id="rId13" Type="http://schemas.openxmlformats.org/officeDocument/2006/relationships/image" Target="../media/image6.png"/><Relationship Id="rId12" Type="http://schemas.openxmlformats.org/officeDocument/2006/relationships/image" Target="../media/image4.png"/><Relationship Id="rId1" Type="http://schemas.openxmlformats.org/officeDocument/2006/relationships/oleObject" Target="../embeddings/oleObject9.bin"/><Relationship Id="rId2" Type="http://schemas.openxmlformats.org/officeDocument/2006/relationships/oleObject" Target="../embeddings/oleObject9.bin"/><Relationship Id="rId3" Type="http://schemas.openxmlformats.org/officeDocument/2006/relationships/image" Target="../media/image8.png"/><Relationship Id="rId4" Type="http://schemas.openxmlformats.org/officeDocument/2006/relationships/image" Target="../media/image9.png"/><Relationship Id="rId9" Type="http://schemas.openxmlformats.org/officeDocument/2006/relationships/image" Target="../media/image10.jpg"/><Relationship Id="rId15" Type="http://schemas.openxmlformats.org/officeDocument/2006/relationships/oleObject" Target="../embeddings/oleObject11.bin"/><Relationship Id="rId14" Type="http://schemas.openxmlformats.org/officeDocument/2006/relationships/oleObject" Target="../embeddings/oleObject11.bin"/><Relationship Id="rId17" Type="http://schemas.openxmlformats.org/officeDocument/2006/relationships/oleObject" Target="../embeddings/oleObject12.bin"/><Relationship Id="rId16" Type="http://schemas.openxmlformats.org/officeDocument/2006/relationships/image" Target="../media/image3.png"/><Relationship Id="rId5" Type="http://schemas.openxmlformats.org/officeDocument/2006/relationships/oleObject" Target="../embeddings/oleObject10.bin"/><Relationship Id="rId19" Type="http://schemas.openxmlformats.org/officeDocument/2006/relationships/image" Target="../media/image5.png"/><Relationship Id="rId6" Type="http://schemas.openxmlformats.org/officeDocument/2006/relationships/oleObject" Target="../embeddings/oleObject10.bin"/><Relationship Id="rId18" Type="http://schemas.openxmlformats.org/officeDocument/2006/relationships/oleObject" Target="../embeddings/oleObject12.bin"/><Relationship Id="rId7" Type="http://schemas.openxmlformats.org/officeDocument/2006/relationships/image" Target="../media/image7.png"/><Relationship Id="rId8" Type="http://schemas.openxmlformats.org/officeDocument/2006/relationships/hyperlink" Target="http://www.facebook.com/pages/PosterPresentationscom/217914411419?v=app_4949752878&amp;ref=ts" TargetMode="Externa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2"/>
          <p:cNvSpPr/>
          <p:nvPr/>
        </p:nvSpPr>
        <p:spPr>
          <a:xfrm>
            <a:off x="446073" y="4639113"/>
            <a:ext cx="10058400" cy="26490912"/>
          </a:xfrm>
          <a:prstGeom prst="roundRect">
            <a:avLst>
              <a:gd fmla="val 1956" name="adj"/>
            </a:avLst>
          </a:prstGeom>
          <a:no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sp>
        <p:nvSpPr>
          <p:cNvPr id="11" name="Google Shape;11;p2"/>
          <p:cNvSpPr/>
          <p:nvPr/>
        </p:nvSpPr>
        <p:spPr>
          <a:xfrm>
            <a:off x="11428937" y="4639110"/>
            <a:ext cx="10058400" cy="26490912"/>
          </a:xfrm>
          <a:prstGeom prst="roundRect">
            <a:avLst>
              <a:gd fmla="val 1956" name="adj"/>
            </a:avLst>
          </a:prstGeom>
          <a:no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sp>
        <p:nvSpPr>
          <p:cNvPr id="12" name="Google Shape;12;p2"/>
          <p:cNvSpPr/>
          <p:nvPr/>
        </p:nvSpPr>
        <p:spPr>
          <a:xfrm>
            <a:off x="22411802" y="4639111"/>
            <a:ext cx="10058400" cy="26490912"/>
          </a:xfrm>
          <a:prstGeom prst="roundRect">
            <a:avLst>
              <a:gd fmla="val 1956" name="adj"/>
            </a:avLst>
          </a:prstGeom>
          <a:no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sp>
        <p:nvSpPr>
          <p:cNvPr id="13" name="Google Shape;13;p2"/>
          <p:cNvSpPr/>
          <p:nvPr/>
        </p:nvSpPr>
        <p:spPr>
          <a:xfrm>
            <a:off x="33394663" y="4639112"/>
            <a:ext cx="10058400" cy="26490912"/>
          </a:xfrm>
          <a:prstGeom prst="roundRect">
            <a:avLst>
              <a:gd fmla="val 1956" name="adj"/>
            </a:avLst>
          </a:prstGeom>
          <a:no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grpSp>
        <p:nvGrpSpPr>
          <p:cNvPr id="14" name="Google Shape;14;p2"/>
          <p:cNvGrpSpPr/>
          <p:nvPr/>
        </p:nvGrpSpPr>
        <p:grpSpPr>
          <a:xfrm>
            <a:off x="-11225189" y="-1"/>
            <a:ext cx="11018865" cy="32918401"/>
            <a:chOff x="-11225189" y="-1"/>
            <a:chExt cx="11018865" cy="32918401"/>
          </a:xfrm>
        </p:grpSpPr>
        <p:sp>
          <p:nvSpPr>
            <p:cNvPr id="15" name="Google Shape;15;p2"/>
            <p:cNvSpPr/>
            <p:nvPr/>
          </p:nvSpPr>
          <p:spPr>
            <a:xfrm>
              <a:off x="-11216136" y="-1"/>
              <a:ext cx="11009812" cy="32918401"/>
            </a:xfrm>
            <a:prstGeom prst="rect">
              <a:avLst/>
            </a:prstGeom>
            <a:solidFill>
              <a:srgbClr val="0C0C0C"/>
            </a:solidFill>
            <a:ln>
              <a:noFill/>
            </a:ln>
          </p:spPr>
          <p:txBody>
            <a:bodyPr anchorCtr="0" anchor="t" bIns="0" lIns="457200" spcFirstLastPara="1" rIns="457200" wrap="square" tIns="457200">
              <a:noAutofit/>
            </a:bodyPr>
            <a:lstStyle/>
            <a:p>
              <a:pPr indent="0" lvl="0" marL="0" marR="0" rtl="0" algn="ctr">
                <a:lnSpc>
                  <a:spcPct val="100000"/>
                </a:lnSpc>
                <a:spcBef>
                  <a:spcPts val="0"/>
                </a:spcBef>
                <a:spcAft>
                  <a:spcPts val="0"/>
                </a:spcAft>
                <a:buClr>
                  <a:srgbClr val="FF0000"/>
                </a:buClr>
                <a:buSzPts val="3200"/>
                <a:buFont typeface="Trebuchet MS"/>
                <a:buNone/>
              </a:pPr>
              <a:r>
                <a:rPr b="1" i="0" lang="en-US" sz="3200" u="none" cap="none" strike="noStrike">
                  <a:solidFill>
                    <a:srgbClr val="FF0000"/>
                  </a:solidFill>
                  <a:latin typeface="Trebuchet MS"/>
                  <a:ea typeface="Trebuchet MS"/>
                  <a:cs typeface="Trebuchet MS"/>
                  <a:sym typeface="Trebuchet MS"/>
                </a:rPr>
                <a:t>(—THIS SIDEBAR DOES NOT PRINT—)</a:t>
              </a:r>
              <a:endParaRPr b="1" i="0" sz="32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i="0" lang="en-US" sz="4000" u="none" cap="none" strike="noStrike">
                  <a:solidFill>
                    <a:schemeClr val="lt1"/>
                  </a:solidFill>
                  <a:latin typeface="Trebuchet MS"/>
                  <a:ea typeface="Trebuchet MS"/>
                  <a:cs typeface="Trebuchet MS"/>
                  <a:sym typeface="Trebuchet MS"/>
                </a:rPr>
                <a:t>DESIGN GUIDE</a:t>
              </a:r>
              <a:endParaRPr/>
            </a:p>
            <a:p>
              <a:pPr indent="0" lvl="0" marL="0" marR="0" rtl="0" algn="ctr">
                <a:spcBef>
                  <a:spcPts val="0"/>
                </a:spcBef>
                <a:spcAft>
                  <a:spcPts val="0"/>
                </a:spcAft>
                <a:buNone/>
              </a:pPr>
              <a:r>
                <a:t/>
              </a:r>
              <a:endParaRPr b="1" i="0" sz="28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b="0" i="0" lang="en-US" sz="2800" u="none" cap="none" strike="noStrike">
                  <a:solidFill>
                    <a:schemeClr val="lt1"/>
                  </a:solidFill>
                  <a:latin typeface="Trebuchet MS"/>
                  <a:ea typeface="Trebuchet MS"/>
                  <a:cs typeface="Trebuchet MS"/>
                  <a:sym typeface="Trebuchet MS"/>
                </a:rPr>
                <a:t>This PowerPoint 2007 template produces a 36”x48” presentation poster. You can use it to create your research poster and save valuable time placing titles, subtitles, text, and graphics. </a:t>
              </a:r>
              <a:endParaRPr/>
            </a:p>
            <a:p>
              <a:pPr indent="0" lvl="0" marL="0" marR="0" rtl="0" algn="l">
                <a:spcBef>
                  <a:spcPts val="0"/>
                </a:spcBef>
                <a:spcAft>
                  <a:spcPts val="0"/>
                </a:spcAft>
                <a:buNone/>
              </a:pPr>
              <a:r>
                <a:t/>
              </a:r>
              <a:endParaRPr b="0" i="0" sz="28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b="0" i="0" lang="en-US" sz="2800" u="none" cap="none" strike="noStrike">
                  <a:solidFill>
                    <a:schemeClr val="lt1"/>
                  </a:solidFill>
                  <a:latin typeface="Trebuchet MS"/>
                  <a:ea typeface="Trebuchet MS"/>
                  <a:cs typeface="Trebuchet MS"/>
                  <a:sym typeface="Trebuchet MS"/>
                </a:rPr>
                <a:t>We provide a series of online tutorials that will guide you through the poster design process and answer your poster production questions. To view our template tutorials, go online to </a:t>
              </a:r>
              <a:r>
                <a:rPr b="1" i="0" lang="en-US" sz="2800" u="none" cap="none" strike="noStrike">
                  <a:solidFill>
                    <a:srgbClr val="FFC000"/>
                  </a:solidFill>
                  <a:latin typeface="Trebuchet MS"/>
                  <a:ea typeface="Trebuchet MS"/>
                  <a:cs typeface="Trebuchet MS"/>
                  <a:sym typeface="Trebuchet MS"/>
                </a:rPr>
                <a:t>PosterPresentations.com</a:t>
              </a:r>
              <a:r>
                <a:rPr b="1" i="0" lang="en-US" sz="2800" u="none" cap="none" strike="noStrike">
                  <a:solidFill>
                    <a:schemeClr val="lt1"/>
                  </a:solidFill>
                  <a:latin typeface="Trebuchet MS"/>
                  <a:ea typeface="Trebuchet MS"/>
                  <a:cs typeface="Trebuchet MS"/>
                  <a:sym typeface="Trebuchet MS"/>
                </a:rPr>
                <a:t> </a:t>
              </a:r>
              <a:r>
                <a:rPr b="0" i="0" lang="en-US" sz="2800" u="none" cap="none" strike="noStrike">
                  <a:solidFill>
                    <a:schemeClr val="lt1"/>
                  </a:solidFill>
                  <a:latin typeface="Trebuchet MS"/>
                  <a:ea typeface="Trebuchet MS"/>
                  <a:cs typeface="Trebuchet MS"/>
                  <a:sym typeface="Trebuchet MS"/>
                </a:rPr>
                <a:t>and click on HELP DESK.</a:t>
              </a:r>
              <a:endParaRPr/>
            </a:p>
            <a:p>
              <a:pPr indent="0" lvl="0" marL="0" marR="0" rtl="0" algn="l">
                <a:spcBef>
                  <a:spcPts val="0"/>
                </a:spcBef>
                <a:spcAft>
                  <a:spcPts val="0"/>
                </a:spcAft>
                <a:buNone/>
              </a:pPr>
              <a:r>
                <a:t/>
              </a:r>
              <a:endParaRPr b="0" i="0" sz="28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b="0" i="0" lang="en-US" sz="2800" u="none" cap="none" strike="noStrike">
                  <a:solidFill>
                    <a:schemeClr val="lt1"/>
                  </a:solidFill>
                  <a:latin typeface="Trebuchet MS"/>
                  <a:ea typeface="Trebuchet MS"/>
                  <a:cs typeface="Trebuchet MS"/>
                  <a:sym typeface="Trebuchet MS"/>
                </a:rPr>
                <a:t>When you are ready to print your poster, go online to PosterPresentations.com</a:t>
              </a:r>
              <a:br>
                <a:rPr b="0" i="0" lang="en-US" sz="2800" u="none" cap="none" strike="noStrike">
                  <a:solidFill>
                    <a:schemeClr val="lt1"/>
                  </a:solidFill>
                  <a:latin typeface="Trebuchet MS"/>
                  <a:ea typeface="Trebuchet MS"/>
                  <a:cs typeface="Trebuchet MS"/>
                  <a:sym typeface="Trebuchet MS"/>
                </a:rPr>
              </a:br>
              <a:endParaRPr b="0" i="0" sz="28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b="0" i="0" lang="en-US" sz="2800" u="none" cap="none" strike="noStrike">
                  <a:solidFill>
                    <a:schemeClr val="lt1"/>
                  </a:solidFill>
                  <a:latin typeface="Trebuchet MS"/>
                  <a:ea typeface="Trebuchet MS"/>
                  <a:cs typeface="Trebuchet MS"/>
                  <a:sym typeface="Trebuchet MS"/>
                </a:rPr>
                <a:t>Need assistance? Call us at </a:t>
              </a:r>
              <a:r>
                <a:rPr b="0" i="0" lang="en-US" sz="2800" u="none" cap="none" strike="noStrike">
                  <a:solidFill>
                    <a:srgbClr val="FFC000"/>
                  </a:solidFill>
                  <a:latin typeface="Trebuchet MS"/>
                  <a:ea typeface="Trebuchet MS"/>
                  <a:cs typeface="Trebuchet MS"/>
                  <a:sym typeface="Trebuchet MS"/>
                </a:rPr>
                <a:t>1.510.649.3001</a:t>
              </a:r>
              <a:endParaRPr/>
            </a:p>
            <a:p>
              <a:pPr indent="0" lvl="0" marL="0" marR="0" rtl="0" algn="l">
                <a:spcBef>
                  <a:spcPts val="0"/>
                </a:spcBef>
                <a:spcAft>
                  <a:spcPts val="0"/>
                </a:spcAft>
                <a:buNone/>
              </a:pPr>
              <a:r>
                <a:t/>
              </a:r>
              <a:endParaRPr b="1" i="0" sz="3600" u="none" cap="none" strike="noStrike">
                <a:solidFill>
                  <a:srgbClr val="FFFF00"/>
                </a:solidFill>
                <a:latin typeface="Trebuchet MS"/>
                <a:ea typeface="Trebuchet MS"/>
                <a:cs typeface="Trebuchet MS"/>
                <a:sym typeface="Trebuchet MS"/>
              </a:endParaRPr>
            </a:p>
            <a:p>
              <a:pPr indent="0" lvl="0" marL="0" marR="0" rtl="0" algn="ctr">
                <a:spcBef>
                  <a:spcPts val="0"/>
                </a:spcBef>
                <a:spcAft>
                  <a:spcPts val="0"/>
                </a:spcAft>
                <a:buNone/>
              </a:pPr>
              <a:r>
                <a:t/>
              </a:r>
              <a:endParaRPr b="1" i="0" sz="24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i="0" lang="en-US" sz="4000" u="none" cap="none" strike="noStrike">
                  <a:solidFill>
                    <a:schemeClr val="lt1"/>
                  </a:solidFill>
                  <a:latin typeface="Trebuchet MS"/>
                  <a:ea typeface="Trebuchet MS"/>
                  <a:cs typeface="Trebuchet MS"/>
                  <a:sym typeface="Trebuchet MS"/>
                </a:rPr>
                <a:t>QUICK START</a:t>
              </a:r>
              <a:endParaRPr/>
            </a:p>
            <a:p>
              <a:pPr indent="0" lvl="0" marL="0" marR="0" rtl="0" algn="ctr">
                <a:spcBef>
                  <a:spcPts val="0"/>
                </a:spcBef>
                <a:spcAft>
                  <a:spcPts val="0"/>
                </a:spcAft>
                <a:buNone/>
              </a:pPr>
              <a:r>
                <a:t/>
              </a:r>
              <a:endParaRPr b="1" i="0" sz="32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C000"/>
                  </a:solidFill>
                  <a:latin typeface="Trebuchet MS"/>
                  <a:ea typeface="Trebuchet MS"/>
                  <a:cs typeface="Trebuchet MS"/>
                  <a:sym typeface="Trebuchet MS"/>
                </a:rPr>
                <a:t>Zoom in and out</a:t>
              </a:r>
              <a:endParaRPr/>
            </a:p>
            <a:p>
              <a:pPr indent="-1892300" lvl="0" marL="1892300" marR="0" rtl="0" algn="l">
                <a:spcBef>
                  <a:spcPts val="0"/>
                </a:spcBef>
                <a:spcAft>
                  <a:spcPts val="0"/>
                </a:spcAft>
                <a:buNone/>
              </a:pPr>
              <a:r>
                <a:rPr b="0" i="0" lang="en-US" sz="2400" u="none" cap="none" strike="noStrike">
                  <a:solidFill>
                    <a:schemeClr val="lt1"/>
                  </a:solidFill>
                  <a:latin typeface="Trebuchet MS"/>
                  <a:ea typeface="Trebuchet MS"/>
                  <a:cs typeface="Trebuchet MS"/>
                  <a:sym typeface="Trebuchet MS"/>
                </a:rPr>
                <a:t>	</a:t>
              </a:r>
              <a:r>
                <a:rPr b="0" i="0" lang="en-US" sz="2400" u="none" cap="none" strike="noStrike">
                  <a:solidFill>
                    <a:srgbClr val="BFBFBF"/>
                  </a:solidFill>
                  <a:latin typeface="Trebuchet MS"/>
                  <a:ea typeface="Trebuchet MS"/>
                  <a:cs typeface="Trebuchet MS"/>
                  <a:sym typeface="Trebuchet MS"/>
                </a:rPr>
                <a:t>As you work on your poster zoom in and out to the level that is more comfortable to you. </a:t>
              </a:r>
              <a:endParaRPr/>
            </a:p>
            <a:p>
              <a:pPr indent="-1892300" lvl="0" marL="1892300" marR="0" rtl="0" algn="l">
                <a:spcBef>
                  <a:spcPts val="0"/>
                </a:spcBef>
                <a:spcAft>
                  <a:spcPts val="0"/>
                </a:spcAft>
                <a:buNone/>
              </a:pPr>
              <a:r>
                <a:rPr b="1" i="0" lang="en-US" sz="2400" u="none" cap="none" strike="noStrike">
                  <a:solidFill>
                    <a:srgbClr val="BFBFBF"/>
                  </a:solidFill>
                  <a:latin typeface="Trebuchet MS"/>
                  <a:ea typeface="Trebuchet MS"/>
                  <a:cs typeface="Trebuchet MS"/>
                  <a:sym typeface="Trebuchet MS"/>
                </a:rPr>
                <a:t>	</a:t>
              </a:r>
              <a:r>
                <a:rPr b="0" i="0" lang="en-US" sz="2400" u="none" cap="none" strike="noStrike">
                  <a:solidFill>
                    <a:srgbClr val="BFBFBF"/>
                  </a:solidFill>
                  <a:latin typeface="Trebuchet MS"/>
                  <a:ea typeface="Trebuchet MS"/>
                  <a:cs typeface="Trebuchet MS"/>
                  <a:sym typeface="Trebuchet MS"/>
                </a:rPr>
                <a:t>Go to VIEW &gt; ZOOM.</a:t>
              </a:r>
              <a:endParaRPr/>
            </a:p>
            <a:p>
              <a:pPr indent="0" lvl="0" marL="0" marR="0" rtl="0" algn="l">
                <a:spcBef>
                  <a:spcPts val="0"/>
                </a:spcBef>
                <a:spcAft>
                  <a:spcPts val="0"/>
                </a:spcAft>
                <a:buNone/>
              </a:pPr>
              <a:r>
                <a:t/>
              </a:r>
              <a:endParaRPr b="0" i="0" sz="28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C000"/>
                  </a:solidFill>
                  <a:latin typeface="Trebuchet MS"/>
                  <a:ea typeface="Trebuchet MS"/>
                  <a:cs typeface="Trebuchet MS"/>
                  <a:sym typeface="Trebuchet MS"/>
                </a:rPr>
                <a:t>Title, Authors, and Affiliations</a:t>
              </a:r>
              <a:endParaRPr/>
            </a:p>
            <a:p>
              <a:pPr indent="0" lvl="0" marL="0"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Start designing your poster by adding the title, the names of the authors, and the affiliated institutions. You can type or paste text into the provided boxes. The template will automatically adjust the size of your text to fit the title box. You can manually override this feature and change the size of your text. </a:t>
              </a:r>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rPr b="1" i="0" lang="en-US" sz="2400" u="none" cap="none" strike="noStrike">
                  <a:solidFill>
                    <a:srgbClr val="FFC000"/>
                  </a:solidFill>
                  <a:latin typeface="Trebuchet MS"/>
                  <a:ea typeface="Trebuchet MS"/>
                  <a:cs typeface="Trebuchet MS"/>
                  <a:sym typeface="Trebuchet MS"/>
                </a:rPr>
                <a:t>TIP: </a:t>
              </a:r>
              <a:r>
                <a:rPr b="0" i="0" lang="en-US" sz="2400" u="none" cap="none" strike="noStrike">
                  <a:solidFill>
                    <a:srgbClr val="BFBFBF"/>
                  </a:solidFill>
                  <a:latin typeface="Trebuchet MS"/>
                  <a:ea typeface="Trebuchet MS"/>
                  <a:cs typeface="Trebuchet MS"/>
                  <a:sym typeface="Trebuchet MS"/>
                </a:rPr>
                <a:t>The font size of your title should be bigger than your name(s) and institution name(s).</a:t>
              </a:r>
              <a:endParaRPr/>
            </a:p>
            <a:p>
              <a:pPr indent="0" lvl="0" marL="0" marR="0" rtl="0" algn="l">
                <a:spcBef>
                  <a:spcPts val="0"/>
                </a:spcBef>
                <a:spcAft>
                  <a:spcPts val="0"/>
                </a:spcAft>
                <a:buNone/>
              </a:pPr>
              <a:br>
                <a:rPr b="1" i="0" lang="en-US" sz="2800" u="none" cap="none" strike="noStrike">
                  <a:solidFill>
                    <a:schemeClr val="lt1"/>
                  </a:solidFill>
                  <a:latin typeface="Trebuchet MS"/>
                  <a:ea typeface="Trebuchet MS"/>
                  <a:cs typeface="Trebuchet MS"/>
                  <a:sym typeface="Trebuchet MS"/>
                </a:rPr>
              </a:br>
              <a:endParaRPr b="1" i="0" sz="28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C000"/>
                  </a:solidFill>
                  <a:latin typeface="Trebuchet MS"/>
                  <a:ea typeface="Trebuchet MS"/>
                  <a:cs typeface="Trebuchet MS"/>
                  <a:sym typeface="Trebuchet MS"/>
                </a:rPr>
                <a:t>Adding Logos / Seals</a:t>
              </a:r>
              <a:endParaRPr/>
            </a:p>
            <a:p>
              <a:pPr indent="0" lvl="0" marL="0"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rPr b="1" i="0" lang="en-US" sz="2400" u="none" cap="none" strike="noStrike">
                  <a:solidFill>
                    <a:srgbClr val="FFC000"/>
                  </a:solidFill>
                  <a:latin typeface="Trebuchet MS"/>
                  <a:ea typeface="Trebuchet MS"/>
                  <a:cs typeface="Trebuchet MS"/>
                  <a:sym typeface="Trebuchet MS"/>
                </a:rPr>
                <a:t>TIP: </a:t>
              </a:r>
              <a:r>
                <a:rPr b="0" i="0" lang="en-US" sz="2400" u="none" cap="none" strike="noStrike">
                  <a:solidFill>
                    <a:srgbClr val="BFBFBF"/>
                  </a:solidFill>
                  <a:latin typeface="Trebuchet MS"/>
                  <a:ea typeface="Trebuchet MS"/>
                  <a:cs typeface="Trebuchet MS"/>
                  <a:sym typeface="Trebuchet MS"/>
                </a:rPr>
                <a:t>See if your school’s logo is available on our free poster templates page.</a:t>
              </a:r>
              <a:endParaRPr/>
            </a:p>
            <a:p>
              <a:pPr indent="0" lvl="0" marL="0" marR="0" rtl="0" algn="l">
                <a:spcBef>
                  <a:spcPts val="0"/>
                </a:spcBef>
                <a:spcAft>
                  <a:spcPts val="0"/>
                </a:spcAft>
                <a:buNone/>
              </a:pPr>
              <a:r>
                <a:t/>
              </a:r>
              <a:endParaRPr b="0" i="0" sz="24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C000"/>
                  </a:solidFill>
                  <a:latin typeface="Trebuchet MS"/>
                  <a:ea typeface="Trebuchet MS"/>
                  <a:cs typeface="Trebuchet MS"/>
                  <a:sym typeface="Trebuchet MS"/>
                </a:rPr>
                <a:t>Photographs / Graphics</a:t>
              </a:r>
              <a:endParaRPr/>
            </a:p>
            <a:p>
              <a:pPr indent="0" lvl="0" marL="0"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disproportionally.</a:t>
              </a:r>
              <a:endParaRPr/>
            </a:p>
            <a:p>
              <a:pPr indent="0" lvl="0" marL="0" marR="0" rtl="0" algn="l">
                <a:spcBef>
                  <a:spcPts val="0"/>
                </a:spcBef>
                <a:spcAft>
                  <a:spcPts val="0"/>
                </a:spcAft>
                <a:buNone/>
              </a:pPr>
              <a:r>
                <a:t/>
              </a:r>
              <a:endParaRPr b="0" i="0" sz="24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C000"/>
                  </a:solidFill>
                  <a:latin typeface="Trebuchet MS"/>
                  <a:ea typeface="Trebuchet MS"/>
                  <a:cs typeface="Trebuchet MS"/>
                  <a:sym typeface="Trebuchet MS"/>
                </a:rPr>
                <a:t>Image Quality Check</a:t>
              </a:r>
              <a:endParaRPr/>
            </a:p>
            <a:p>
              <a:pPr indent="0" lvl="0" marL="0"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Zoom in and look at your images at 100% magnification. If they look good they will print well. </a:t>
              </a:r>
              <a:endParaRPr b="0" i="0" sz="2800" u="none" cap="none" strike="noStrike">
                <a:solidFill>
                  <a:schemeClr val="lt1"/>
                </a:solidFill>
                <a:latin typeface="Trebuchet MS"/>
                <a:ea typeface="Trebuchet MS"/>
                <a:cs typeface="Trebuchet MS"/>
                <a:sym typeface="Trebuchet MS"/>
              </a:endParaRPr>
            </a:p>
          </p:txBody>
        </p:sp>
        <p:cxnSp>
          <p:nvCxnSpPr>
            <p:cNvPr id="16" name="Google Shape;16;p2"/>
            <p:cNvCxnSpPr/>
            <p:nvPr/>
          </p:nvCxnSpPr>
          <p:spPr>
            <a:xfrm>
              <a:off x="-11225189" y="8422500"/>
              <a:ext cx="10999746" cy="3341"/>
            </a:xfrm>
            <a:prstGeom prst="straightConnector1">
              <a:avLst/>
            </a:prstGeom>
            <a:noFill/>
            <a:ln cap="flat" cmpd="sng" w="9525">
              <a:solidFill>
                <a:srgbClr val="FFC000"/>
              </a:solidFill>
              <a:prstDash val="solid"/>
              <a:round/>
              <a:headEnd len="sm" w="sm" type="none"/>
              <a:tailEnd len="sm" w="sm" type="none"/>
            </a:ln>
          </p:spPr>
        </p:cxnSp>
        <p:pic>
          <p:nvPicPr>
            <p:cNvPr id="17" name="Google Shape;17;p2"/>
            <p:cNvPicPr preferRelativeResize="0"/>
            <p:nvPr/>
          </p:nvPicPr>
          <p:blipFill rotWithShape="1">
            <a:blip r:embed="rId1">
              <a:alphaModFix/>
            </a:blip>
            <a:srcRect b="0" l="0" r="0" t="0"/>
            <a:stretch/>
          </p:blipFill>
          <p:spPr>
            <a:xfrm>
              <a:off x="-10740740" y="10261718"/>
              <a:ext cx="1597666" cy="1201935"/>
            </a:xfrm>
            <a:prstGeom prst="rect">
              <a:avLst/>
            </a:prstGeom>
            <a:noFill/>
            <a:ln>
              <a:noFill/>
            </a:ln>
          </p:spPr>
        </p:pic>
        <p:pic>
          <p:nvPicPr>
            <p:cNvPr id="18" name="Google Shape;18;p2"/>
            <p:cNvPicPr preferRelativeResize="0"/>
            <p:nvPr/>
          </p:nvPicPr>
          <p:blipFill rotWithShape="1">
            <a:blip r:embed="rId2">
              <a:alphaModFix/>
            </a:blip>
            <a:srcRect b="0" l="0" r="0" t="0"/>
            <a:stretch/>
          </p:blipFill>
          <p:spPr>
            <a:xfrm>
              <a:off x="-10732765" y="15696927"/>
              <a:ext cx="9986808" cy="1053596"/>
            </a:xfrm>
            <a:prstGeom prst="rect">
              <a:avLst/>
            </a:prstGeom>
            <a:noFill/>
            <a:ln>
              <a:noFill/>
            </a:ln>
          </p:spPr>
        </p:pic>
        <p:grpSp>
          <p:nvGrpSpPr>
            <p:cNvPr id="19" name="Google Shape;19;p2"/>
            <p:cNvGrpSpPr/>
            <p:nvPr/>
          </p:nvGrpSpPr>
          <p:grpSpPr>
            <a:xfrm>
              <a:off x="-9744992" y="23540956"/>
              <a:ext cx="7531182" cy="2120440"/>
              <a:chOff x="-4470427" y="11016658"/>
              <a:chExt cx="3470785" cy="974220"/>
            </a:xfrm>
          </p:grpSpPr>
          <p:grpSp>
            <p:nvGrpSpPr>
              <p:cNvPr id="20" name="Google Shape;20;p2"/>
              <p:cNvGrpSpPr/>
              <p:nvPr/>
            </p:nvGrpSpPr>
            <p:grpSpPr>
              <a:xfrm>
                <a:off x="-2783495" y="11060886"/>
                <a:ext cx="624431" cy="893535"/>
                <a:chOff x="-3958697" y="11117435"/>
                <a:chExt cx="779338" cy="1280430"/>
              </a:xfrm>
            </p:grpSpPr>
            <p:pic>
              <p:nvPicPr>
                <p:cNvPr id="21" name="Google Shape;21;p2"/>
                <p:cNvPicPr preferRelativeResize="0"/>
                <p:nvPr/>
              </p:nvPicPr>
              <p:blipFill rotWithShape="1">
                <a:blip r:embed="rId3">
                  <a:alphaModFix/>
                </a:blip>
                <a:srcRect b="0" l="0" r="0" t="0"/>
                <a:stretch/>
              </p:blipFill>
              <p:spPr>
                <a:xfrm>
                  <a:off x="-3948160" y="11117435"/>
                  <a:ext cx="768801" cy="1090857"/>
                </a:xfrm>
                <a:prstGeom prst="rect">
                  <a:avLst/>
                </a:prstGeom>
                <a:noFill/>
                <a:ln>
                  <a:noFill/>
                </a:ln>
              </p:spPr>
            </p:pic>
            <p:sp>
              <p:nvSpPr>
                <p:cNvPr id="22" name="Google Shape;22;p2"/>
                <p:cNvSpPr txBox="1"/>
                <p:nvPr/>
              </p:nvSpPr>
              <p:spPr>
                <a:xfrm>
                  <a:off x="-3958697" y="12114178"/>
                  <a:ext cx="779337" cy="283687"/>
                </a:xfrm>
                <a:prstGeom prst="rect">
                  <a:avLst/>
                </a:prstGeom>
                <a:solidFill>
                  <a:schemeClr val="accent1"/>
                </a:solidFill>
                <a:ln>
                  <a:noFill/>
                </a:ln>
              </p:spPr>
              <p:txBody>
                <a:bodyPr anchorCtr="0" anchor="t" bIns="91425" lIns="91425" spcFirstLastPara="1" rIns="91425" wrap="square" tIns="91425">
                  <a:spAutoFit/>
                </a:bodyPr>
                <a:lstStyle/>
                <a:p>
                  <a:pPr indent="0" lvl="0" marL="0" marR="0" rtl="0" algn="ctr">
                    <a:spcBef>
                      <a:spcPts val="0"/>
                    </a:spcBef>
                    <a:spcAft>
                      <a:spcPts val="0"/>
                    </a:spcAft>
                    <a:buNone/>
                  </a:pPr>
                  <a:r>
                    <a:rPr b="1" i="0" lang="en-US" sz="1600" u="none" cap="none" strike="noStrike">
                      <a:solidFill>
                        <a:schemeClr val="dk1"/>
                      </a:solidFill>
                      <a:latin typeface="Calibri"/>
                      <a:ea typeface="Calibri"/>
                      <a:cs typeface="Calibri"/>
                      <a:sym typeface="Calibri"/>
                    </a:rPr>
                    <a:t>ORIGINAL</a:t>
                  </a:r>
                  <a:endParaRPr/>
                </a:p>
              </p:txBody>
            </p:sp>
          </p:grpSp>
          <p:grpSp>
            <p:nvGrpSpPr>
              <p:cNvPr id="23" name="Google Shape;23;p2"/>
              <p:cNvGrpSpPr/>
              <p:nvPr/>
            </p:nvGrpSpPr>
            <p:grpSpPr>
              <a:xfrm>
                <a:off x="-2033159" y="11060889"/>
                <a:ext cx="1033517" cy="893529"/>
                <a:chOff x="-2921738" y="11200127"/>
                <a:chExt cx="1420279" cy="1227904"/>
              </a:xfrm>
            </p:grpSpPr>
            <p:pic>
              <p:nvPicPr>
                <p:cNvPr id="24" name="Google Shape;24;p2"/>
                <p:cNvPicPr preferRelativeResize="0"/>
                <p:nvPr/>
              </p:nvPicPr>
              <p:blipFill rotWithShape="1">
                <a:blip r:embed="rId3">
                  <a:alphaModFix/>
                </a:blip>
                <a:srcRect b="0" l="0" r="0" t="0"/>
                <a:stretch/>
              </p:blipFill>
              <p:spPr>
                <a:xfrm>
                  <a:off x="-2921738" y="11200127"/>
                  <a:ext cx="1420279" cy="1029694"/>
                </a:xfrm>
                <a:prstGeom prst="rect">
                  <a:avLst/>
                </a:prstGeom>
                <a:noFill/>
                <a:ln>
                  <a:noFill/>
                </a:ln>
              </p:spPr>
            </p:pic>
            <p:sp>
              <p:nvSpPr>
                <p:cNvPr id="25" name="Google Shape;25;p2"/>
                <p:cNvSpPr txBox="1"/>
                <p:nvPr/>
              </p:nvSpPr>
              <p:spPr>
                <a:xfrm>
                  <a:off x="-2918991" y="12175418"/>
                  <a:ext cx="1417532" cy="252613"/>
                </a:xfrm>
                <a:prstGeom prst="rect">
                  <a:avLst/>
                </a:prstGeom>
                <a:solidFill>
                  <a:srgbClr val="FF0000"/>
                </a:solidFill>
                <a:ln>
                  <a:noFill/>
                </a:ln>
              </p:spPr>
              <p:txBody>
                <a:bodyPr anchorCtr="0" anchor="t" bIns="91425" lIns="457200" spcFirstLastPara="1" rIns="457200" wrap="square" tIns="91425">
                  <a:spAutoFit/>
                </a:bodyPr>
                <a:lstStyle/>
                <a:p>
                  <a:pPr indent="0" lvl="0" marL="0" marR="0" rtl="0" algn="ctr">
                    <a:spcBef>
                      <a:spcPts val="0"/>
                    </a:spcBef>
                    <a:spcAft>
                      <a:spcPts val="0"/>
                    </a:spcAft>
                    <a:buNone/>
                  </a:pPr>
                  <a:r>
                    <a:rPr b="1" i="0" lang="en-US" sz="1400" u="none" cap="none" strike="noStrike">
                      <a:solidFill>
                        <a:schemeClr val="lt1"/>
                      </a:solidFill>
                      <a:latin typeface="Calibri"/>
                      <a:ea typeface="Calibri"/>
                      <a:cs typeface="Calibri"/>
                      <a:sym typeface="Calibri"/>
                    </a:rPr>
                    <a:t>DISTORTED</a:t>
                  </a:r>
                  <a:endParaRPr b="1" i="0" sz="700" u="none" cap="none" strike="noStrike">
                    <a:solidFill>
                      <a:schemeClr val="lt1"/>
                    </a:solidFill>
                    <a:latin typeface="Calibri"/>
                    <a:ea typeface="Calibri"/>
                    <a:cs typeface="Calibri"/>
                    <a:sym typeface="Calibri"/>
                  </a:endParaRPr>
                </a:p>
              </p:txBody>
            </p:sp>
          </p:grpSp>
          <p:pic>
            <p:nvPicPr>
              <p:cNvPr id="26" name="Google Shape;26;p2"/>
              <p:cNvPicPr preferRelativeResize="0"/>
              <p:nvPr/>
            </p:nvPicPr>
            <p:blipFill rotWithShape="1">
              <a:blip r:embed="rId4">
                <a:alphaModFix/>
              </a:blip>
              <a:srcRect b="0" l="0" r="0" t="0"/>
              <a:stretch/>
            </p:blipFill>
            <p:spPr>
              <a:xfrm>
                <a:off x="-4470427" y="11016658"/>
                <a:ext cx="1098742" cy="847761"/>
              </a:xfrm>
              <a:prstGeom prst="rect">
                <a:avLst/>
              </a:prstGeom>
              <a:noFill/>
              <a:ln>
                <a:noFill/>
              </a:ln>
            </p:spPr>
          </p:pic>
          <p:sp>
            <p:nvSpPr>
              <p:cNvPr id="27" name="Google Shape;27;p2"/>
              <p:cNvSpPr txBox="1"/>
              <p:nvPr/>
            </p:nvSpPr>
            <p:spPr>
              <a:xfrm>
                <a:off x="-4440600" y="11665645"/>
                <a:ext cx="1035685" cy="325233"/>
              </a:xfrm>
              <a:prstGeom prst="rect">
                <a:avLst/>
              </a:prstGeom>
              <a:noFill/>
              <a:ln>
                <a:noFill/>
              </a:ln>
            </p:spPr>
            <p:txBody>
              <a:bodyPr anchorCtr="0" anchor="t" bIns="0" lIns="457200" spcFirstLastPara="1" rIns="457200" wrap="square" tIns="457200">
                <a:spAutoFit/>
              </a:bodyPr>
              <a:lstStyle/>
              <a:p>
                <a:pPr indent="0" lvl="0" marL="0" marR="0" rtl="0" algn="ctr">
                  <a:spcBef>
                    <a:spcPts val="0"/>
                  </a:spcBef>
                  <a:spcAft>
                    <a:spcPts val="0"/>
                  </a:spcAft>
                  <a:buNone/>
                </a:pPr>
                <a:r>
                  <a:rPr b="0" i="0" lang="en-US" sz="1600" u="none" cap="none" strike="noStrike">
                    <a:solidFill>
                      <a:schemeClr val="lt1"/>
                    </a:solidFill>
                    <a:latin typeface="Calibri"/>
                    <a:ea typeface="Calibri"/>
                    <a:cs typeface="Calibri"/>
                    <a:sym typeface="Calibri"/>
                  </a:rPr>
                  <a:t>Corner handles</a:t>
                </a:r>
                <a:endParaRPr b="0" i="0" sz="1600" u="none" cap="none" strike="noStrike">
                  <a:solidFill>
                    <a:schemeClr val="lt1"/>
                  </a:solidFill>
                  <a:latin typeface="Calibri"/>
                  <a:ea typeface="Calibri"/>
                  <a:cs typeface="Calibri"/>
                  <a:sym typeface="Calibri"/>
                </a:endParaRPr>
              </a:p>
            </p:txBody>
          </p:sp>
        </p:grpSp>
        <p:grpSp>
          <p:nvGrpSpPr>
            <p:cNvPr id="28" name="Google Shape;28;p2"/>
            <p:cNvGrpSpPr/>
            <p:nvPr/>
          </p:nvGrpSpPr>
          <p:grpSpPr>
            <a:xfrm>
              <a:off x="-10398794" y="27751410"/>
              <a:ext cx="9323012" cy="2453250"/>
              <a:chOff x="-4754996" y="12734136"/>
              <a:chExt cx="4296559" cy="1127128"/>
            </a:xfrm>
          </p:grpSpPr>
          <p:graphicFrame>
            <p:nvGraphicFramePr>
              <p:cNvPr id="29" name="Google Shape;29;p2"/>
              <p:cNvGraphicFramePr/>
              <p:nvPr/>
            </p:nvGraphicFramePr>
            <p:xfrm>
              <a:off x="-4533347" y="12734142"/>
              <a:ext cx="1828800" cy="1117600"/>
            </p:xfrm>
            <a:graphic>
              <a:graphicData uri="http://schemas.openxmlformats.org/presentationml/2006/ole">
                <mc:AlternateContent>
                  <mc:Choice Requires="v">
                    <p:oleObj r:id="rId5" imgH="1117600" imgW="1828800" progId="Photoshop.Image.13" spid="_x0000_s1">
                      <p:embed/>
                    </p:oleObj>
                  </mc:Choice>
                  <mc:Fallback>
                    <p:oleObj r:id="rId6" imgH="1117600" imgW="1828800" progId="Photoshop.Image.13">
                      <p:embed/>
                      <p:pic>
                        <p:nvPicPr>
                          <p:cNvPr id="29" name="Google Shape;29;p2"/>
                          <p:cNvPicPr preferRelativeResize="0"/>
                          <p:nvPr/>
                        </p:nvPicPr>
                        <p:blipFill rotWithShape="1">
                          <a:blip r:embed="rId7">
                            <a:alphaModFix/>
                          </a:blip>
                          <a:srcRect b="0" l="0" r="0" t="0"/>
                          <a:stretch/>
                        </p:blipFill>
                        <p:spPr>
                          <a:xfrm>
                            <a:off x="-4533347" y="12734142"/>
                            <a:ext cx="1828800" cy="1117600"/>
                          </a:xfrm>
                          <a:prstGeom prst="rect">
                            <a:avLst/>
                          </a:prstGeom>
                          <a:noFill/>
                          <a:ln>
                            <a:noFill/>
                          </a:ln>
                        </p:spPr>
                      </p:pic>
                    </p:oleObj>
                  </mc:Fallback>
                </mc:AlternateContent>
              </a:graphicData>
            </a:graphic>
          </p:graphicFrame>
          <p:graphicFrame>
            <p:nvGraphicFramePr>
              <p:cNvPr id="30" name="Google Shape;30;p2"/>
              <p:cNvGraphicFramePr/>
              <p:nvPr/>
            </p:nvGraphicFramePr>
            <p:xfrm>
              <a:off x="-2456641" y="12737835"/>
              <a:ext cx="1828800" cy="1117600"/>
            </p:xfrm>
            <a:graphic>
              <a:graphicData uri="http://schemas.openxmlformats.org/presentationml/2006/ole">
                <mc:AlternateContent>
                  <mc:Choice Requires="v">
                    <p:oleObj r:id="rId8" imgH="1117600" imgW="1828800" progId="Photoshop.Image.13" spid="_x0000_s2">
                      <p:embed/>
                    </p:oleObj>
                  </mc:Choice>
                  <mc:Fallback>
                    <p:oleObj r:id="rId9" imgH="1117600" imgW="1828800" progId="Photoshop.Image.13">
                      <p:embed/>
                      <p:pic>
                        <p:nvPicPr>
                          <p:cNvPr id="30" name="Google Shape;30;p2"/>
                          <p:cNvPicPr preferRelativeResize="0"/>
                          <p:nvPr/>
                        </p:nvPicPr>
                        <p:blipFill rotWithShape="1">
                          <a:blip r:embed="rId10">
                            <a:alphaModFix/>
                          </a:blip>
                          <a:srcRect b="0" l="0" r="0" t="0"/>
                          <a:stretch/>
                        </p:blipFill>
                        <p:spPr>
                          <a:xfrm>
                            <a:off x="-2456641" y="12737835"/>
                            <a:ext cx="1828800" cy="1117600"/>
                          </a:xfrm>
                          <a:prstGeom prst="rect">
                            <a:avLst/>
                          </a:prstGeom>
                          <a:noFill/>
                          <a:ln>
                            <a:noFill/>
                          </a:ln>
                        </p:spPr>
                      </p:pic>
                    </p:oleObj>
                  </mc:Fallback>
                </mc:AlternateContent>
              </a:graphicData>
            </a:graphic>
          </p:graphicFrame>
          <p:sp>
            <p:nvSpPr>
              <p:cNvPr id="31" name="Google Shape;31;p2"/>
              <p:cNvSpPr txBox="1"/>
              <p:nvPr/>
            </p:nvSpPr>
            <p:spPr>
              <a:xfrm rot="-5400000">
                <a:off x="-5235785" y="13214925"/>
                <a:ext cx="1117601" cy="156024"/>
              </a:xfrm>
              <a:prstGeom prst="rect">
                <a:avLst/>
              </a:prstGeom>
              <a:noFill/>
              <a:ln>
                <a:noFill/>
              </a:ln>
            </p:spPr>
            <p:txBody>
              <a:bodyPr anchorCtr="0" anchor="t" bIns="0" lIns="91425" spcFirstLastPara="1" rIns="91425" wrap="square" tIns="91425">
                <a:spAutoFit/>
              </a:bodyPr>
              <a:lstStyle/>
              <a:p>
                <a:pPr indent="0" lvl="0" marL="0" marR="0" rtl="0" algn="ctr">
                  <a:spcBef>
                    <a:spcPts val="0"/>
                  </a:spcBef>
                  <a:spcAft>
                    <a:spcPts val="0"/>
                  </a:spcAft>
                  <a:buNone/>
                </a:pPr>
                <a:r>
                  <a:rPr b="0" i="0" lang="en-US" sz="1600" u="none" cap="none" strike="noStrike">
                    <a:solidFill>
                      <a:srgbClr val="92D050"/>
                    </a:solidFill>
                    <a:latin typeface="Calibri"/>
                    <a:ea typeface="Calibri"/>
                    <a:cs typeface="Calibri"/>
                    <a:sym typeface="Calibri"/>
                  </a:rPr>
                  <a:t>Good </a:t>
                </a:r>
                <a:r>
                  <a:rPr b="0" i="0" lang="en-US" sz="1600" u="none" cap="none" strike="noStrike">
                    <a:solidFill>
                      <a:schemeClr val="lt1"/>
                    </a:solidFill>
                    <a:latin typeface="Calibri"/>
                    <a:ea typeface="Calibri"/>
                    <a:cs typeface="Calibri"/>
                    <a:sym typeface="Calibri"/>
                  </a:rPr>
                  <a:t>printing quality</a:t>
                </a:r>
                <a:endParaRPr b="0" i="0" sz="1600" u="none" cap="none" strike="noStrike">
                  <a:solidFill>
                    <a:schemeClr val="lt1"/>
                  </a:solidFill>
                  <a:latin typeface="Calibri"/>
                  <a:ea typeface="Calibri"/>
                  <a:cs typeface="Calibri"/>
                  <a:sym typeface="Calibri"/>
                </a:endParaRPr>
              </a:p>
            </p:txBody>
          </p:sp>
          <p:sp>
            <p:nvSpPr>
              <p:cNvPr id="32" name="Google Shape;32;p2"/>
              <p:cNvSpPr txBox="1"/>
              <p:nvPr/>
            </p:nvSpPr>
            <p:spPr>
              <a:xfrm rot="-5400000">
                <a:off x="-1095250" y="13224452"/>
                <a:ext cx="1117601" cy="156024"/>
              </a:xfrm>
              <a:prstGeom prst="rect">
                <a:avLst/>
              </a:prstGeom>
              <a:noFill/>
              <a:ln>
                <a:noFill/>
              </a:ln>
            </p:spPr>
            <p:txBody>
              <a:bodyPr anchorCtr="0" anchor="t" bIns="0" lIns="91425" spcFirstLastPara="1" rIns="91425" wrap="square" tIns="91425">
                <a:spAutoFit/>
              </a:bodyPr>
              <a:lstStyle/>
              <a:p>
                <a:pPr indent="0" lvl="0" marL="0" marR="0" rtl="0" algn="ctr">
                  <a:spcBef>
                    <a:spcPts val="0"/>
                  </a:spcBef>
                  <a:spcAft>
                    <a:spcPts val="0"/>
                  </a:spcAft>
                  <a:buNone/>
                </a:pPr>
                <a:r>
                  <a:rPr b="0" i="0" lang="en-US" sz="1600" u="none" cap="none" strike="noStrike">
                    <a:solidFill>
                      <a:srgbClr val="FF0000"/>
                    </a:solidFill>
                    <a:latin typeface="Calibri"/>
                    <a:ea typeface="Calibri"/>
                    <a:cs typeface="Calibri"/>
                    <a:sym typeface="Calibri"/>
                  </a:rPr>
                  <a:t>Bad </a:t>
                </a:r>
                <a:r>
                  <a:rPr b="0" i="0" lang="en-US" sz="1600" u="none" cap="none" strike="noStrike">
                    <a:solidFill>
                      <a:schemeClr val="lt1"/>
                    </a:solidFill>
                    <a:latin typeface="Calibri"/>
                    <a:ea typeface="Calibri"/>
                    <a:cs typeface="Calibri"/>
                    <a:sym typeface="Calibri"/>
                  </a:rPr>
                  <a:t>printing quality</a:t>
                </a:r>
                <a:endParaRPr/>
              </a:p>
            </p:txBody>
          </p:sp>
        </p:grpSp>
      </p:grpSp>
      <p:grpSp>
        <p:nvGrpSpPr>
          <p:cNvPr id="33" name="Google Shape;33;p2"/>
          <p:cNvGrpSpPr/>
          <p:nvPr/>
        </p:nvGrpSpPr>
        <p:grpSpPr>
          <a:xfrm>
            <a:off x="44157838" y="-55065"/>
            <a:ext cx="11062139" cy="32973464"/>
            <a:chOff x="44157838" y="-55065"/>
            <a:chExt cx="11062139" cy="32973464"/>
          </a:xfrm>
        </p:grpSpPr>
        <p:sp>
          <p:nvSpPr>
            <p:cNvPr id="34" name="Google Shape;34;p2"/>
            <p:cNvSpPr/>
            <p:nvPr/>
          </p:nvSpPr>
          <p:spPr>
            <a:xfrm>
              <a:off x="44157838" y="-55065"/>
              <a:ext cx="11062139" cy="32973464"/>
            </a:xfrm>
            <a:prstGeom prst="rect">
              <a:avLst/>
            </a:prstGeom>
            <a:solidFill>
              <a:srgbClr val="0C0C0C"/>
            </a:solidFill>
            <a:ln>
              <a:noFill/>
            </a:ln>
          </p:spPr>
          <p:txBody>
            <a:bodyPr anchorCtr="0" anchor="t" bIns="0" lIns="457200" spcFirstLastPara="1" rIns="457200" wrap="square" tIns="457200">
              <a:noAutofit/>
            </a:bodyPr>
            <a:lstStyle/>
            <a:p>
              <a:pPr indent="0" lvl="0" marL="0" marR="0" rtl="0" algn="ctr">
                <a:spcBef>
                  <a:spcPts val="0"/>
                </a:spcBef>
                <a:spcAft>
                  <a:spcPts val="0"/>
                </a:spcAft>
                <a:buNone/>
              </a:pPr>
              <a:r>
                <a:rPr b="1" i="0" lang="en-US" sz="4000" u="none" cap="none" strike="noStrike">
                  <a:solidFill>
                    <a:schemeClr val="lt1"/>
                  </a:solidFill>
                  <a:latin typeface="Trebuchet MS"/>
                  <a:ea typeface="Trebuchet MS"/>
                  <a:cs typeface="Trebuchet MS"/>
                  <a:sym typeface="Trebuchet MS"/>
                </a:rPr>
                <a:t>QUICK START (cont.)</a:t>
              </a:r>
              <a:endParaRPr/>
            </a:p>
            <a:p>
              <a:pPr indent="0" lvl="0" marL="0" marR="0" rtl="0" algn="ctr">
                <a:spcBef>
                  <a:spcPts val="0"/>
                </a:spcBef>
                <a:spcAft>
                  <a:spcPts val="0"/>
                </a:spcAft>
                <a:buNone/>
              </a:pPr>
              <a:r>
                <a:t/>
              </a:r>
              <a:endParaRPr b="1" i="0" sz="36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C000"/>
                  </a:solidFill>
                  <a:latin typeface="Trebuchet MS"/>
                  <a:ea typeface="Trebuchet MS"/>
                  <a:cs typeface="Trebuchet MS"/>
                  <a:sym typeface="Trebuchet MS"/>
                </a:rPr>
                <a:t>How to change the template color theme</a:t>
              </a:r>
              <a:endParaRPr/>
            </a:p>
            <a:p>
              <a:pPr indent="0" lvl="2"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You can easily change the color theme of your poster by going to the DESIGN menu, click on COLORS, and choose the color theme of your choice. You can also create your own color theme.</a:t>
              </a:r>
              <a:endParaRPr/>
            </a:p>
            <a:p>
              <a:pPr indent="0" lvl="2"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You can also manually change the color of your background by going to VIEW &gt; SLIDE MASTER.  After you finish working on the master be sure to go to VIEW &gt; NORMAL to continue working on your poster.</a:t>
              </a:r>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C000"/>
                  </a:solidFill>
                  <a:latin typeface="Trebuchet MS"/>
                  <a:ea typeface="Trebuchet MS"/>
                  <a:cs typeface="Trebuchet MS"/>
                  <a:sym typeface="Trebuchet MS"/>
                </a:rPr>
                <a:t>How to add Text</a:t>
              </a:r>
              <a:endParaRPr/>
            </a:p>
            <a:p>
              <a:pPr indent="0" lvl="2" marL="3265488"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The template comes with a number of pre-formatted placeholders for headers and text blocks. You can add more blocks by copying and pasting the existing ones or by adding a text box from the HOME menu. </a:t>
              </a:r>
              <a:endParaRPr/>
            </a:p>
            <a:p>
              <a:pPr indent="0" lvl="2" marL="1518341"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 </a:t>
              </a:r>
              <a:r>
                <a:rPr b="1" i="0" lang="en-US" sz="3200" u="none" cap="none" strike="noStrike">
                  <a:solidFill>
                    <a:srgbClr val="FFC000"/>
                  </a:solidFill>
                  <a:latin typeface="Trebuchet MS"/>
                  <a:ea typeface="Trebuchet MS"/>
                  <a:cs typeface="Trebuchet MS"/>
                  <a:sym typeface="Trebuchet MS"/>
                </a:rPr>
                <a:t>Text size</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Adjust the size of your text based on how much content you have to present. The default template text offers a good starting point. Follow the conference requirements.</a:t>
              </a:r>
              <a:endParaRPr b="0" i="0" sz="2400" u="none" cap="none" strike="noStrike">
                <a:solidFill>
                  <a:srgbClr val="BFBFBF"/>
                </a:solidFill>
                <a:latin typeface="Trebuchet MS"/>
                <a:ea typeface="Trebuchet MS"/>
                <a:cs typeface="Trebuchet MS"/>
                <a:sym typeface="Trebuchet MS"/>
              </a:endParaRPr>
            </a:p>
            <a:p>
              <a:pPr indent="0" lvl="2" marL="1518341"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C000"/>
                  </a:solidFill>
                  <a:latin typeface="Trebuchet MS"/>
                  <a:ea typeface="Trebuchet MS"/>
                  <a:cs typeface="Trebuchet MS"/>
                  <a:sym typeface="Trebuchet MS"/>
                </a:rPr>
                <a:t>How to add Tables</a:t>
              </a:r>
              <a:endParaRPr/>
            </a:p>
            <a:p>
              <a:pPr indent="0" lvl="1" marL="1730375"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To add a table from scratch go to the INSERT menu and </a:t>
              </a:r>
              <a:br>
                <a:rPr b="0" i="0" lang="en-US" sz="2400" u="none" cap="none" strike="noStrike">
                  <a:solidFill>
                    <a:srgbClr val="BFBFBF"/>
                  </a:solidFill>
                  <a:latin typeface="Trebuchet MS"/>
                  <a:ea typeface="Trebuchet MS"/>
                  <a:cs typeface="Trebuchet MS"/>
                  <a:sym typeface="Trebuchet MS"/>
                </a:rPr>
              </a:br>
              <a:r>
                <a:rPr b="0" i="0" lang="en-US" sz="2400" u="none" cap="none" strike="noStrike">
                  <a:solidFill>
                    <a:srgbClr val="BFBFBF"/>
                  </a:solidFill>
                  <a:latin typeface="Trebuchet MS"/>
                  <a:ea typeface="Trebuchet MS"/>
                  <a:cs typeface="Trebuchet MS"/>
                  <a:sym typeface="Trebuchet MS"/>
                </a:rPr>
                <a:t>click on TABLE. A drop-down box will help you select rows and columns. </a:t>
              </a:r>
              <a:endParaRPr/>
            </a:p>
            <a:p>
              <a:pPr indent="0" lvl="0" marL="0"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You can also copy and a paste a table from Word or another PowerPoint document. A pasted table may need to be re-formatted by RIGHT-CLICK &gt; FORMAT SHAPE, TEXT BOX, Margins.</a:t>
              </a:r>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Graphs / Charts</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You can simply copy and paste charts and graphs from Excel or Word. Some reformatting may be required depending on how the original document has been created.</a:t>
              </a:r>
              <a:endParaRPr/>
            </a:p>
            <a:p>
              <a:pPr indent="0" lvl="0"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How to change the column configuration</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RIGHT-CLICK on the poster background and select LAYOUT to see the column options available for this template. The poster columns can also be customized on the Master. VIEW &gt; MASTER.</a:t>
              </a:r>
              <a:endParaRPr/>
            </a:p>
            <a:p>
              <a:pPr indent="0" lvl="0" marL="0" marR="0" rtl="0" algn="ctr">
                <a:lnSpc>
                  <a:spcPct val="100000"/>
                </a:lnSpc>
                <a:spcBef>
                  <a:spcPts val="0"/>
                </a:spcBef>
                <a:spcAft>
                  <a:spcPts val="0"/>
                </a:spcAft>
                <a:buClr>
                  <a:schemeClr val="lt1"/>
                </a:buClr>
                <a:buSzPts val="3200"/>
                <a:buFont typeface="Calibri"/>
                <a:buNone/>
              </a:pPr>
              <a:r>
                <a:t/>
              </a:r>
              <a:endParaRPr b="1" i="0" sz="3200" u="none" cap="none" strike="noStrike">
                <a:solidFill>
                  <a:srgbClr val="FFC000"/>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How to remove the info bars</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endParaRPr/>
            </a:p>
            <a:p>
              <a:pPr indent="0" lvl="0"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Save your work</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Save your template as a PowerPoint document. For printing, save as PowerPoint or “Print-quality” PDF.</a:t>
              </a:r>
              <a:endParaRPr/>
            </a:p>
            <a:p>
              <a:pPr indent="0" lvl="0"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Print your poster</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endParaRPr/>
            </a:p>
            <a:p>
              <a:pPr indent="0" lvl="0" marL="0" marR="0" rtl="0" algn="l">
                <a:lnSpc>
                  <a:spcPct val="100000"/>
                </a:lnSpc>
                <a:spcBef>
                  <a:spcPts val="0"/>
                </a:spcBef>
                <a:spcAft>
                  <a:spcPts val="0"/>
                </a:spcAft>
                <a:buClr>
                  <a:schemeClr val="lt1"/>
                </a:buClr>
                <a:buSzPts val="2800"/>
                <a:buFont typeface="Calibri"/>
                <a:buNone/>
              </a:pPr>
              <a:r>
                <a:t/>
              </a:r>
              <a:endParaRPr b="0" i="0" sz="2800" u="none" cap="none" strike="noStrike">
                <a:solidFill>
                  <a:srgbClr val="BFBFBF"/>
                </a:solidFill>
                <a:latin typeface="Trebuchet MS"/>
                <a:ea typeface="Trebuchet MS"/>
                <a:cs typeface="Trebuchet MS"/>
                <a:sym typeface="Trebuchet MS"/>
              </a:endParaRPr>
            </a:p>
          </p:txBody>
        </p:sp>
        <p:graphicFrame>
          <p:nvGraphicFramePr>
            <p:cNvPr id="35" name="Google Shape;35;p2"/>
            <p:cNvGraphicFramePr/>
            <p:nvPr/>
          </p:nvGraphicFramePr>
          <p:xfrm>
            <a:off x="46915678" y="3349444"/>
            <a:ext cx="5586150" cy="2063772"/>
          </p:xfrm>
          <a:graphic>
            <a:graphicData uri="http://schemas.openxmlformats.org/presentationml/2006/ole">
              <mc:AlternateContent>
                <mc:Choice Requires="v">
                  <p:oleObj r:id="rId11" imgH="2063772" imgW="5586150" progId="Photoshop.Image.13" spid="_x0000_s3">
                    <p:embed/>
                  </p:oleObj>
                </mc:Choice>
                <mc:Fallback>
                  <p:oleObj r:id="rId12" imgH="2063772" imgW="5586150" progId="Photoshop.Image.13">
                    <p:embed/>
                    <p:pic>
                      <p:nvPicPr>
                        <p:cNvPr id="35" name="Google Shape;35;p2"/>
                        <p:cNvPicPr preferRelativeResize="0"/>
                        <p:nvPr/>
                      </p:nvPicPr>
                      <p:blipFill rotWithShape="1">
                        <a:blip r:embed="rId13">
                          <a:alphaModFix/>
                        </a:blip>
                        <a:srcRect b="0" l="0" r="0" t="0"/>
                        <a:stretch/>
                      </p:blipFill>
                      <p:spPr>
                        <a:xfrm>
                          <a:off x="46915678" y="3349444"/>
                          <a:ext cx="5586150" cy="2063772"/>
                        </a:xfrm>
                        <a:prstGeom prst="rect">
                          <a:avLst/>
                        </a:prstGeom>
                        <a:noFill/>
                        <a:ln>
                          <a:noFill/>
                        </a:ln>
                      </p:spPr>
                    </p:pic>
                  </p:oleObj>
                </mc:Fallback>
              </mc:AlternateContent>
            </a:graphicData>
          </a:graphic>
        </p:graphicFrame>
        <p:pic>
          <p:nvPicPr>
            <p:cNvPr id="36" name="Google Shape;36;p2"/>
            <p:cNvPicPr preferRelativeResize="0"/>
            <p:nvPr/>
          </p:nvPicPr>
          <p:blipFill rotWithShape="1">
            <a:blip r:embed="rId14">
              <a:alphaModFix/>
            </a:blip>
            <a:srcRect b="0" l="0" r="0" t="0"/>
            <a:stretch/>
          </p:blipFill>
          <p:spPr>
            <a:xfrm>
              <a:off x="44621819" y="7740040"/>
              <a:ext cx="2969584" cy="1370577"/>
            </a:xfrm>
            <a:prstGeom prst="rect">
              <a:avLst/>
            </a:prstGeom>
            <a:noFill/>
            <a:ln>
              <a:noFill/>
            </a:ln>
          </p:spPr>
        </p:pic>
        <p:graphicFrame>
          <p:nvGraphicFramePr>
            <p:cNvPr id="37" name="Google Shape;37;p2"/>
            <p:cNvGraphicFramePr/>
            <p:nvPr/>
          </p:nvGraphicFramePr>
          <p:xfrm>
            <a:off x="44629619" y="12347263"/>
            <a:ext cx="1482266" cy="992162"/>
          </p:xfrm>
          <a:graphic>
            <a:graphicData uri="http://schemas.openxmlformats.org/presentationml/2006/ole">
              <mc:AlternateContent>
                <mc:Choice Requires="v">
                  <p:oleObj r:id="rId15" imgH="992162" imgW="1482266" progId="Photoshop.Image.13" spid="_x0000_s4">
                    <p:embed/>
                  </p:oleObj>
                </mc:Choice>
                <mc:Fallback>
                  <p:oleObj r:id="rId16" imgH="992162" imgW="1482266" progId="Photoshop.Image.13">
                    <p:embed/>
                    <p:pic>
                      <p:nvPicPr>
                        <p:cNvPr id="37" name="Google Shape;37;p2"/>
                        <p:cNvPicPr preferRelativeResize="0"/>
                        <p:nvPr/>
                      </p:nvPicPr>
                      <p:blipFill rotWithShape="1">
                        <a:blip r:embed="rId17">
                          <a:alphaModFix/>
                        </a:blip>
                        <a:srcRect b="0" l="0" r="0" t="0"/>
                        <a:stretch/>
                      </p:blipFill>
                      <p:spPr>
                        <a:xfrm>
                          <a:off x="44629619" y="12347263"/>
                          <a:ext cx="1482266" cy="992162"/>
                        </a:xfrm>
                        <a:prstGeom prst="rect">
                          <a:avLst/>
                        </a:prstGeom>
                        <a:noFill/>
                        <a:ln>
                          <a:noFill/>
                        </a:ln>
                      </p:spPr>
                    </p:pic>
                  </p:oleObj>
                </mc:Fallback>
              </mc:AlternateContent>
            </a:graphicData>
          </a:graphic>
        </p:graphicFrame>
        <p:grpSp>
          <p:nvGrpSpPr>
            <p:cNvPr id="38" name="Google Shape;38;p2"/>
            <p:cNvGrpSpPr/>
            <p:nvPr/>
          </p:nvGrpSpPr>
          <p:grpSpPr>
            <a:xfrm>
              <a:off x="44487209" y="29414562"/>
              <a:ext cx="10354213" cy="1265612"/>
              <a:chOff x="44200453" y="28362388"/>
              <a:chExt cx="9771398" cy="1090622"/>
            </a:xfrm>
          </p:grpSpPr>
          <p:sp>
            <p:nvSpPr>
              <p:cNvPr id="39" name="Google Shape;39;p2"/>
              <p:cNvSpPr/>
              <p:nvPr/>
            </p:nvSpPr>
            <p:spPr>
              <a:xfrm>
                <a:off x="44200453" y="28362388"/>
                <a:ext cx="9771398" cy="1090622"/>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pic>
            <p:nvPicPr>
              <p:cNvPr descr="http://t2.gstatic.com/images?q=tbn:ANd9GcR4APHC6TT9w54M2zn_pvCiBxUNcspYPoVxirLRphBoJabfSvu7zw" id="40" name="Google Shape;40;p2">
                <a:hlinkClick r:id="rId18"/>
              </p:cNvPr>
              <p:cNvPicPr preferRelativeResize="0"/>
              <p:nvPr/>
            </p:nvPicPr>
            <p:blipFill rotWithShape="1">
              <a:blip r:embed="rId19">
                <a:alphaModFix/>
              </a:blip>
              <a:srcRect b="0" l="0" r="0" t="0"/>
              <a:stretch/>
            </p:blipFill>
            <p:spPr>
              <a:xfrm>
                <a:off x="44326394" y="28460719"/>
                <a:ext cx="914401" cy="914399"/>
              </a:xfrm>
              <a:prstGeom prst="rect">
                <a:avLst/>
              </a:prstGeom>
              <a:noFill/>
              <a:ln>
                <a:noFill/>
              </a:ln>
            </p:spPr>
          </p:pic>
          <p:sp>
            <p:nvSpPr>
              <p:cNvPr id="41" name="Google Shape;41;p2"/>
              <p:cNvSpPr txBox="1"/>
              <p:nvPr/>
            </p:nvSpPr>
            <p:spPr>
              <a:xfrm>
                <a:off x="45300663" y="28552306"/>
                <a:ext cx="8671189" cy="7160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2"/>
                    </a:solidFill>
                    <a:latin typeface="Trebuchet MS"/>
                    <a:ea typeface="Trebuchet MS"/>
                    <a:cs typeface="Trebuchet MS"/>
                    <a:sym typeface="Trebuchet MS"/>
                  </a:rPr>
                  <a:t>Student discounts are available on our Facebook page.</a:t>
                </a:r>
                <a:br>
                  <a:rPr b="0" i="0" lang="en-US" sz="2400" u="none" cap="none" strike="noStrike">
                    <a:solidFill>
                      <a:schemeClr val="dk2"/>
                    </a:solidFill>
                    <a:latin typeface="Trebuchet MS"/>
                    <a:ea typeface="Trebuchet MS"/>
                    <a:cs typeface="Trebuchet MS"/>
                    <a:sym typeface="Trebuchet MS"/>
                  </a:rPr>
                </a:br>
                <a:r>
                  <a:rPr b="0" i="0" lang="en-US" sz="2400" u="none" cap="none" strike="noStrike">
                    <a:solidFill>
                      <a:schemeClr val="dk2"/>
                    </a:solidFill>
                    <a:latin typeface="Trebuchet MS"/>
                    <a:ea typeface="Trebuchet MS"/>
                    <a:cs typeface="Trebuchet MS"/>
                    <a:sym typeface="Trebuchet MS"/>
                  </a:rPr>
                  <a:t>Go to </a:t>
                </a:r>
                <a:r>
                  <a:rPr b="0" i="0" lang="en-US" sz="2400" u="sng" cap="none" strike="noStrike">
                    <a:solidFill>
                      <a:schemeClr val="dk2"/>
                    </a:solidFill>
                    <a:latin typeface="Trebuchet MS"/>
                    <a:ea typeface="Trebuchet MS"/>
                    <a:cs typeface="Trebuchet MS"/>
                    <a:sym typeface="Trebuchet MS"/>
                  </a:rPr>
                  <a:t>PosterPresentations.com</a:t>
                </a:r>
                <a:r>
                  <a:rPr b="0" i="0" lang="en-US" sz="2400" u="none" cap="none" strike="noStrike">
                    <a:solidFill>
                      <a:schemeClr val="dk2"/>
                    </a:solidFill>
                    <a:latin typeface="Trebuchet MS"/>
                    <a:ea typeface="Trebuchet MS"/>
                    <a:cs typeface="Trebuchet MS"/>
                    <a:sym typeface="Trebuchet MS"/>
                  </a:rPr>
                  <a:t> and click on the FB icon. </a:t>
                </a:r>
                <a:endParaRPr sz="2400">
                  <a:solidFill>
                    <a:schemeClr val="dk2"/>
                  </a:solidFill>
                  <a:latin typeface="Trebuchet MS"/>
                  <a:ea typeface="Trebuchet MS"/>
                  <a:cs typeface="Trebuchet MS"/>
                  <a:sym typeface="Trebuchet MS"/>
                </a:endParaRPr>
              </a:p>
            </p:txBody>
          </p:sp>
        </p:grpSp>
        <p:sp>
          <p:nvSpPr>
            <p:cNvPr id="42" name="Google Shape;42;p2"/>
            <p:cNvSpPr txBox="1"/>
            <p:nvPr/>
          </p:nvSpPr>
          <p:spPr>
            <a:xfrm>
              <a:off x="44262809" y="31169781"/>
              <a:ext cx="6870215" cy="1399638"/>
            </a:xfrm>
            <a:prstGeom prst="rect">
              <a:avLst/>
            </a:prstGeom>
            <a:noFill/>
            <a:ln>
              <a:noFill/>
            </a:ln>
          </p:spPr>
          <p:txBody>
            <a:bodyPr anchorCtr="0" anchor="t" bIns="32650" lIns="65300" spcFirstLastPara="1" rIns="65300" wrap="square" tIns="32650">
              <a:spAutoFit/>
            </a:bodyPr>
            <a:lstStyle/>
            <a:p>
              <a:pPr indent="0" lvl="0" marL="0" marR="0" rtl="0" algn="l">
                <a:lnSpc>
                  <a:spcPct val="92857"/>
                </a:lnSpc>
                <a:spcBef>
                  <a:spcPts val="0"/>
                </a:spcBef>
                <a:spcAft>
                  <a:spcPts val="0"/>
                </a:spcAft>
                <a:buNone/>
              </a:pPr>
              <a:r>
                <a:rPr lang="en-US" sz="2800">
                  <a:solidFill>
                    <a:schemeClr val="lt1"/>
                  </a:solidFill>
                  <a:latin typeface="Calibri"/>
                  <a:ea typeface="Calibri"/>
                  <a:cs typeface="Calibri"/>
                  <a:sym typeface="Calibri"/>
                </a:rPr>
                <a:t>© 2013</a:t>
              </a:r>
              <a:r>
                <a:rPr lang="en-US" sz="2800">
                  <a:solidFill>
                    <a:schemeClr val="lt1"/>
                  </a:solidFill>
                  <a:latin typeface="Calibri"/>
                  <a:ea typeface="Calibri"/>
                  <a:cs typeface="Calibri"/>
                  <a:sym typeface="Calibri"/>
                </a:rPr>
                <a:t> </a:t>
              </a:r>
              <a:r>
                <a:rPr lang="en-US" sz="2800">
                  <a:solidFill>
                    <a:schemeClr val="lt1"/>
                  </a:solidFill>
                  <a:latin typeface="Calibri"/>
                  <a:ea typeface="Calibri"/>
                  <a:cs typeface="Calibri"/>
                  <a:sym typeface="Calibri"/>
                </a:rPr>
                <a:t>PosterPresentations.com</a:t>
              </a:r>
              <a:br>
                <a:rPr lang="en-US" sz="2800">
                  <a:solidFill>
                    <a:schemeClr val="lt1"/>
                  </a:solidFill>
                  <a:latin typeface="Calibri"/>
                  <a:ea typeface="Calibri"/>
                  <a:cs typeface="Calibri"/>
                  <a:sym typeface="Calibri"/>
                </a:rPr>
              </a:br>
              <a:r>
                <a:rPr lang="en-US" sz="2800">
                  <a:solidFill>
                    <a:schemeClr val="lt1"/>
                  </a:solidFill>
                  <a:latin typeface="Calibri"/>
                  <a:ea typeface="Calibri"/>
                  <a:cs typeface="Calibri"/>
                  <a:sym typeface="Calibri"/>
                </a:rPr>
                <a:t>    </a:t>
              </a:r>
              <a:r>
                <a:rPr lang="en-US" sz="2400">
                  <a:solidFill>
                    <a:schemeClr val="lt1"/>
                  </a:solidFill>
                  <a:latin typeface="Calibri"/>
                  <a:ea typeface="Calibri"/>
                  <a:cs typeface="Calibri"/>
                  <a:sym typeface="Calibri"/>
                </a:rPr>
                <a:t>2117 Fourth Street ,</a:t>
              </a:r>
              <a:r>
                <a:rPr lang="en-US" sz="2400">
                  <a:solidFill>
                    <a:schemeClr val="lt1"/>
                  </a:solidFill>
                  <a:latin typeface="Calibri"/>
                  <a:ea typeface="Calibri"/>
                  <a:cs typeface="Calibri"/>
                  <a:sym typeface="Calibri"/>
                </a:rPr>
                <a:t> Unit C        </a:t>
              </a:r>
              <a:endParaRPr/>
            </a:p>
            <a:p>
              <a:pPr indent="0" lvl="0" marL="0" marR="0" rtl="0" algn="l">
                <a:lnSpc>
                  <a:spcPct val="108333"/>
                </a:lnSpc>
                <a:spcBef>
                  <a:spcPts val="0"/>
                </a:spcBef>
                <a:spcAft>
                  <a:spcPts val="0"/>
                </a:spcAft>
                <a:buNone/>
              </a:pPr>
              <a:r>
                <a:rPr lang="en-US" sz="2400">
                  <a:solidFill>
                    <a:schemeClr val="lt1"/>
                  </a:solidFill>
                  <a:latin typeface="Calibri"/>
                  <a:ea typeface="Calibri"/>
                  <a:cs typeface="Calibri"/>
                  <a:sym typeface="Calibri"/>
                </a:rPr>
                <a:t>     Berkeley CA </a:t>
              </a:r>
              <a:r>
                <a:rPr lang="en-US" sz="2000">
                  <a:solidFill>
                    <a:schemeClr val="lt1"/>
                  </a:solidFill>
                  <a:latin typeface="Calibri"/>
                  <a:ea typeface="Calibri"/>
                  <a:cs typeface="Calibri"/>
                  <a:sym typeface="Calibri"/>
                </a:rPr>
                <a:t>94710</a:t>
              </a:r>
              <a:br>
                <a:rPr lang="en-US" sz="2400">
                  <a:solidFill>
                    <a:schemeClr val="lt1"/>
                  </a:solidFill>
                  <a:latin typeface="Calibri"/>
                  <a:ea typeface="Calibri"/>
                  <a:cs typeface="Calibri"/>
                  <a:sym typeface="Calibri"/>
                </a:rPr>
              </a:br>
              <a:r>
                <a:rPr lang="en-US" sz="2400">
                  <a:solidFill>
                    <a:schemeClr val="lt1"/>
                  </a:solidFill>
                  <a:latin typeface="Calibri"/>
                  <a:ea typeface="Calibri"/>
                  <a:cs typeface="Calibri"/>
                  <a:sym typeface="Calibri"/>
                </a:rPr>
                <a:t>    </a:t>
              </a:r>
              <a:r>
                <a:rPr b="1" lang="en-US" sz="2400">
                  <a:solidFill>
                    <a:srgbClr val="FFFF00"/>
                  </a:solidFill>
                  <a:latin typeface="Calibri"/>
                  <a:ea typeface="Calibri"/>
                  <a:cs typeface="Calibri"/>
                  <a:sym typeface="Calibri"/>
                </a:rPr>
                <a:t>posterpresenter@gmail.com</a:t>
              </a:r>
              <a:endParaRPr b="1" sz="2800">
                <a:solidFill>
                  <a:srgbClr val="FFFF00"/>
                </a:solidFill>
                <a:latin typeface="Calibri"/>
                <a:ea typeface="Calibri"/>
                <a:cs typeface="Calibri"/>
                <a:sym typeface="Calibri"/>
              </a:endParaRPr>
            </a:p>
          </p:txBody>
        </p:sp>
      </p:grpSp>
      <p:grpSp>
        <p:nvGrpSpPr>
          <p:cNvPr id="43" name="Google Shape;43;p2"/>
          <p:cNvGrpSpPr/>
          <p:nvPr/>
        </p:nvGrpSpPr>
        <p:grpSpPr>
          <a:xfrm rot="10800000">
            <a:off x="-36600" y="31404883"/>
            <a:ext cx="43927800" cy="1502229"/>
            <a:chOff x="-14192" y="1382"/>
            <a:chExt cx="27451942" cy="4572641"/>
          </a:xfrm>
        </p:grpSpPr>
        <p:sp>
          <p:nvSpPr>
            <p:cNvPr id="44" name="Google Shape;44;p2"/>
            <p:cNvSpPr/>
            <p:nvPr/>
          </p:nvSpPr>
          <p:spPr>
            <a:xfrm>
              <a:off x="4001" y="707796"/>
              <a:ext cx="27429212" cy="3866227"/>
            </a:xfrm>
            <a:custGeom>
              <a:rect b="b" l="l" r="r" t="t"/>
              <a:pathLst>
                <a:path extrusionOk="0" h="5811651" w="43824446">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a:gsLst>
                <a:gs pos="0">
                  <a:schemeClr val="accent6"/>
                </a:gs>
                <a:gs pos="100000">
                  <a:schemeClr val="accent4"/>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lt1"/>
                </a:solidFill>
                <a:latin typeface="Calibri"/>
                <a:ea typeface="Calibri"/>
                <a:cs typeface="Calibri"/>
                <a:sym typeface="Calibri"/>
              </a:endParaRPr>
            </a:p>
          </p:txBody>
        </p:sp>
        <p:sp>
          <p:nvSpPr>
            <p:cNvPr id="45" name="Google Shape;45;p2"/>
            <p:cNvSpPr/>
            <p:nvPr/>
          </p:nvSpPr>
          <p:spPr>
            <a:xfrm>
              <a:off x="-4323" y="5744"/>
              <a:ext cx="27440230" cy="4555641"/>
            </a:xfrm>
            <a:custGeom>
              <a:rect b="b" l="l" r="r" t="t"/>
              <a:pathLst>
                <a:path extrusionOk="0" h="6680377" w="4379326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a:gsLst>
                <a:gs pos="0">
                  <a:schemeClr val="accent6"/>
                </a:gs>
                <a:gs pos="100000">
                  <a:schemeClr val="accen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lt1"/>
                </a:solidFill>
                <a:latin typeface="Calibri"/>
                <a:ea typeface="Calibri"/>
                <a:cs typeface="Calibri"/>
                <a:sym typeface="Calibri"/>
              </a:endParaRPr>
            </a:p>
          </p:txBody>
        </p:sp>
        <p:sp>
          <p:nvSpPr>
            <p:cNvPr id="46" name="Google Shape;46;p2"/>
            <p:cNvSpPr/>
            <p:nvPr/>
          </p:nvSpPr>
          <p:spPr>
            <a:xfrm>
              <a:off x="-14192" y="1382"/>
              <a:ext cx="27451942" cy="4570666"/>
            </a:xfrm>
            <a:custGeom>
              <a:rect b="b" l="l" r="r" t="t"/>
              <a:pathLst>
                <a:path extrusionOk="0" h="5388329" w="43909598">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a:gsLst>
                <a:gs pos="0">
                  <a:schemeClr val="dk2"/>
                </a:gs>
                <a:gs pos="100000">
                  <a:schemeClr val="accen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accent1"/>
                </a:solidFill>
                <a:latin typeface="Calibri"/>
                <a:ea typeface="Calibri"/>
                <a:cs typeface="Calibri"/>
                <a:sym typeface="Calibri"/>
              </a:endParaRPr>
            </a:p>
          </p:txBody>
        </p:sp>
      </p:grpSp>
      <p:sp>
        <p:nvSpPr>
          <p:cNvPr id="47" name="Google Shape;47;p2"/>
          <p:cNvSpPr txBox="1"/>
          <p:nvPr/>
        </p:nvSpPr>
        <p:spPr>
          <a:xfrm>
            <a:off x="1003118" y="32156325"/>
            <a:ext cx="3786383" cy="324883"/>
          </a:xfrm>
          <a:prstGeom prst="rect">
            <a:avLst/>
          </a:prstGeom>
          <a:noFill/>
          <a:ln>
            <a:noFill/>
          </a:ln>
        </p:spPr>
        <p:txBody>
          <a:bodyPr anchorCtr="0" anchor="t" bIns="39125" lIns="78275" spcFirstLastPara="1" rIns="78275" wrap="square" tIns="39125">
            <a:spAutoFit/>
          </a:bodyPr>
          <a:lstStyle/>
          <a:p>
            <a:pPr indent="0" lvl="0" marL="0" marR="0" rtl="0" algn="l">
              <a:lnSpc>
                <a:spcPct val="65000"/>
              </a:lnSpc>
              <a:spcBef>
                <a:spcPts val="0"/>
              </a:spcBef>
              <a:spcAft>
                <a:spcPts val="0"/>
              </a:spcAft>
              <a:buNone/>
            </a:pPr>
            <a:r>
              <a:rPr b="1" lang="en-US" sz="600">
                <a:solidFill>
                  <a:srgbClr val="BFBFBF"/>
                </a:solidFill>
                <a:latin typeface="Arial"/>
                <a:ea typeface="Arial"/>
                <a:cs typeface="Arial"/>
                <a:sym typeface="Arial"/>
              </a:rPr>
              <a:t>RESEARCH POSTER PRESENTATION DESIGN © 2015</a:t>
            </a:r>
            <a:endParaRPr/>
          </a:p>
          <a:p>
            <a:pPr indent="0" lvl="0" marL="0" marR="0" rtl="0" algn="l">
              <a:lnSpc>
                <a:spcPct val="65000"/>
              </a:lnSpc>
              <a:spcBef>
                <a:spcPts val="525"/>
              </a:spcBef>
              <a:spcAft>
                <a:spcPts val="0"/>
              </a:spcAft>
              <a:buNone/>
            </a:pPr>
            <a:r>
              <a:rPr b="1" lang="en-US" sz="1050">
                <a:solidFill>
                  <a:srgbClr val="BFBFBF"/>
                </a:solidFill>
                <a:latin typeface="Arial"/>
                <a:ea typeface="Arial"/>
                <a:cs typeface="Arial"/>
                <a:sym typeface="Arial"/>
              </a:rPr>
              <a:t>www.PosterPresentations.com</a:t>
            </a:r>
            <a:endParaRPr/>
          </a:p>
        </p:txBody>
      </p:sp>
      <p:grpSp>
        <p:nvGrpSpPr>
          <p:cNvPr id="48" name="Google Shape;48;p2"/>
          <p:cNvGrpSpPr/>
          <p:nvPr/>
        </p:nvGrpSpPr>
        <p:grpSpPr>
          <a:xfrm>
            <a:off x="-14192" y="1382"/>
            <a:ext cx="43905393" cy="4572641"/>
            <a:chOff x="-14192" y="1382"/>
            <a:chExt cx="27451942" cy="4572641"/>
          </a:xfrm>
        </p:grpSpPr>
        <p:sp>
          <p:nvSpPr>
            <p:cNvPr id="49" name="Google Shape;49;p2"/>
            <p:cNvSpPr/>
            <p:nvPr/>
          </p:nvSpPr>
          <p:spPr>
            <a:xfrm>
              <a:off x="4001" y="707797"/>
              <a:ext cx="27429212" cy="3866226"/>
            </a:xfrm>
            <a:custGeom>
              <a:rect b="b" l="l" r="r" t="t"/>
              <a:pathLst>
                <a:path extrusionOk="0" h="5811651" w="43824446">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a:gsLst>
                <a:gs pos="0">
                  <a:schemeClr val="accent6"/>
                </a:gs>
                <a:gs pos="100000">
                  <a:schemeClr val="accent4"/>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lt1"/>
                </a:solidFill>
                <a:latin typeface="Calibri"/>
                <a:ea typeface="Calibri"/>
                <a:cs typeface="Calibri"/>
                <a:sym typeface="Calibri"/>
              </a:endParaRPr>
            </a:p>
          </p:txBody>
        </p:sp>
        <p:sp>
          <p:nvSpPr>
            <p:cNvPr id="50" name="Google Shape;50;p2"/>
            <p:cNvSpPr/>
            <p:nvPr/>
          </p:nvSpPr>
          <p:spPr>
            <a:xfrm>
              <a:off x="-4323" y="5744"/>
              <a:ext cx="27440230" cy="4555641"/>
            </a:xfrm>
            <a:custGeom>
              <a:rect b="b" l="l" r="r" t="t"/>
              <a:pathLst>
                <a:path extrusionOk="0" h="6680377" w="4379326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a:gsLst>
                <a:gs pos="0">
                  <a:schemeClr val="accent6"/>
                </a:gs>
                <a:gs pos="100000">
                  <a:schemeClr val="accen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lt1"/>
                </a:solidFill>
                <a:latin typeface="Calibri"/>
                <a:ea typeface="Calibri"/>
                <a:cs typeface="Calibri"/>
                <a:sym typeface="Calibri"/>
              </a:endParaRPr>
            </a:p>
          </p:txBody>
        </p:sp>
        <p:sp>
          <p:nvSpPr>
            <p:cNvPr id="51" name="Google Shape;51;p2"/>
            <p:cNvSpPr/>
            <p:nvPr/>
          </p:nvSpPr>
          <p:spPr>
            <a:xfrm>
              <a:off x="-14192" y="1382"/>
              <a:ext cx="27451942" cy="4570665"/>
            </a:xfrm>
            <a:custGeom>
              <a:rect b="b" l="l" r="r" t="t"/>
              <a:pathLst>
                <a:path extrusionOk="0" h="5388329" w="43909598">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a:gsLst>
                <a:gs pos="0">
                  <a:schemeClr val="dk2"/>
                </a:gs>
                <a:gs pos="100000">
                  <a:schemeClr val="accen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accent1"/>
                </a:solidFill>
                <a:latin typeface="Calibri"/>
                <a:ea typeface="Calibri"/>
                <a:cs typeface="Calibri"/>
                <a:sym typeface="Calibri"/>
              </a:endParaRPr>
            </a:p>
          </p:txBody>
        </p:sp>
      </p:grpSp>
    </p:spTree>
  </p:cSld>
  <p:clrMap accent1="accent1" accent2="accent2" accent3="accent3" accent4="accent4" accent5="accent5" accent6="accent6" bg1="lt1" bg2="dk2" tx1="dk1" tx2="lt2" folHlink="folHlink" hlink="hlink"/>
  <p:sldLayoutIdLst>
    <p:sldLayoutId id="2147483649"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0" name="Shape 70"/>
        <p:cNvGrpSpPr/>
        <p:nvPr/>
      </p:nvGrpSpPr>
      <p:grpSpPr>
        <a:xfrm>
          <a:off x="0" y="0"/>
          <a:ext cx="0" cy="0"/>
          <a:chOff x="0" y="0"/>
          <a:chExt cx="0" cy="0"/>
        </a:xfrm>
      </p:grpSpPr>
      <p:cxnSp>
        <p:nvCxnSpPr>
          <p:cNvPr id="71" name="Google Shape;71;p4"/>
          <p:cNvCxnSpPr/>
          <p:nvPr/>
        </p:nvCxnSpPr>
        <p:spPr>
          <a:xfrm flipH="1" rot="10800000">
            <a:off x="-13946602" y="11526118"/>
            <a:ext cx="13577436" cy="818"/>
          </a:xfrm>
          <a:prstGeom prst="straightConnector1">
            <a:avLst/>
          </a:prstGeom>
          <a:noFill/>
          <a:ln cap="flat" cmpd="sng" w="9525">
            <a:solidFill>
              <a:srgbClr val="F2F2F2"/>
            </a:solidFill>
            <a:prstDash val="solid"/>
            <a:round/>
            <a:headEnd len="sm" w="sm" type="none"/>
            <a:tailEnd len="sm" w="sm" type="none"/>
          </a:ln>
        </p:spPr>
      </p:cxnSp>
      <p:grpSp>
        <p:nvGrpSpPr>
          <p:cNvPr id="72" name="Google Shape;72;p4"/>
          <p:cNvGrpSpPr/>
          <p:nvPr/>
        </p:nvGrpSpPr>
        <p:grpSpPr>
          <a:xfrm>
            <a:off x="44157838" y="-55065"/>
            <a:ext cx="11062139" cy="32973464"/>
            <a:chOff x="44157838" y="-55065"/>
            <a:chExt cx="11062139" cy="32973464"/>
          </a:xfrm>
        </p:grpSpPr>
        <p:sp>
          <p:nvSpPr>
            <p:cNvPr id="73" name="Google Shape;73;p4"/>
            <p:cNvSpPr/>
            <p:nvPr/>
          </p:nvSpPr>
          <p:spPr>
            <a:xfrm>
              <a:off x="44157838" y="-55065"/>
              <a:ext cx="11062139" cy="32973464"/>
            </a:xfrm>
            <a:prstGeom prst="rect">
              <a:avLst/>
            </a:prstGeom>
            <a:solidFill>
              <a:srgbClr val="0C0C0C"/>
            </a:solidFill>
            <a:ln>
              <a:noFill/>
            </a:ln>
          </p:spPr>
          <p:txBody>
            <a:bodyPr anchorCtr="0" anchor="t" bIns="0" lIns="457200" spcFirstLastPara="1" rIns="457200" wrap="square" tIns="457200">
              <a:noAutofit/>
            </a:bodyPr>
            <a:lstStyle/>
            <a:p>
              <a:pPr indent="0" lvl="0" marL="0" marR="0" rtl="0" algn="ctr">
                <a:spcBef>
                  <a:spcPts val="0"/>
                </a:spcBef>
                <a:spcAft>
                  <a:spcPts val="0"/>
                </a:spcAft>
                <a:buNone/>
              </a:pPr>
              <a:r>
                <a:rPr b="1" lang="en-US" sz="4000">
                  <a:solidFill>
                    <a:schemeClr val="lt1"/>
                  </a:solidFill>
                  <a:latin typeface="Trebuchet MS"/>
                  <a:ea typeface="Trebuchet MS"/>
                  <a:cs typeface="Trebuchet MS"/>
                  <a:sym typeface="Trebuchet MS"/>
                </a:rPr>
                <a:t>QUICK START (cont.)</a:t>
              </a:r>
              <a:endParaRPr/>
            </a:p>
            <a:p>
              <a:pPr indent="0" lvl="0" marL="0" marR="0" rtl="0" algn="ctr">
                <a:spcBef>
                  <a:spcPts val="0"/>
                </a:spcBef>
                <a:spcAft>
                  <a:spcPts val="0"/>
                </a:spcAft>
                <a:buNone/>
              </a:pPr>
              <a:r>
                <a:t/>
              </a:r>
              <a:endParaRPr b="1" sz="3600">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lang="en-US" sz="3200">
                  <a:solidFill>
                    <a:srgbClr val="FFC000"/>
                  </a:solidFill>
                  <a:latin typeface="Trebuchet MS"/>
                  <a:ea typeface="Trebuchet MS"/>
                  <a:cs typeface="Trebuchet MS"/>
                  <a:sym typeface="Trebuchet MS"/>
                </a:rPr>
                <a:t>How to change the template color theme</a:t>
              </a:r>
              <a:endParaRPr/>
            </a:p>
            <a:p>
              <a:pPr indent="0" lvl="2"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You can easily change the color theme of your poster by going to the DESIGN menu, click on COLORS, and choose the color theme of your choice. You can also create your own color theme.</a:t>
              </a:r>
              <a:endParaRPr/>
            </a:p>
            <a:p>
              <a:pPr indent="0" lvl="2"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rPr b="0" lang="en-US" sz="2400">
                  <a:solidFill>
                    <a:srgbClr val="BFBFBF"/>
                  </a:solidFill>
                  <a:latin typeface="Trebuchet MS"/>
                  <a:ea typeface="Trebuchet MS"/>
                  <a:cs typeface="Trebuchet MS"/>
                  <a:sym typeface="Trebuchet MS"/>
                </a:rPr>
                <a:t>You can also manually change the color of your background by going to VIEW &gt; SLIDE MASTER.  After you finish working on the master be sure to go to VIEW &gt; NORMAL to continue working on your poster.</a:t>
              </a:r>
              <a:endParaRP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0" lvl="0" marL="0" marR="0" rtl="0" algn="ctr">
                <a:spcBef>
                  <a:spcPts val="0"/>
                </a:spcBef>
                <a:spcAft>
                  <a:spcPts val="0"/>
                </a:spcAft>
                <a:buNone/>
              </a:pPr>
              <a:r>
                <a:rPr b="1" lang="en-US" sz="3200">
                  <a:solidFill>
                    <a:srgbClr val="FFC000"/>
                  </a:solidFill>
                  <a:latin typeface="Trebuchet MS"/>
                  <a:ea typeface="Trebuchet MS"/>
                  <a:cs typeface="Trebuchet MS"/>
                  <a:sym typeface="Trebuchet MS"/>
                </a:rPr>
                <a:t>How to add Text</a:t>
              </a:r>
              <a:endParaRPr/>
            </a:p>
            <a:p>
              <a:pPr indent="0" lvl="2" marL="3265488"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The template comes with a number of pre-formatted placeholders for headers and text blocks. You can add more blocks by copying and pasting the existing ones or by adding a text box from the HOME menu. </a:t>
              </a:r>
              <a:endParaRPr/>
            </a:p>
            <a:p>
              <a:pPr indent="0" lvl="2" marL="1518341"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BFBFBF"/>
                </a:buClr>
                <a:buSzPts val="2400"/>
                <a:buFont typeface="Trebuchet MS"/>
                <a:buNone/>
              </a:pPr>
              <a:r>
                <a:rPr b="0" lang="en-US" sz="2400">
                  <a:solidFill>
                    <a:srgbClr val="BFBFBF"/>
                  </a:solidFill>
                  <a:latin typeface="Trebuchet MS"/>
                  <a:ea typeface="Trebuchet MS"/>
                  <a:cs typeface="Trebuchet MS"/>
                  <a:sym typeface="Trebuchet MS"/>
                </a:rPr>
                <a:t> </a:t>
              </a:r>
              <a:r>
                <a:rPr b="1" i="0" lang="en-US" sz="3200" u="none" cap="none" strike="noStrike">
                  <a:solidFill>
                    <a:srgbClr val="FFC000"/>
                  </a:solidFill>
                  <a:latin typeface="Trebuchet MS"/>
                  <a:ea typeface="Trebuchet MS"/>
                  <a:cs typeface="Trebuchet MS"/>
                  <a:sym typeface="Trebuchet MS"/>
                </a:rPr>
                <a:t>Text size</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Adjust the size of your text based on how much content you have to present. The default template text offers a good starting point. Follow the conference requirements.</a:t>
              </a:r>
              <a:endParaRPr b="0" sz="2400">
                <a:solidFill>
                  <a:srgbClr val="BFBFBF"/>
                </a:solidFill>
                <a:latin typeface="Trebuchet MS"/>
                <a:ea typeface="Trebuchet MS"/>
                <a:cs typeface="Trebuchet MS"/>
                <a:sym typeface="Trebuchet MS"/>
              </a:endParaRPr>
            </a:p>
            <a:p>
              <a:pPr indent="0" lvl="2" marL="1518341"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spcBef>
                  <a:spcPts val="0"/>
                </a:spcBef>
                <a:spcAft>
                  <a:spcPts val="0"/>
                </a:spcAft>
                <a:buNone/>
              </a:pPr>
              <a:r>
                <a:rPr b="1" lang="en-US" sz="3200">
                  <a:solidFill>
                    <a:srgbClr val="FFC000"/>
                  </a:solidFill>
                  <a:latin typeface="Trebuchet MS"/>
                  <a:ea typeface="Trebuchet MS"/>
                  <a:cs typeface="Trebuchet MS"/>
                  <a:sym typeface="Trebuchet MS"/>
                </a:rPr>
                <a:t>How to add Tables</a:t>
              </a:r>
              <a:endParaRPr/>
            </a:p>
            <a:p>
              <a:pPr indent="0" lvl="1" marL="1730375"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To add a table from scratch go to the INSERT menu and </a:t>
              </a:r>
              <a:br>
                <a:rPr b="0" i="0" lang="en-US" sz="2400" u="none" cap="none" strike="noStrike">
                  <a:solidFill>
                    <a:srgbClr val="BFBFBF"/>
                  </a:solidFill>
                  <a:latin typeface="Trebuchet MS"/>
                  <a:ea typeface="Trebuchet MS"/>
                  <a:cs typeface="Trebuchet MS"/>
                  <a:sym typeface="Trebuchet MS"/>
                </a:rPr>
              </a:br>
              <a:r>
                <a:rPr b="0" i="0" lang="en-US" sz="2400" u="none" cap="none" strike="noStrike">
                  <a:solidFill>
                    <a:srgbClr val="BFBFBF"/>
                  </a:solidFill>
                  <a:latin typeface="Trebuchet MS"/>
                  <a:ea typeface="Trebuchet MS"/>
                  <a:cs typeface="Trebuchet MS"/>
                  <a:sym typeface="Trebuchet MS"/>
                </a:rPr>
                <a:t>click on TABLE. A drop-down box will help you select rows and columns. </a:t>
              </a:r>
              <a:endParaRPr/>
            </a:p>
            <a:p>
              <a:pPr indent="0" lvl="0" marL="0" marR="0" rtl="0" algn="l">
                <a:spcBef>
                  <a:spcPts val="0"/>
                </a:spcBef>
                <a:spcAft>
                  <a:spcPts val="0"/>
                </a:spcAft>
                <a:buNone/>
              </a:pPr>
              <a:r>
                <a:rPr b="0" lang="en-US" sz="2400">
                  <a:solidFill>
                    <a:srgbClr val="BFBFBF"/>
                  </a:solidFill>
                  <a:latin typeface="Trebuchet MS"/>
                  <a:ea typeface="Trebuchet MS"/>
                  <a:cs typeface="Trebuchet MS"/>
                  <a:sym typeface="Trebuchet MS"/>
                </a:rPr>
                <a:t>You can also copy and a paste a table from Word or another PowerPoint document. A pasted table may need to be re-formatted by RIGHT-CLICK &gt; FORMAT SHAPE, TEXT BOX, Margins.</a:t>
              </a:r>
              <a:endParaRP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Graphs / Charts</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You can simply copy and paste charts and graphs from Excel or Word. Some reformatting may be required depending on how the original document has been created.</a:t>
              </a:r>
              <a:endParaRPr/>
            </a:p>
            <a:p>
              <a:pPr indent="0" lvl="0"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How to change the column configuration</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RIGHT-CLICK on the poster background and select LAYOUT to see the column options available for this template. The poster columns can also be customized on the Master. VIEW &gt; MASTER.</a:t>
              </a:r>
              <a:endParaRPr/>
            </a:p>
            <a:p>
              <a:pPr indent="0" lvl="0" marL="0" marR="0" rtl="0" algn="ctr">
                <a:lnSpc>
                  <a:spcPct val="100000"/>
                </a:lnSpc>
                <a:spcBef>
                  <a:spcPts val="0"/>
                </a:spcBef>
                <a:spcAft>
                  <a:spcPts val="0"/>
                </a:spcAft>
                <a:buClr>
                  <a:schemeClr val="lt1"/>
                </a:buClr>
                <a:buSzPts val="3200"/>
                <a:buFont typeface="Calibri"/>
                <a:buNone/>
              </a:pPr>
              <a:r>
                <a:t/>
              </a:r>
              <a:endParaRPr b="1" i="0" sz="3200" u="none" cap="none" strike="noStrike">
                <a:solidFill>
                  <a:srgbClr val="FFC000"/>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How to remove the info bars</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endParaRPr/>
            </a:p>
            <a:p>
              <a:pPr indent="0" lvl="0"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Save your work</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Save your template as a PowerPoint document. For printing, save as PowerPoint or “Print-quality” PDF.</a:t>
              </a:r>
              <a:endParaRPr/>
            </a:p>
            <a:p>
              <a:pPr indent="0" lvl="0" marL="0" marR="0" rtl="0" algn="l">
                <a:lnSpc>
                  <a:spcPct val="100000"/>
                </a:lnSpc>
                <a:spcBef>
                  <a:spcPts val="0"/>
                </a:spcBef>
                <a:spcAft>
                  <a:spcPts val="0"/>
                </a:spcAft>
                <a:buClr>
                  <a:schemeClr val="lt1"/>
                </a:buClr>
                <a:buSzPts val="2400"/>
                <a:buFont typeface="Calibri"/>
                <a:buNone/>
              </a:pPr>
              <a:r>
                <a:t/>
              </a:r>
              <a:endParaRPr b="0" sz="2400">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Print your poster</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endParaRPr/>
            </a:p>
            <a:p>
              <a:pPr indent="0" lvl="0" marL="0" marR="0" rtl="0" algn="l">
                <a:lnSpc>
                  <a:spcPct val="100000"/>
                </a:lnSpc>
                <a:spcBef>
                  <a:spcPts val="0"/>
                </a:spcBef>
                <a:spcAft>
                  <a:spcPts val="0"/>
                </a:spcAft>
                <a:buClr>
                  <a:schemeClr val="lt1"/>
                </a:buClr>
                <a:buSzPts val="2800"/>
                <a:buFont typeface="Calibri"/>
                <a:buNone/>
              </a:pPr>
              <a:r>
                <a:t/>
              </a:r>
              <a:endParaRPr b="0" i="0" sz="2800" u="none" cap="none" strike="noStrike">
                <a:solidFill>
                  <a:srgbClr val="BFBFBF"/>
                </a:solidFill>
                <a:latin typeface="Trebuchet MS"/>
                <a:ea typeface="Trebuchet MS"/>
                <a:cs typeface="Trebuchet MS"/>
                <a:sym typeface="Trebuchet MS"/>
              </a:endParaRPr>
            </a:p>
          </p:txBody>
        </p:sp>
        <p:graphicFrame>
          <p:nvGraphicFramePr>
            <p:cNvPr id="74" name="Google Shape;74;p4"/>
            <p:cNvGraphicFramePr/>
            <p:nvPr/>
          </p:nvGraphicFramePr>
          <p:xfrm>
            <a:off x="46915678" y="3349444"/>
            <a:ext cx="5586150" cy="2063772"/>
          </p:xfrm>
          <a:graphic>
            <a:graphicData uri="http://schemas.openxmlformats.org/presentationml/2006/ole">
              <mc:AlternateContent>
                <mc:Choice Requires="v">
                  <p:oleObj r:id="rId1" imgH="2063772" imgW="5586150" progId="Photoshop.Image.13" spid="_x0000_s1">
                    <p:embed/>
                  </p:oleObj>
                </mc:Choice>
                <mc:Fallback>
                  <p:oleObj r:id="rId2" imgH="2063772" imgW="5586150" progId="Photoshop.Image.13">
                    <p:embed/>
                    <p:pic>
                      <p:nvPicPr>
                        <p:cNvPr id="74" name="Google Shape;74;p4"/>
                        <p:cNvPicPr preferRelativeResize="0"/>
                        <p:nvPr/>
                      </p:nvPicPr>
                      <p:blipFill rotWithShape="1">
                        <a:blip r:embed="rId3">
                          <a:alphaModFix/>
                        </a:blip>
                        <a:srcRect b="0" l="0" r="0" t="0"/>
                        <a:stretch/>
                      </p:blipFill>
                      <p:spPr>
                        <a:xfrm>
                          <a:off x="46915678" y="3349444"/>
                          <a:ext cx="5586150" cy="2063772"/>
                        </a:xfrm>
                        <a:prstGeom prst="rect">
                          <a:avLst/>
                        </a:prstGeom>
                        <a:noFill/>
                        <a:ln>
                          <a:noFill/>
                        </a:ln>
                      </p:spPr>
                    </p:pic>
                  </p:oleObj>
                </mc:Fallback>
              </mc:AlternateContent>
            </a:graphicData>
          </a:graphic>
        </p:graphicFrame>
        <p:pic>
          <p:nvPicPr>
            <p:cNvPr id="75" name="Google Shape;75;p4"/>
            <p:cNvPicPr preferRelativeResize="0"/>
            <p:nvPr/>
          </p:nvPicPr>
          <p:blipFill rotWithShape="1">
            <a:blip r:embed="rId4">
              <a:alphaModFix/>
            </a:blip>
            <a:srcRect b="0" l="0" r="0" t="0"/>
            <a:stretch/>
          </p:blipFill>
          <p:spPr>
            <a:xfrm>
              <a:off x="44621819" y="7740040"/>
              <a:ext cx="2969584" cy="1370577"/>
            </a:xfrm>
            <a:prstGeom prst="rect">
              <a:avLst/>
            </a:prstGeom>
            <a:noFill/>
            <a:ln>
              <a:noFill/>
            </a:ln>
          </p:spPr>
        </p:pic>
        <p:graphicFrame>
          <p:nvGraphicFramePr>
            <p:cNvPr id="76" name="Google Shape;76;p4"/>
            <p:cNvGraphicFramePr/>
            <p:nvPr/>
          </p:nvGraphicFramePr>
          <p:xfrm>
            <a:off x="44629619" y="12347263"/>
            <a:ext cx="1482266" cy="992162"/>
          </p:xfrm>
          <a:graphic>
            <a:graphicData uri="http://schemas.openxmlformats.org/presentationml/2006/ole">
              <mc:AlternateContent>
                <mc:Choice Requires="v">
                  <p:oleObj r:id="rId5" imgH="992162" imgW="1482266" progId="Photoshop.Image.13" spid="_x0000_s2">
                    <p:embed/>
                  </p:oleObj>
                </mc:Choice>
                <mc:Fallback>
                  <p:oleObj r:id="rId6" imgH="992162" imgW="1482266" progId="Photoshop.Image.13">
                    <p:embed/>
                    <p:pic>
                      <p:nvPicPr>
                        <p:cNvPr id="76" name="Google Shape;76;p4"/>
                        <p:cNvPicPr preferRelativeResize="0"/>
                        <p:nvPr/>
                      </p:nvPicPr>
                      <p:blipFill rotWithShape="1">
                        <a:blip r:embed="rId7">
                          <a:alphaModFix/>
                        </a:blip>
                        <a:srcRect b="0" l="0" r="0" t="0"/>
                        <a:stretch/>
                      </p:blipFill>
                      <p:spPr>
                        <a:xfrm>
                          <a:off x="44629619" y="12347263"/>
                          <a:ext cx="1482266" cy="992162"/>
                        </a:xfrm>
                        <a:prstGeom prst="rect">
                          <a:avLst/>
                        </a:prstGeom>
                        <a:noFill/>
                        <a:ln>
                          <a:noFill/>
                        </a:ln>
                      </p:spPr>
                    </p:pic>
                  </p:oleObj>
                </mc:Fallback>
              </mc:AlternateContent>
            </a:graphicData>
          </a:graphic>
        </p:graphicFrame>
        <p:grpSp>
          <p:nvGrpSpPr>
            <p:cNvPr id="77" name="Google Shape;77;p4"/>
            <p:cNvGrpSpPr/>
            <p:nvPr/>
          </p:nvGrpSpPr>
          <p:grpSpPr>
            <a:xfrm>
              <a:off x="44487209" y="29414562"/>
              <a:ext cx="10354213" cy="1265612"/>
              <a:chOff x="44200453" y="28362388"/>
              <a:chExt cx="9771398" cy="1090622"/>
            </a:xfrm>
          </p:grpSpPr>
          <p:sp>
            <p:nvSpPr>
              <p:cNvPr id="78" name="Google Shape;78;p4"/>
              <p:cNvSpPr/>
              <p:nvPr/>
            </p:nvSpPr>
            <p:spPr>
              <a:xfrm>
                <a:off x="44200453" y="28362388"/>
                <a:ext cx="9771398" cy="1090622"/>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lt1"/>
                  </a:solidFill>
                  <a:latin typeface="Calibri"/>
                  <a:ea typeface="Calibri"/>
                  <a:cs typeface="Calibri"/>
                  <a:sym typeface="Calibri"/>
                </a:endParaRPr>
              </a:p>
            </p:txBody>
          </p:sp>
          <p:pic>
            <p:nvPicPr>
              <p:cNvPr descr="http://t2.gstatic.com/images?q=tbn:ANd9GcR4APHC6TT9w54M2zn_pvCiBxUNcspYPoVxirLRphBoJabfSvu7zw" id="79" name="Google Shape;79;p4">
                <a:hlinkClick r:id="rId8"/>
              </p:cNvPr>
              <p:cNvPicPr preferRelativeResize="0"/>
              <p:nvPr/>
            </p:nvPicPr>
            <p:blipFill rotWithShape="1">
              <a:blip r:embed="rId9">
                <a:alphaModFix/>
              </a:blip>
              <a:srcRect b="0" l="0" r="0" t="0"/>
              <a:stretch/>
            </p:blipFill>
            <p:spPr>
              <a:xfrm>
                <a:off x="44326394" y="28460719"/>
                <a:ext cx="914401" cy="914399"/>
              </a:xfrm>
              <a:prstGeom prst="rect">
                <a:avLst/>
              </a:prstGeom>
              <a:noFill/>
              <a:ln>
                <a:noFill/>
              </a:ln>
            </p:spPr>
          </p:pic>
          <p:sp>
            <p:nvSpPr>
              <p:cNvPr id="80" name="Google Shape;80;p4"/>
              <p:cNvSpPr txBox="1"/>
              <p:nvPr/>
            </p:nvSpPr>
            <p:spPr>
              <a:xfrm>
                <a:off x="45300663" y="28552306"/>
                <a:ext cx="8671189" cy="7160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2"/>
                    </a:solidFill>
                    <a:latin typeface="Trebuchet MS"/>
                    <a:ea typeface="Trebuchet MS"/>
                    <a:cs typeface="Trebuchet MS"/>
                    <a:sym typeface="Trebuchet MS"/>
                  </a:rPr>
                  <a:t>Student</a:t>
                </a:r>
                <a:r>
                  <a:rPr lang="en-US" sz="2400">
                    <a:solidFill>
                      <a:schemeClr val="dk2"/>
                    </a:solidFill>
                    <a:latin typeface="Trebuchet MS"/>
                    <a:ea typeface="Trebuchet MS"/>
                    <a:cs typeface="Trebuchet MS"/>
                    <a:sym typeface="Trebuchet MS"/>
                  </a:rPr>
                  <a:t> discounts are available on our Facebook page.</a:t>
                </a:r>
                <a:br>
                  <a:rPr lang="en-US" sz="2400">
                    <a:solidFill>
                      <a:schemeClr val="dk2"/>
                    </a:solidFill>
                    <a:latin typeface="Trebuchet MS"/>
                    <a:ea typeface="Trebuchet MS"/>
                    <a:cs typeface="Trebuchet MS"/>
                    <a:sym typeface="Trebuchet MS"/>
                  </a:rPr>
                </a:br>
                <a:r>
                  <a:rPr lang="en-US" sz="2400">
                    <a:solidFill>
                      <a:schemeClr val="dk2"/>
                    </a:solidFill>
                    <a:latin typeface="Trebuchet MS"/>
                    <a:ea typeface="Trebuchet MS"/>
                    <a:cs typeface="Trebuchet MS"/>
                    <a:sym typeface="Trebuchet MS"/>
                  </a:rPr>
                  <a:t>Go to </a:t>
                </a:r>
                <a:r>
                  <a:rPr lang="en-US" sz="2400" u="sng">
                    <a:solidFill>
                      <a:schemeClr val="dk2"/>
                    </a:solidFill>
                    <a:latin typeface="Trebuchet MS"/>
                    <a:ea typeface="Trebuchet MS"/>
                    <a:cs typeface="Trebuchet MS"/>
                    <a:sym typeface="Trebuchet MS"/>
                  </a:rPr>
                  <a:t>PosterPresentations.com</a:t>
                </a:r>
                <a:r>
                  <a:rPr lang="en-US" sz="2400">
                    <a:solidFill>
                      <a:schemeClr val="dk2"/>
                    </a:solidFill>
                    <a:latin typeface="Trebuchet MS"/>
                    <a:ea typeface="Trebuchet MS"/>
                    <a:cs typeface="Trebuchet MS"/>
                    <a:sym typeface="Trebuchet MS"/>
                  </a:rPr>
                  <a:t> and click on the FB icon. </a:t>
                </a:r>
                <a:endParaRPr sz="2400">
                  <a:solidFill>
                    <a:schemeClr val="dk2"/>
                  </a:solidFill>
                  <a:latin typeface="Trebuchet MS"/>
                  <a:ea typeface="Trebuchet MS"/>
                  <a:cs typeface="Trebuchet MS"/>
                  <a:sym typeface="Trebuchet MS"/>
                </a:endParaRPr>
              </a:p>
            </p:txBody>
          </p:sp>
        </p:grpSp>
        <p:sp>
          <p:nvSpPr>
            <p:cNvPr id="81" name="Google Shape;81;p4"/>
            <p:cNvSpPr txBox="1"/>
            <p:nvPr/>
          </p:nvSpPr>
          <p:spPr>
            <a:xfrm>
              <a:off x="44262809" y="31169781"/>
              <a:ext cx="6870215" cy="1399638"/>
            </a:xfrm>
            <a:prstGeom prst="rect">
              <a:avLst/>
            </a:prstGeom>
            <a:noFill/>
            <a:ln>
              <a:noFill/>
            </a:ln>
          </p:spPr>
          <p:txBody>
            <a:bodyPr anchorCtr="0" anchor="t" bIns="32650" lIns="65300" spcFirstLastPara="1" rIns="65300" wrap="square" tIns="32650">
              <a:spAutoFit/>
            </a:bodyPr>
            <a:lstStyle/>
            <a:p>
              <a:pPr indent="0" lvl="0" marL="0" marR="0" rtl="0" algn="l">
                <a:lnSpc>
                  <a:spcPct val="92857"/>
                </a:lnSpc>
                <a:spcBef>
                  <a:spcPts val="0"/>
                </a:spcBef>
                <a:spcAft>
                  <a:spcPts val="0"/>
                </a:spcAft>
                <a:buNone/>
              </a:pPr>
              <a:r>
                <a:rPr lang="en-US" sz="2800">
                  <a:solidFill>
                    <a:schemeClr val="lt1"/>
                  </a:solidFill>
                  <a:latin typeface="Calibri"/>
                  <a:ea typeface="Calibri"/>
                  <a:cs typeface="Calibri"/>
                  <a:sym typeface="Calibri"/>
                </a:rPr>
                <a:t>© 2013</a:t>
              </a:r>
              <a:r>
                <a:rPr lang="en-US" sz="2800">
                  <a:solidFill>
                    <a:schemeClr val="lt1"/>
                  </a:solidFill>
                  <a:latin typeface="Calibri"/>
                  <a:ea typeface="Calibri"/>
                  <a:cs typeface="Calibri"/>
                  <a:sym typeface="Calibri"/>
                </a:rPr>
                <a:t> </a:t>
              </a:r>
              <a:r>
                <a:rPr lang="en-US" sz="2800">
                  <a:solidFill>
                    <a:schemeClr val="lt1"/>
                  </a:solidFill>
                  <a:latin typeface="Calibri"/>
                  <a:ea typeface="Calibri"/>
                  <a:cs typeface="Calibri"/>
                  <a:sym typeface="Calibri"/>
                </a:rPr>
                <a:t>PosterPresentations.com</a:t>
              </a:r>
              <a:br>
                <a:rPr lang="en-US" sz="2800">
                  <a:solidFill>
                    <a:schemeClr val="lt1"/>
                  </a:solidFill>
                  <a:latin typeface="Calibri"/>
                  <a:ea typeface="Calibri"/>
                  <a:cs typeface="Calibri"/>
                  <a:sym typeface="Calibri"/>
                </a:rPr>
              </a:br>
              <a:r>
                <a:rPr lang="en-US" sz="2800">
                  <a:solidFill>
                    <a:schemeClr val="lt1"/>
                  </a:solidFill>
                  <a:latin typeface="Calibri"/>
                  <a:ea typeface="Calibri"/>
                  <a:cs typeface="Calibri"/>
                  <a:sym typeface="Calibri"/>
                </a:rPr>
                <a:t>    </a:t>
              </a:r>
              <a:r>
                <a:rPr lang="en-US" sz="2400">
                  <a:solidFill>
                    <a:schemeClr val="lt1"/>
                  </a:solidFill>
                  <a:latin typeface="Calibri"/>
                  <a:ea typeface="Calibri"/>
                  <a:cs typeface="Calibri"/>
                  <a:sym typeface="Calibri"/>
                </a:rPr>
                <a:t>2117 Fourth Street ,</a:t>
              </a:r>
              <a:r>
                <a:rPr lang="en-US" sz="2400">
                  <a:solidFill>
                    <a:schemeClr val="lt1"/>
                  </a:solidFill>
                  <a:latin typeface="Calibri"/>
                  <a:ea typeface="Calibri"/>
                  <a:cs typeface="Calibri"/>
                  <a:sym typeface="Calibri"/>
                </a:rPr>
                <a:t> Unit C        </a:t>
              </a:r>
              <a:endParaRPr/>
            </a:p>
            <a:p>
              <a:pPr indent="0" lvl="0" marL="0" marR="0" rtl="0" algn="l">
                <a:lnSpc>
                  <a:spcPct val="108333"/>
                </a:lnSpc>
                <a:spcBef>
                  <a:spcPts val="0"/>
                </a:spcBef>
                <a:spcAft>
                  <a:spcPts val="0"/>
                </a:spcAft>
                <a:buNone/>
              </a:pPr>
              <a:r>
                <a:rPr lang="en-US" sz="2400">
                  <a:solidFill>
                    <a:schemeClr val="lt1"/>
                  </a:solidFill>
                  <a:latin typeface="Calibri"/>
                  <a:ea typeface="Calibri"/>
                  <a:cs typeface="Calibri"/>
                  <a:sym typeface="Calibri"/>
                </a:rPr>
                <a:t>     Berkeley CA </a:t>
              </a:r>
              <a:r>
                <a:rPr lang="en-US" sz="2000">
                  <a:solidFill>
                    <a:schemeClr val="lt1"/>
                  </a:solidFill>
                  <a:latin typeface="Calibri"/>
                  <a:ea typeface="Calibri"/>
                  <a:cs typeface="Calibri"/>
                  <a:sym typeface="Calibri"/>
                </a:rPr>
                <a:t>94710</a:t>
              </a:r>
              <a:br>
                <a:rPr lang="en-US" sz="2400">
                  <a:solidFill>
                    <a:schemeClr val="lt1"/>
                  </a:solidFill>
                  <a:latin typeface="Calibri"/>
                  <a:ea typeface="Calibri"/>
                  <a:cs typeface="Calibri"/>
                  <a:sym typeface="Calibri"/>
                </a:rPr>
              </a:br>
              <a:r>
                <a:rPr lang="en-US" sz="2400">
                  <a:solidFill>
                    <a:schemeClr val="lt1"/>
                  </a:solidFill>
                  <a:latin typeface="Calibri"/>
                  <a:ea typeface="Calibri"/>
                  <a:cs typeface="Calibri"/>
                  <a:sym typeface="Calibri"/>
                </a:rPr>
                <a:t>    </a:t>
              </a:r>
              <a:r>
                <a:rPr b="1" lang="en-US" sz="2400">
                  <a:solidFill>
                    <a:srgbClr val="FFFF00"/>
                  </a:solidFill>
                  <a:latin typeface="Calibri"/>
                  <a:ea typeface="Calibri"/>
                  <a:cs typeface="Calibri"/>
                  <a:sym typeface="Calibri"/>
                </a:rPr>
                <a:t>posterpresenter@gmail.com</a:t>
              </a:r>
              <a:endParaRPr b="1" sz="2800">
                <a:solidFill>
                  <a:srgbClr val="FFFF00"/>
                </a:solidFill>
                <a:latin typeface="Calibri"/>
                <a:ea typeface="Calibri"/>
                <a:cs typeface="Calibri"/>
                <a:sym typeface="Calibri"/>
              </a:endParaRPr>
            </a:p>
          </p:txBody>
        </p:sp>
      </p:grpSp>
      <p:grpSp>
        <p:nvGrpSpPr>
          <p:cNvPr id="82" name="Google Shape;82;p4"/>
          <p:cNvGrpSpPr/>
          <p:nvPr/>
        </p:nvGrpSpPr>
        <p:grpSpPr>
          <a:xfrm>
            <a:off x="-11225189" y="-1"/>
            <a:ext cx="11018865" cy="32918401"/>
            <a:chOff x="-11225189" y="-1"/>
            <a:chExt cx="11018865" cy="32918401"/>
          </a:xfrm>
        </p:grpSpPr>
        <p:sp>
          <p:nvSpPr>
            <p:cNvPr id="83" name="Google Shape;83;p4"/>
            <p:cNvSpPr/>
            <p:nvPr/>
          </p:nvSpPr>
          <p:spPr>
            <a:xfrm>
              <a:off x="-11216136" y="-1"/>
              <a:ext cx="11009812" cy="32918401"/>
            </a:xfrm>
            <a:prstGeom prst="rect">
              <a:avLst/>
            </a:prstGeom>
            <a:solidFill>
              <a:srgbClr val="0C0C0C"/>
            </a:solidFill>
            <a:ln>
              <a:noFill/>
            </a:ln>
          </p:spPr>
          <p:txBody>
            <a:bodyPr anchorCtr="0" anchor="t" bIns="0" lIns="457200" spcFirstLastPara="1" rIns="457200" wrap="square" tIns="457200">
              <a:noAutofit/>
            </a:bodyPr>
            <a:lstStyle/>
            <a:p>
              <a:pPr indent="0" lvl="0" marL="0" marR="0" rtl="0" algn="ctr">
                <a:lnSpc>
                  <a:spcPct val="100000"/>
                </a:lnSpc>
                <a:spcBef>
                  <a:spcPts val="0"/>
                </a:spcBef>
                <a:spcAft>
                  <a:spcPts val="0"/>
                </a:spcAft>
                <a:buClr>
                  <a:srgbClr val="FF0000"/>
                </a:buClr>
                <a:buSzPts val="3200"/>
                <a:buFont typeface="Trebuchet MS"/>
                <a:buNone/>
              </a:pPr>
              <a:r>
                <a:rPr b="1" lang="en-US" sz="3200">
                  <a:solidFill>
                    <a:srgbClr val="FF0000"/>
                  </a:solidFill>
                  <a:latin typeface="Trebuchet MS"/>
                  <a:ea typeface="Trebuchet MS"/>
                  <a:cs typeface="Trebuchet MS"/>
                  <a:sym typeface="Trebuchet MS"/>
                </a:rPr>
                <a:t>(—THIS SIDEBAR DOES NOT PRINT—)</a:t>
              </a:r>
              <a:endParaRPr b="1" sz="3200">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lang="en-US" sz="4000">
                  <a:solidFill>
                    <a:schemeClr val="lt1"/>
                  </a:solidFill>
                  <a:latin typeface="Trebuchet MS"/>
                  <a:ea typeface="Trebuchet MS"/>
                  <a:cs typeface="Trebuchet MS"/>
                  <a:sym typeface="Trebuchet MS"/>
                </a:rPr>
                <a:t>DESIGN</a:t>
              </a:r>
              <a:r>
                <a:rPr b="1" lang="en-US" sz="4000">
                  <a:solidFill>
                    <a:schemeClr val="lt1"/>
                  </a:solidFill>
                  <a:latin typeface="Trebuchet MS"/>
                  <a:ea typeface="Trebuchet MS"/>
                  <a:cs typeface="Trebuchet MS"/>
                  <a:sym typeface="Trebuchet MS"/>
                </a:rPr>
                <a:t> </a:t>
              </a:r>
              <a:r>
                <a:rPr b="1" lang="en-US" sz="4000">
                  <a:solidFill>
                    <a:schemeClr val="lt1"/>
                  </a:solidFill>
                  <a:latin typeface="Trebuchet MS"/>
                  <a:ea typeface="Trebuchet MS"/>
                  <a:cs typeface="Trebuchet MS"/>
                  <a:sym typeface="Trebuchet MS"/>
                </a:rPr>
                <a:t>GUIDE</a:t>
              </a:r>
              <a:endParaRPr/>
            </a:p>
            <a:p>
              <a:pPr indent="0" lvl="0" marL="0" marR="0" rtl="0" algn="ctr">
                <a:spcBef>
                  <a:spcPts val="0"/>
                </a:spcBef>
                <a:spcAft>
                  <a:spcPts val="0"/>
                </a:spcAft>
                <a:buNone/>
              </a:pPr>
              <a:r>
                <a:t/>
              </a:r>
              <a:endParaRPr b="1" sz="2800">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i="0" lang="en-US" sz="2800">
                  <a:solidFill>
                    <a:schemeClr val="lt1"/>
                  </a:solidFill>
                  <a:latin typeface="Trebuchet MS"/>
                  <a:ea typeface="Trebuchet MS"/>
                  <a:cs typeface="Trebuchet MS"/>
                  <a:sym typeface="Trebuchet MS"/>
                </a:rPr>
                <a:t>This PowerPoint</a:t>
              </a:r>
              <a:r>
                <a:rPr i="0" lang="en-US" sz="2800">
                  <a:solidFill>
                    <a:schemeClr val="lt1"/>
                  </a:solidFill>
                  <a:latin typeface="Trebuchet MS"/>
                  <a:ea typeface="Trebuchet MS"/>
                  <a:cs typeface="Trebuchet MS"/>
                  <a:sym typeface="Trebuchet MS"/>
                </a:rPr>
                <a:t> </a:t>
              </a:r>
              <a:r>
                <a:rPr i="0" lang="en-US" sz="2800">
                  <a:solidFill>
                    <a:schemeClr val="lt1"/>
                  </a:solidFill>
                  <a:latin typeface="Trebuchet MS"/>
                  <a:ea typeface="Trebuchet MS"/>
                  <a:cs typeface="Trebuchet MS"/>
                  <a:sym typeface="Trebuchet MS"/>
                </a:rPr>
                <a:t>2007 template produces</a:t>
              </a:r>
              <a:r>
                <a:rPr i="0" lang="en-US" sz="2800">
                  <a:solidFill>
                    <a:schemeClr val="lt1"/>
                  </a:solidFill>
                  <a:latin typeface="Trebuchet MS"/>
                  <a:ea typeface="Trebuchet MS"/>
                  <a:cs typeface="Trebuchet MS"/>
                  <a:sym typeface="Trebuchet MS"/>
                </a:rPr>
                <a:t> </a:t>
              </a:r>
              <a:r>
                <a:rPr i="0" lang="en-US" sz="2800">
                  <a:solidFill>
                    <a:schemeClr val="lt1"/>
                  </a:solidFill>
                  <a:latin typeface="Trebuchet MS"/>
                  <a:ea typeface="Trebuchet MS"/>
                  <a:cs typeface="Trebuchet MS"/>
                  <a:sym typeface="Trebuchet MS"/>
                </a:rPr>
                <a:t>a 36”x48” presentation poster. </a:t>
              </a:r>
              <a:r>
                <a:rPr lang="en-US" sz="2800">
                  <a:solidFill>
                    <a:schemeClr val="lt1"/>
                  </a:solidFill>
                  <a:latin typeface="Trebuchet MS"/>
                  <a:ea typeface="Trebuchet MS"/>
                  <a:cs typeface="Trebuchet MS"/>
                  <a:sym typeface="Trebuchet MS"/>
                </a:rPr>
                <a:t>You</a:t>
              </a:r>
              <a:r>
                <a:rPr lang="en-US" sz="2800">
                  <a:solidFill>
                    <a:schemeClr val="lt1"/>
                  </a:solidFill>
                  <a:latin typeface="Trebuchet MS"/>
                  <a:ea typeface="Trebuchet MS"/>
                  <a:cs typeface="Trebuchet MS"/>
                  <a:sym typeface="Trebuchet MS"/>
                </a:rPr>
                <a:t> can u</a:t>
              </a:r>
              <a:r>
                <a:rPr lang="en-US" sz="2800">
                  <a:solidFill>
                    <a:schemeClr val="lt1"/>
                  </a:solidFill>
                  <a:latin typeface="Trebuchet MS"/>
                  <a:ea typeface="Trebuchet MS"/>
                  <a:cs typeface="Trebuchet MS"/>
                  <a:sym typeface="Trebuchet MS"/>
                </a:rPr>
                <a:t>se</a:t>
              </a:r>
              <a:r>
                <a:rPr lang="en-US" sz="2800">
                  <a:solidFill>
                    <a:schemeClr val="lt1"/>
                  </a:solidFill>
                  <a:latin typeface="Trebuchet MS"/>
                  <a:ea typeface="Trebuchet MS"/>
                  <a:cs typeface="Trebuchet MS"/>
                  <a:sym typeface="Trebuchet MS"/>
                </a:rPr>
                <a:t> it to create your research poster and </a:t>
              </a:r>
              <a:r>
                <a:rPr lang="en-US" sz="2800">
                  <a:solidFill>
                    <a:schemeClr val="lt1"/>
                  </a:solidFill>
                  <a:latin typeface="Trebuchet MS"/>
                  <a:ea typeface="Trebuchet MS"/>
                  <a:cs typeface="Trebuchet MS"/>
                  <a:sym typeface="Trebuchet MS"/>
                </a:rPr>
                <a:t>save valuable time placing titles, subtitles,</a:t>
              </a:r>
              <a:r>
                <a:rPr lang="en-US" sz="2800">
                  <a:solidFill>
                    <a:schemeClr val="lt1"/>
                  </a:solidFill>
                  <a:latin typeface="Trebuchet MS"/>
                  <a:ea typeface="Trebuchet MS"/>
                  <a:cs typeface="Trebuchet MS"/>
                  <a:sym typeface="Trebuchet MS"/>
                </a:rPr>
                <a:t> text, and graphics</a:t>
              </a:r>
              <a:r>
                <a:rPr lang="en-US" sz="2800">
                  <a:solidFill>
                    <a:schemeClr val="lt1"/>
                  </a:solidFill>
                  <a:latin typeface="Trebuchet MS"/>
                  <a:ea typeface="Trebuchet MS"/>
                  <a:cs typeface="Trebuchet MS"/>
                  <a:sym typeface="Trebuchet MS"/>
                </a:rPr>
                <a:t>. </a:t>
              </a:r>
              <a:endParaRPr/>
            </a:p>
            <a:p>
              <a:pPr indent="0" lvl="0" marL="0" marR="0" rtl="0" algn="l">
                <a:spcBef>
                  <a:spcPts val="0"/>
                </a:spcBef>
                <a:spcAft>
                  <a:spcPts val="0"/>
                </a:spcAft>
                <a:buNone/>
              </a:pPr>
              <a:r>
                <a:t/>
              </a:r>
              <a:endParaRPr sz="2800">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lang="en-US" sz="2800">
                  <a:solidFill>
                    <a:schemeClr val="lt1"/>
                  </a:solidFill>
                  <a:latin typeface="Trebuchet MS"/>
                  <a:ea typeface="Trebuchet MS"/>
                  <a:cs typeface="Trebuchet MS"/>
                  <a:sym typeface="Trebuchet MS"/>
                </a:rPr>
                <a:t>We provide a series of online tutorials that will guide you through the poster design process and answer your poster production questions. To view our template tutorials, go online to </a:t>
              </a:r>
              <a:r>
                <a:rPr b="1" lang="en-US" sz="2800">
                  <a:solidFill>
                    <a:srgbClr val="FFC000"/>
                  </a:solidFill>
                  <a:latin typeface="Trebuchet MS"/>
                  <a:ea typeface="Trebuchet MS"/>
                  <a:cs typeface="Trebuchet MS"/>
                  <a:sym typeface="Trebuchet MS"/>
                </a:rPr>
                <a:t>PosterPresentations.com</a:t>
              </a:r>
              <a:r>
                <a:rPr b="1" lang="en-US" sz="2800">
                  <a:solidFill>
                    <a:schemeClr val="lt1"/>
                  </a:solidFill>
                  <a:latin typeface="Trebuchet MS"/>
                  <a:ea typeface="Trebuchet MS"/>
                  <a:cs typeface="Trebuchet MS"/>
                  <a:sym typeface="Trebuchet MS"/>
                </a:rPr>
                <a:t> </a:t>
              </a:r>
              <a:r>
                <a:rPr lang="en-US" sz="2800">
                  <a:solidFill>
                    <a:schemeClr val="lt1"/>
                  </a:solidFill>
                  <a:latin typeface="Trebuchet MS"/>
                  <a:ea typeface="Trebuchet MS"/>
                  <a:cs typeface="Trebuchet MS"/>
                  <a:sym typeface="Trebuchet MS"/>
                </a:rPr>
                <a:t>and click on HELP DESK.</a:t>
              </a:r>
              <a:endParaRPr/>
            </a:p>
            <a:p>
              <a:pPr indent="0" lvl="0" marL="0" marR="0" rtl="0" algn="l">
                <a:spcBef>
                  <a:spcPts val="0"/>
                </a:spcBef>
                <a:spcAft>
                  <a:spcPts val="0"/>
                </a:spcAft>
                <a:buNone/>
              </a:pPr>
              <a:r>
                <a:t/>
              </a:r>
              <a:endParaRPr sz="2800">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lang="en-US" sz="2800">
                  <a:solidFill>
                    <a:schemeClr val="lt1"/>
                  </a:solidFill>
                  <a:latin typeface="Trebuchet MS"/>
                  <a:ea typeface="Trebuchet MS"/>
                  <a:cs typeface="Trebuchet MS"/>
                  <a:sym typeface="Trebuchet MS"/>
                </a:rPr>
                <a:t>When</a:t>
              </a:r>
              <a:r>
                <a:rPr lang="en-US" sz="2800">
                  <a:solidFill>
                    <a:schemeClr val="lt1"/>
                  </a:solidFill>
                  <a:latin typeface="Trebuchet MS"/>
                  <a:ea typeface="Trebuchet MS"/>
                  <a:cs typeface="Trebuchet MS"/>
                  <a:sym typeface="Trebuchet MS"/>
                </a:rPr>
                <a:t> you are ready to print your poster</a:t>
              </a:r>
              <a:r>
                <a:rPr lang="en-US" sz="2800">
                  <a:solidFill>
                    <a:schemeClr val="lt1"/>
                  </a:solidFill>
                  <a:latin typeface="Trebuchet MS"/>
                  <a:ea typeface="Trebuchet MS"/>
                  <a:cs typeface="Trebuchet MS"/>
                  <a:sym typeface="Trebuchet MS"/>
                </a:rPr>
                <a:t>,</a:t>
              </a:r>
              <a:r>
                <a:rPr lang="en-US" sz="2800">
                  <a:solidFill>
                    <a:schemeClr val="lt1"/>
                  </a:solidFill>
                  <a:latin typeface="Trebuchet MS"/>
                  <a:ea typeface="Trebuchet MS"/>
                  <a:cs typeface="Trebuchet MS"/>
                  <a:sym typeface="Trebuchet MS"/>
                </a:rPr>
                <a:t> go online to </a:t>
              </a:r>
              <a:r>
                <a:rPr b="0" lang="en-US" sz="2800">
                  <a:solidFill>
                    <a:schemeClr val="lt1"/>
                  </a:solidFill>
                  <a:latin typeface="Trebuchet MS"/>
                  <a:ea typeface="Trebuchet MS"/>
                  <a:cs typeface="Trebuchet MS"/>
                  <a:sym typeface="Trebuchet MS"/>
                </a:rPr>
                <a:t>PosterPresentations.com</a:t>
              </a:r>
              <a:br>
                <a:rPr lang="en-US" sz="2800">
                  <a:solidFill>
                    <a:schemeClr val="lt1"/>
                  </a:solidFill>
                  <a:latin typeface="Trebuchet MS"/>
                  <a:ea typeface="Trebuchet MS"/>
                  <a:cs typeface="Trebuchet MS"/>
                  <a:sym typeface="Trebuchet MS"/>
                </a:rPr>
              </a:br>
              <a:endParaRPr sz="2800">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b="0" lang="en-US" sz="2800">
                  <a:solidFill>
                    <a:schemeClr val="lt1"/>
                  </a:solidFill>
                  <a:latin typeface="Trebuchet MS"/>
                  <a:ea typeface="Trebuchet MS"/>
                  <a:cs typeface="Trebuchet MS"/>
                  <a:sym typeface="Trebuchet MS"/>
                </a:rPr>
                <a:t>Need</a:t>
              </a:r>
              <a:r>
                <a:rPr b="0" lang="en-US" sz="2800">
                  <a:solidFill>
                    <a:schemeClr val="lt1"/>
                  </a:solidFill>
                  <a:latin typeface="Trebuchet MS"/>
                  <a:ea typeface="Trebuchet MS"/>
                  <a:cs typeface="Trebuchet MS"/>
                  <a:sym typeface="Trebuchet MS"/>
                </a:rPr>
                <a:t> assistance? Call us at </a:t>
              </a:r>
              <a:r>
                <a:rPr b="0" lang="en-US" sz="2800">
                  <a:solidFill>
                    <a:srgbClr val="FFC000"/>
                  </a:solidFill>
                  <a:latin typeface="Trebuchet MS"/>
                  <a:ea typeface="Trebuchet MS"/>
                  <a:cs typeface="Trebuchet MS"/>
                  <a:sym typeface="Trebuchet MS"/>
                </a:rPr>
                <a:t>1.510.649.3001</a:t>
              </a:r>
              <a:endParaRPr/>
            </a:p>
            <a:p>
              <a:pPr indent="0" lvl="0" marL="0" marR="0" rtl="0" algn="l">
                <a:spcBef>
                  <a:spcPts val="0"/>
                </a:spcBef>
                <a:spcAft>
                  <a:spcPts val="0"/>
                </a:spcAft>
                <a:buNone/>
              </a:pPr>
              <a:r>
                <a:t/>
              </a:r>
              <a:endParaRPr b="1" sz="3600">
                <a:solidFill>
                  <a:srgbClr val="FFFF00"/>
                </a:solidFill>
                <a:latin typeface="Trebuchet MS"/>
                <a:ea typeface="Trebuchet MS"/>
                <a:cs typeface="Trebuchet MS"/>
                <a:sym typeface="Trebuchet MS"/>
              </a:endParaRPr>
            </a:p>
            <a:p>
              <a:pPr indent="0" lvl="0" marL="0" marR="0" rtl="0" algn="ctr">
                <a:spcBef>
                  <a:spcPts val="0"/>
                </a:spcBef>
                <a:spcAft>
                  <a:spcPts val="0"/>
                </a:spcAft>
                <a:buNone/>
              </a:pPr>
              <a:r>
                <a:t/>
              </a:r>
              <a:endParaRPr b="1" sz="2400">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lang="en-US" sz="4000">
                  <a:solidFill>
                    <a:schemeClr val="lt1"/>
                  </a:solidFill>
                  <a:latin typeface="Trebuchet MS"/>
                  <a:ea typeface="Trebuchet MS"/>
                  <a:cs typeface="Trebuchet MS"/>
                  <a:sym typeface="Trebuchet MS"/>
                </a:rPr>
                <a:t>QUICK START</a:t>
              </a:r>
              <a:endParaRPr/>
            </a:p>
            <a:p>
              <a:pPr indent="0" lvl="0" marL="0" marR="0" rtl="0" algn="ctr">
                <a:spcBef>
                  <a:spcPts val="0"/>
                </a:spcBef>
                <a:spcAft>
                  <a:spcPts val="0"/>
                </a:spcAft>
                <a:buNone/>
              </a:pPr>
              <a:r>
                <a:t/>
              </a:r>
              <a:endParaRPr b="1" sz="3200">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lang="en-US" sz="3200">
                  <a:solidFill>
                    <a:srgbClr val="FFC000"/>
                  </a:solidFill>
                  <a:latin typeface="Trebuchet MS"/>
                  <a:ea typeface="Trebuchet MS"/>
                  <a:cs typeface="Trebuchet MS"/>
                  <a:sym typeface="Trebuchet MS"/>
                </a:rPr>
                <a:t>Zoom in and out</a:t>
              </a:r>
              <a:endParaRPr/>
            </a:p>
            <a:p>
              <a:pPr indent="-1892300" lvl="0" marL="1892300" marR="0" rtl="0" algn="l">
                <a:spcBef>
                  <a:spcPts val="0"/>
                </a:spcBef>
                <a:spcAft>
                  <a:spcPts val="0"/>
                </a:spcAft>
                <a:buNone/>
              </a:pPr>
              <a:r>
                <a:rPr b="0" lang="en-US" sz="2400">
                  <a:solidFill>
                    <a:schemeClr val="lt1"/>
                  </a:solidFill>
                  <a:latin typeface="Trebuchet MS"/>
                  <a:ea typeface="Trebuchet MS"/>
                  <a:cs typeface="Trebuchet MS"/>
                  <a:sym typeface="Trebuchet MS"/>
                </a:rPr>
                <a:t>	</a:t>
              </a:r>
              <a:r>
                <a:rPr b="0" lang="en-US" sz="2400">
                  <a:solidFill>
                    <a:srgbClr val="BFBFBF"/>
                  </a:solidFill>
                  <a:latin typeface="Trebuchet MS"/>
                  <a:ea typeface="Trebuchet MS"/>
                  <a:cs typeface="Trebuchet MS"/>
                  <a:sym typeface="Trebuchet MS"/>
                </a:rPr>
                <a:t>As you work on your poster zoom in and out to the level that is more comfortable to you. </a:t>
              </a:r>
              <a:endParaRPr/>
            </a:p>
            <a:p>
              <a:pPr indent="-1892300" lvl="0" marL="1892300" marR="0" rtl="0" algn="l">
                <a:spcBef>
                  <a:spcPts val="0"/>
                </a:spcBef>
                <a:spcAft>
                  <a:spcPts val="0"/>
                </a:spcAft>
                <a:buNone/>
              </a:pPr>
              <a:r>
                <a:rPr b="1" lang="en-US" sz="2400">
                  <a:solidFill>
                    <a:srgbClr val="BFBFBF"/>
                  </a:solidFill>
                  <a:latin typeface="Trebuchet MS"/>
                  <a:ea typeface="Trebuchet MS"/>
                  <a:cs typeface="Trebuchet MS"/>
                  <a:sym typeface="Trebuchet MS"/>
                </a:rPr>
                <a:t>	</a:t>
              </a:r>
              <a:r>
                <a:rPr b="0" lang="en-US" sz="2400">
                  <a:solidFill>
                    <a:srgbClr val="BFBFBF"/>
                  </a:solidFill>
                  <a:latin typeface="Trebuchet MS"/>
                  <a:ea typeface="Trebuchet MS"/>
                  <a:cs typeface="Trebuchet MS"/>
                  <a:sym typeface="Trebuchet MS"/>
                </a:rPr>
                <a:t>Go to VIEW &gt; ZOOM.</a:t>
              </a:r>
              <a:endParaRPr/>
            </a:p>
            <a:p>
              <a:pPr indent="0" lvl="0" marL="0" marR="0" rtl="0" algn="l">
                <a:spcBef>
                  <a:spcPts val="0"/>
                </a:spcBef>
                <a:spcAft>
                  <a:spcPts val="0"/>
                </a:spcAft>
                <a:buNone/>
              </a:pPr>
              <a:r>
                <a:t/>
              </a:r>
              <a:endParaRPr b="0" sz="2800">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lang="en-US" sz="3200">
                  <a:solidFill>
                    <a:srgbClr val="FFC000"/>
                  </a:solidFill>
                  <a:latin typeface="Trebuchet MS"/>
                  <a:ea typeface="Trebuchet MS"/>
                  <a:cs typeface="Trebuchet MS"/>
                  <a:sym typeface="Trebuchet MS"/>
                </a:rPr>
                <a:t>Title, Authors, and Affiliations</a:t>
              </a:r>
              <a:endParaRPr/>
            </a:p>
            <a:p>
              <a:pPr indent="0" lvl="0" marL="0" marR="0" rtl="0" algn="l">
                <a:spcBef>
                  <a:spcPts val="0"/>
                </a:spcBef>
                <a:spcAft>
                  <a:spcPts val="0"/>
                </a:spcAft>
                <a:buNone/>
              </a:pPr>
              <a:r>
                <a:rPr b="0" lang="en-US" sz="2400">
                  <a:solidFill>
                    <a:srgbClr val="BFBFBF"/>
                  </a:solidFill>
                  <a:latin typeface="Trebuchet MS"/>
                  <a:ea typeface="Trebuchet MS"/>
                  <a:cs typeface="Trebuchet MS"/>
                  <a:sym typeface="Trebuchet MS"/>
                </a:rPr>
                <a:t>Start designing your poster by adding the title, the names of the authors, and the affiliated institutions. You can type or paste text into the provided boxes. The template will automatically adjust the size of your text to fit the title box. You can manually override this feature and change the size of your text. </a:t>
              </a:r>
              <a:endParaRP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rPr b="1" lang="en-US" sz="2400">
                  <a:solidFill>
                    <a:srgbClr val="FFC000"/>
                  </a:solidFill>
                  <a:latin typeface="Trebuchet MS"/>
                  <a:ea typeface="Trebuchet MS"/>
                  <a:cs typeface="Trebuchet MS"/>
                  <a:sym typeface="Trebuchet MS"/>
                </a:rPr>
                <a:t>TIP: </a:t>
              </a:r>
              <a:r>
                <a:rPr b="0" lang="en-US" sz="2400">
                  <a:solidFill>
                    <a:srgbClr val="BFBFBF"/>
                  </a:solidFill>
                  <a:latin typeface="Trebuchet MS"/>
                  <a:ea typeface="Trebuchet MS"/>
                  <a:cs typeface="Trebuchet MS"/>
                  <a:sym typeface="Trebuchet MS"/>
                </a:rPr>
                <a:t>The font size of your title should be bigger than your name(s) and institution name(s).</a:t>
              </a:r>
              <a:endParaRPr/>
            </a:p>
            <a:p>
              <a:pPr indent="0" lvl="0" marL="0" marR="0" rtl="0" algn="l">
                <a:spcBef>
                  <a:spcPts val="0"/>
                </a:spcBef>
                <a:spcAft>
                  <a:spcPts val="0"/>
                </a:spcAft>
                <a:buNone/>
              </a:pPr>
              <a:br>
                <a:rPr b="1" lang="en-US" sz="2800">
                  <a:solidFill>
                    <a:schemeClr val="lt1"/>
                  </a:solidFill>
                  <a:latin typeface="Trebuchet MS"/>
                  <a:ea typeface="Trebuchet MS"/>
                  <a:cs typeface="Trebuchet MS"/>
                  <a:sym typeface="Trebuchet MS"/>
                </a:rPr>
              </a:br>
              <a:endParaRPr b="1" sz="2800">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rPr b="1" lang="en-US" sz="3200">
                  <a:solidFill>
                    <a:srgbClr val="FFC000"/>
                  </a:solidFill>
                  <a:latin typeface="Trebuchet MS"/>
                  <a:ea typeface="Trebuchet MS"/>
                  <a:cs typeface="Trebuchet MS"/>
                  <a:sym typeface="Trebuchet MS"/>
                </a:rPr>
                <a:t>Adding Logos</a:t>
              </a:r>
              <a:r>
                <a:rPr b="1" lang="en-US" sz="3200">
                  <a:solidFill>
                    <a:srgbClr val="FFC000"/>
                  </a:solidFill>
                  <a:latin typeface="Trebuchet MS"/>
                  <a:ea typeface="Trebuchet MS"/>
                  <a:cs typeface="Trebuchet MS"/>
                  <a:sym typeface="Trebuchet MS"/>
                </a:rPr>
                <a:t> / Seals</a:t>
              </a:r>
              <a:endParaRPr/>
            </a:p>
            <a:p>
              <a:pPr indent="0" lvl="0" marL="0" marR="0" rtl="0" algn="l">
                <a:spcBef>
                  <a:spcPts val="0"/>
                </a:spcBef>
                <a:spcAft>
                  <a:spcPts val="0"/>
                </a:spcAft>
                <a:buNone/>
              </a:pPr>
              <a:r>
                <a:rPr b="0" lang="en-US" sz="2400">
                  <a:solidFill>
                    <a:srgbClr val="BFBFBF"/>
                  </a:solidFill>
                  <a:latin typeface="Trebuchet MS"/>
                  <a:ea typeface="Trebuchet MS"/>
                  <a:cs typeface="Trebuchet MS"/>
                  <a:sym typeface="Trebuchet MS"/>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endParaRP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rPr b="1" lang="en-US" sz="2400">
                  <a:solidFill>
                    <a:srgbClr val="FFC000"/>
                  </a:solidFill>
                  <a:latin typeface="Trebuchet MS"/>
                  <a:ea typeface="Trebuchet MS"/>
                  <a:cs typeface="Trebuchet MS"/>
                  <a:sym typeface="Trebuchet MS"/>
                </a:rPr>
                <a:t>TIP: </a:t>
              </a:r>
              <a:r>
                <a:rPr b="0" lang="en-US" sz="2400">
                  <a:solidFill>
                    <a:srgbClr val="BFBFBF"/>
                  </a:solidFill>
                  <a:latin typeface="Trebuchet MS"/>
                  <a:ea typeface="Trebuchet MS"/>
                  <a:cs typeface="Trebuchet MS"/>
                  <a:sym typeface="Trebuchet MS"/>
                </a:rPr>
                <a:t>See if your school’s logo is available on our free poster templates page.</a:t>
              </a:r>
              <a:endParaRPr/>
            </a:p>
            <a:p>
              <a:pPr indent="0" lvl="0" marL="0" marR="0" rtl="0" algn="l">
                <a:spcBef>
                  <a:spcPts val="0"/>
                </a:spcBef>
                <a:spcAft>
                  <a:spcPts val="0"/>
                </a:spcAft>
                <a:buNone/>
              </a:pPr>
              <a:r>
                <a:t/>
              </a:r>
              <a:endParaRPr b="0" sz="2400">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lang="en-US" sz="3200">
                  <a:solidFill>
                    <a:srgbClr val="FFC000"/>
                  </a:solidFill>
                  <a:latin typeface="Trebuchet MS"/>
                  <a:ea typeface="Trebuchet MS"/>
                  <a:cs typeface="Trebuchet MS"/>
                  <a:sym typeface="Trebuchet MS"/>
                </a:rPr>
                <a:t>Photographs / Graphics</a:t>
              </a:r>
              <a:endParaRPr/>
            </a:p>
            <a:p>
              <a:pPr indent="0" lvl="0" marL="0" marR="0" rtl="0" algn="l">
                <a:spcBef>
                  <a:spcPts val="0"/>
                </a:spcBef>
                <a:spcAft>
                  <a:spcPts val="0"/>
                </a:spcAft>
                <a:buNone/>
              </a:pPr>
              <a:r>
                <a:rPr b="0" lang="en-US" sz="2400">
                  <a:solidFill>
                    <a:srgbClr val="BFBFBF"/>
                  </a:solidFill>
                  <a:latin typeface="Trebuchet MS"/>
                  <a:ea typeface="Trebuchet MS"/>
                  <a:cs typeface="Trebuchet MS"/>
                  <a:sym typeface="Trebuchet MS"/>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disproportionally.</a:t>
              </a:r>
              <a:endParaRPr/>
            </a:p>
            <a:p>
              <a:pPr indent="0" lvl="0" marL="0" marR="0" rtl="0" algn="l">
                <a:spcBef>
                  <a:spcPts val="0"/>
                </a:spcBef>
                <a:spcAft>
                  <a:spcPts val="0"/>
                </a:spcAft>
                <a:buNone/>
              </a:pPr>
              <a:r>
                <a:t/>
              </a:r>
              <a:endParaRPr b="0" sz="2400">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rPr b="1" lang="en-US" sz="3200">
                  <a:solidFill>
                    <a:srgbClr val="FFC000"/>
                  </a:solidFill>
                  <a:latin typeface="Trebuchet MS"/>
                  <a:ea typeface="Trebuchet MS"/>
                  <a:cs typeface="Trebuchet MS"/>
                  <a:sym typeface="Trebuchet MS"/>
                </a:rPr>
                <a:t>Image Quality Check</a:t>
              </a:r>
              <a:endParaRPr/>
            </a:p>
            <a:p>
              <a:pPr indent="0" lvl="0" marL="0" marR="0" rtl="0" algn="l">
                <a:spcBef>
                  <a:spcPts val="0"/>
                </a:spcBef>
                <a:spcAft>
                  <a:spcPts val="0"/>
                </a:spcAft>
                <a:buNone/>
              </a:pPr>
              <a:r>
                <a:rPr b="0" lang="en-US" sz="2400">
                  <a:solidFill>
                    <a:srgbClr val="BFBFBF"/>
                  </a:solidFill>
                  <a:latin typeface="Trebuchet MS"/>
                  <a:ea typeface="Trebuchet MS"/>
                  <a:cs typeface="Trebuchet MS"/>
                  <a:sym typeface="Trebuchet MS"/>
                </a:rPr>
                <a:t>Zoom in and look at your images at 100% magnification. If they look good they will print well. </a:t>
              </a:r>
              <a:endParaRPr b="0" sz="2800">
                <a:solidFill>
                  <a:schemeClr val="lt1"/>
                </a:solidFill>
                <a:latin typeface="Trebuchet MS"/>
                <a:ea typeface="Trebuchet MS"/>
                <a:cs typeface="Trebuchet MS"/>
                <a:sym typeface="Trebuchet MS"/>
              </a:endParaRPr>
            </a:p>
          </p:txBody>
        </p:sp>
        <p:cxnSp>
          <p:nvCxnSpPr>
            <p:cNvPr id="84" name="Google Shape;84;p4"/>
            <p:cNvCxnSpPr/>
            <p:nvPr/>
          </p:nvCxnSpPr>
          <p:spPr>
            <a:xfrm>
              <a:off x="-11225189" y="8422500"/>
              <a:ext cx="10999746" cy="3341"/>
            </a:xfrm>
            <a:prstGeom prst="straightConnector1">
              <a:avLst/>
            </a:prstGeom>
            <a:noFill/>
            <a:ln cap="flat" cmpd="sng" w="9525">
              <a:solidFill>
                <a:srgbClr val="FFC000"/>
              </a:solidFill>
              <a:prstDash val="solid"/>
              <a:round/>
              <a:headEnd len="sm" w="sm" type="none"/>
              <a:tailEnd len="sm" w="sm" type="none"/>
            </a:ln>
          </p:spPr>
        </p:cxnSp>
        <p:pic>
          <p:nvPicPr>
            <p:cNvPr id="85" name="Google Shape;85;p4"/>
            <p:cNvPicPr preferRelativeResize="0"/>
            <p:nvPr/>
          </p:nvPicPr>
          <p:blipFill rotWithShape="1">
            <a:blip r:embed="rId10">
              <a:alphaModFix/>
            </a:blip>
            <a:srcRect b="0" l="0" r="0" t="0"/>
            <a:stretch/>
          </p:blipFill>
          <p:spPr>
            <a:xfrm>
              <a:off x="-10740740" y="10261718"/>
              <a:ext cx="1597666" cy="1201935"/>
            </a:xfrm>
            <a:prstGeom prst="rect">
              <a:avLst/>
            </a:prstGeom>
            <a:noFill/>
            <a:ln>
              <a:noFill/>
            </a:ln>
          </p:spPr>
        </p:pic>
        <p:pic>
          <p:nvPicPr>
            <p:cNvPr id="86" name="Google Shape;86;p4"/>
            <p:cNvPicPr preferRelativeResize="0"/>
            <p:nvPr/>
          </p:nvPicPr>
          <p:blipFill rotWithShape="1">
            <a:blip r:embed="rId11">
              <a:alphaModFix/>
            </a:blip>
            <a:srcRect b="0" l="0" r="0" t="0"/>
            <a:stretch/>
          </p:blipFill>
          <p:spPr>
            <a:xfrm>
              <a:off x="-10732765" y="15696927"/>
              <a:ext cx="9986808" cy="1053596"/>
            </a:xfrm>
            <a:prstGeom prst="rect">
              <a:avLst/>
            </a:prstGeom>
            <a:noFill/>
            <a:ln>
              <a:noFill/>
            </a:ln>
          </p:spPr>
        </p:pic>
        <p:grpSp>
          <p:nvGrpSpPr>
            <p:cNvPr id="87" name="Google Shape;87;p4"/>
            <p:cNvGrpSpPr/>
            <p:nvPr/>
          </p:nvGrpSpPr>
          <p:grpSpPr>
            <a:xfrm>
              <a:off x="-9744992" y="23540956"/>
              <a:ext cx="7531182" cy="2120440"/>
              <a:chOff x="-4470427" y="11016658"/>
              <a:chExt cx="3470785" cy="974220"/>
            </a:xfrm>
          </p:grpSpPr>
          <p:grpSp>
            <p:nvGrpSpPr>
              <p:cNvPr id="88" name="Google Shape;88;p4"/>
              <p:cNvGrpSpPr/>
              <p:nvPr/>
            </p:nvGrpSpPr>
            <p:grpSpPr>
              <a:xfrm>
                <a:off x="-2783495" y="11060886"/>
                <a:ext cx="624431" cy="893535"/>
                <a:chOff x="-3958697" y="11117435"/>
                <a:chExt cx="779338" cy="1280430"/>
              </a:xfrm>
            </p:grpSpPr>
            <p:pic>
              <p:nvPicPr>
                <p:cNvPr id="89" name="Google Shape;89;p4"/>
                <p:cNvPicPr preferRelativeResize="0"/>
                <p:nvPr/>
              </p:nvPicPr>
              <p:blipFill rotWithShape="1">
                <a:blip r:embed="rId12">
                  <a:alphaModFix/>
                </a:blip>
                <a:srcRect b="0" l="0" r="0" t="0"/>
                <a:stretch/>
              </p:blipFill>
              <p:spPr>
                <a:xfrm>
                  <a:off x="-3948160" y="11117435"/>
                  <a:ext cx="768801" cy="1090857"/>
                </a:xfrm>
                <a:prstGeom prst="rect">
                  <a:avLst/>
                </a:prstGeom>
                <a:noFill/>
                <a:ln>
                  <a:noFill/>
                </a:ln>
              </p:spPr>
            </p:pic>
            <p:sp>
              <p:nvSpPr>
                <p:cNvPr id="90" name="Google Shape;90;p4"/>
                <p:cNvSpPr txBox="1"/>
                <p:nvPr/>
              </p:nvSpPr>
              <p:spPr>
                <a:xfrm>
                  <a:off x="-3958697" y="12114178"/>
                  <a:ext cx="779337" cy="283687"/>
                </a:xfrm>
                <a:prstGeom prst="rect">
                  <a:avLst/>
                </a:prstGeom>
                <a:solidFill>
                  <a:schemeClr val="accent1"/>
                </a:solidFill>
                <a:ln>
                  <a:noFill/>
                </a:ln>
              </p:spPr>
              <p:txBody>
                <a:bodyPr anchorCtr="0" anchor="t" bIns="91425" lIns="91425" spcFirstLastPara="1" rIns="91425" wrap="square" tIns="91425">
                  <a:sp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ORIGINAL</a:t>
                  </a:r>
                  <a:endParaRPr/>
                </a:p>
              </p:txBody>
            </p:sp>
          </p:grpSp>
          <p:grpSp>
            <p:nvGrpSpPr>
              <p:cNvPr id="91" name="Google Shape;91;p4"/>
              <p:cNvGrpSpPr/>
              <p:nvPr/>
            </p:nvGrpSpPr>
            <p:grpSpPr>
              <a:xfrm>
                <a:off x="-2033159" y="11060889"/>
                <a:ext cx="1033517" cy="893529"/>
                <a:chOff x="-2921738" y="11200127"/>
                <a:chExt cx="1420279" cy="1227904"/>
              </a:xfrm>
            </p:grpSpPr>
            <p:pic>
              <p:nvPicPr>
                <p:cNvPr id="92" name="Google Shape;92;p4"/>
                <p:cNvPicPr preferRelativeResize="0"/>
                <p:nvPr/>
              </p:nvPicPr>
              <p:blipFill rotWithShape="1">
                <a:blip r:embed="rId12">
                  <a:alphaModFix/>
                </a:blip>
                <a:srcRect b="0" l="0" r="0" t="0"/>
                <a:stretch/>
              </p:blipFill>
              <p:spPr>
                <a:xfrm>
                  <a:off x="-2921738" y="11200127"/>
                  <a:ext cx="1420279" cy="1029694"/>
                </a:xfrm>
                <a:prstGeom prst="rect">
                  <a:avLst/>
                </a:prstGeom>
                <a:noFill/>
                <a:ln>
                  <a:noFill/>
                </a:ln>
              </p:spPr>
            </p:pic>
            <p:sp>
              <p:nvSpPr>
                <p:cNvPr id="93" name="Google Shape;93;p4"/>
                <p:cNvSpPr txBox="1"/>
                <p:nvPr/>
              </p:nvSpPr>
              <p:spPr>
                <a:xfrm>
                  <a:off x="-2918991" y="12175418"/>
                  <a:ext cx="1417532" cy="252613"/>
                </a:xfrm>
                <a:prstGeom prst="rect">
                  <a:avLst/>
                </a:prstGeom>
                <a:solidFill>
                  <a:srgbClr val="FF0000"/>
                </a:solidFill>
                <a:ln>
                  <a:noFill/>
                </a:ln>
              </p:spPr>
              <p:txBody>
                <a:bodyPr anchorCtr="0" anchor="t" bIns="91425" lIns="457200" spcFirstLastPara="1" rIns="457200" wrap="square" tIns="91425">
                  <a:spAutoFit/>
                </a:bodyPr>
                <a:lstStyle/>
                <a:p>
                  <a:pPr indent="0" lvl="0" marL="0" marR="0" rtl="0" algn="ctr">
                    <a:spcBef>
                      <a:spcPts val="0"/>
                    </a:spcBef>
                    <a:spcAft>
                      <a:spcPts val="0"/>
                    </a:spcAft>
                    <a:buNone/>
                  </a:pPr>
                  <a:r>
                    <a:rPr b="1" lang="en-US" sz="1400">
                      <a:solidFill>
                        <a:schemeClr val="lt1"/>
                      </a:solidFill>
                      <a:latin typeface="Calibri"/>
                      <a:ea typeface="Calibri"/>
                      <a:cs typeface="Calibri"/>
                      <a:sym typeface="Calibri"/>
                    </a:rPr>
                    <a:t>DISTORTED</a:t>
                  </a:r>
                  <a:endParaRPr b="1" sz="700">
                    <a:solidFill>
                      <a:schemeClr val="lt1"/>
                    </a:solidFill>
                    <a:latin typeface="Calibri"/>
                    <a:ea typeface="Calibri"/>
                    <a:cs typeface="Calibri"/>
                    <a:sym typeface="Calibri"/>
                  </a:endParaRPr>
                </a:p>
              </p:txBody>
            </p:sp>
          </p:grpSp>
          <p:pic>
            <p:nvPicPr>
              <p:cNvPr id="94" name="Google Shape;94;p4"/>
              <p:cNvPicPr preferRelativeResize="0"/>
              <p:nvPr/>
            </p:nvPicPr>
            <p:blipFill rotWithShape="1">
              <a:blip r:embed="rId13">
                <a:alphaModFix/>
              </a:blip>
              <a:srcRect b="0" l="0" r="0" t="0"/>
              <a:stretch/>
            </p:blipFill>
            <p:spPr>
              <a:xfrm>
                <a:off x="-4470427" y="11016658"/>
                <a:ext cx="1098742" cy="847761"/>
              </a:xfrm>
              <a:prstGeom prst="rect">
                <a:avLst/>
              </a:prstGeom>
              <a:noFill/>
              <a:ln>
                <a:noFill/>
              </a:ln>
            </p:spPr>
          </p:pic>
          <p:sp>
            <p:nvSpPr>
              <p:cNvPr id="95" name="Google Shape;95;p4"/>
              <p:cNvSpPr txBox="1"/>
              <p:nvPr/>
            </p:nvSpPr>
            <p:spPr>
              <a:xfrm>
                <a:off x="-4440600" y="11665645"/>
                <a:ext cx="1035685" cy="325233"/>
              </a:xfrm>
              <a:prstGeom prst="rect">
                <a:avLst/>
              </a:prstGeom>
              <a:noFill/>
              <a:ln>
                <a:noFill/>
              </a:ln>
            </p:spPr>
            <p:txBody>
              <a:bodyPr anchorCtr="0" anchor="t" bIns="0" lIns="457200" spcFirstLastPara="1" rIns="457200" wrap="square" tIns="457200">
                <a:sp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Corner</a:t>
                </a:r>
                <a:r>
                  <a:rPr lang="en-US" sz="1600">
                    <a:solidFill>
                      <a:schemeClr val="lt1"/>
                    </a:solidFill>
                    <a:latin typeface="Calibri"/>
                    <a:ea typeface="Calibri"/>
                    <a:cs typeface="Calibri"/>
                    <a:sym typeface="Calibri"/>
                  </a:rPr>
                  <a:t> handles</a:t>
                </a:r>
                <a:endParaRPr sz="1600">
                  <a:solidFill>
                    <a:schemeClr val="lt1"/>
                  </a:solidFill>
                  <a:latin typeface="Calibri"/>
                  <a:ea typeface="Calibri"/>
                  <a:cs typeface="Calibri"/>
                  <a:sym typeface="Calibri"/>
                </a:endParaRPr>
              </a:p>
            </p:txBody>
          </p:sp>
        </p:grpSp>
        <p:grpSp>
          <p:nvGrpSpPr>
            <p:cNvPr id="96" name="Google Shape;96;p4"/>
            <p:cNvGrpSpPr/>
            <p:nvPr/>
          </p:nvGrpSpPr>
          <p:grpSpPr>
            <a:xfrm>
              <a:off x="-10398794" y="27751410"/>
              <a:ext cx="9323012" cy="2453250"/>
              <a:chOff x="-4754996" y="12734136"/>
              <a:chExt cx="4296559" cy="1127128"/>
            </a:xfrm>
          </p:grpSpPr>
          <p:graphicFrame>
            <p:nvGraphicFramePr>
              <p:cNvPr id="97" name="Google Shape;97;p4"/>
              <p:cNvGraphicFramePr/>
              <p:nvPr/>
            </p:nvGraphicFramePr>
            <p:xfrm>
              <a:off x="-4533347" y="12734142"/>
              <a:ext cx="1828800" cy="1117600"/>
            </p:xfrm>
            <a:graphic>
              <a:graphicData uri="http://schemas.openxmlformats.org/presentationml/2006/ole">
                <mc:AlternateContent>
                  <mc:Choice Requires="v">
                    <p:oleObj r:id="rId14" imgH="1117600" imgW="1828800" progId="Photoshop.Image.13" spid="_x0000_s3">
                      <p:embed/>
                    </p:oleObj>
                  </mc:Choice>
                  <mc:Fallback>
                    <p:oleObj r:id="rId15" imgH="1117600" imgW="1828800" progId="Photoshop.Image.13">
                      <p:embed/>
                      <p:pic>
                        <p:nvPicPr>
                          <p:cNvPr id="97" name="Google Shape;97;p4"/>
                          <p:cNvPicPr preferRelativeResize="0"/>
                          <p:nvPr/>
                        </p:nvPicPr>
                        <p:blipFill rotWithShape="1">
                          <a:blip r:embed="rId16">
                            <a:alphaModFix/>
                          </a:blip>
                          <a:srcRect b="0" l="0" r="0" t="0"/>
                          <a:stretch/>
                        </p:blipFill>
                        <p:spPr>
                          <a:xfrm>
                            <a:off x="-4533347" y="12734142"/>
                            <a:ext cx="1828800" cy="1117600"/>
                          </a:xfrm>
                          <a:prstGeom prst="rect">
                            <a:avLst/>
                          </a:prstGeom>
                          <a:noFill/>
                          <a:ln>
                            <a:noFill/>
                          </a:ln>
                        </p:spPr>
                      </p:pic>
                    </p:oleObj>
                  </mc:Fallback>
                </mc:AlternateContent>
              </a:graphicData>
            </a:graphic>
          </p:graphicFrame>
          <p:graphicFrame>
            <p:nvGraphicFramePr>
              <p:cNvPr id="98" name="Google Shape;98;p4"/>
              <p:cNvGraphicFramePr/>
              <p:nvPr/>
            </p:nvGraphicFramePr>
            <p:xfrm>
              <a:off x="-2456641" y="12737835"/>
              <a:ext cx="1828800" cy="1117600"/>
            </p:xfrm>
            <a:graphic>
              <a:graphicData uri="http://schemas.openxmlformats.org/presentationml/2006/ole">
                <mc:AlternateContent>
                  <mc:Choice Requires="v">
                    <p:oleObj r:id="rId17" imgH="1117600" imgW="1828800" progId="Photoshop.Image.13" spid="_x0000_s4">
                      <p:embed/>
                    </p:oleObj>
                  </mc:Choice>
                  <mc:Fallback>
                    <p:oleObj r:id="rId18" imgH="1117600" imgW="1828800" progId="Photoshop.Image.13">
                      <p:embed/>
                      <p:pic>
                        <p:nvPicPr>
                          <p:cNvPr id="98" name="Google Shape;98;p4"/>
                          <p:cNvPicPr preferRelativeResize="0"/>
                          <p:nvPr/>
                        </p:nvPicPr>
                        <p:blipFill rotWithShape="1">
                          <a:blip r:embed="rId19">
                            <a:alphaModFix/>
                          </a:blip>
                          <a:srcRect b="0" l="0" r="0" t="0"/>
                          <a:stretch/>
                        </p:blipFill>
                        <p:spPr>
                          <a:xfrm>
                            <a:off x="-2456641" y="12737835"/>
                            <a:ext cx="1828800" cy="1117600"/>
                          </a:xfrm>
                          <a:prstGeom prst="rect">
                            <a:avLst/>
                          </a:prstGeom>
                          <a:noFill/>
                          <a:ln>
                            <a:noFill/>
                          </a:ln>
                        </p:spPr>
                      </p:pic>
                    </p:oleObj>
                  </mc:Fallback>
                </mc:AlternateContent>
              </a:graphicData>
            </a:graphic>
          </p:graphicFrame>
          <p:sp>
            <p:nvSpPr>
              <p:cNvPr id="99" name="Google Shape;99;p4"/>
              <p:cNvSpPr txBox="1"/>
              <p:nvPr/>
            </p:nvSpPr>
            <p:spPr>
              <a:xfrm rot="-5400000">
                <a:off x="-5235785" y="13214925"/>
                <a:ext cx="1117601" cy="156024"/>
              </a:xfrm>
              <a:prstGeom prst="rect">
                <a:avLst/>
              </a:prstGeom>
              <a:noFill/>
              <a:ln>
                <a:noFill/>
              </a:ln>
            </p:spPr>
            <p:txBody>
              <a:bodyPr anchorCtr="0" anchor="t" bIns="0" lIns="91425" spcFirstLastPara="1" rIns="91425" wrap="square" tIns="91425">
                <a:spAutoFit/>
              </a:bodyPr>
              <a:lstStyle/>
              <a:p>
                <a:pPr indent="0" lvl="0" marL="0" marR="0" rtl="0" algn="ctr">
                  <a:spcBef>
                    <a:spcPts val="0"/>
                  </a:spcBef>
                  <a:spcAft>
                    <a:spcPts val="0"/>
                  </a:spcAft>
                  <a:buNone/>
                </a:pPr>
                <a:r>
                  <a:rPr lang="en-US" sz="1600">
                    <a:solidFill>
                      <a:srgbClr val="92D050"/>
                    </a:solidFill>
                    <a:latin typeface="Calibri"/>
                    <a:ea typeface="Calibri"/>
                    <a:cs typeface="Calibri"/>
                    <a:sym typeface="Calibri"/>
                  </a:rPr>
                  <a:t>Good</a:t>
                </a:r>
                <a:r>
                  <a:rPr lang="en-US" sz="1600">
                    <a:solidFill>
                      <a:srgbClr val="92D050"/>
                    </a:solidFill>
                    <a:latin typeface="Calibri"/>
                    <a:ea typeface="Calibri"/>
                    <a:cs typeface="Calibri"/>
                    <a:sym typeface="Calibri"/>
                  </a:rPr>
                  <a:t> </a:t>
                </a:r>
                <a:r>
                  <a:rPr lang="en-US" sz="1600">
                    <a:solidFill>
                      <a:schemeClr val="lt1"/>
                    </a:solidFill>
                    <a:latin typeface="Calibri"/>
                    <a:ea typeface="Calibri"/>
                    <a:cs typeface="Calibri"/>
                    <a:sym typeface="Calibri"/>
                  </a:rPr>
                  <a:t>printing quality</a:t>
                </a:r>
                <a:endParaRPr sz="1600">
                  <a:solidFill>
                    <a:schemeClr val="lt1"/>
                  </a:solidFill>
                  <a:latin typeface="Calibri"/>
                  <a:ea typeface="Calibri"/>
                  <a:cs typeface="Calibri"/>
                  <a:sym typeface="Calibri"/>
                </a:endParaRPr>
              </a:p>
            </p:txBody>
          </p:sp>
          <p:sp>
            <p:nvSpPr>
              <p:cNvPr id="100" name="Google Shape;100;p4"/>
              <p:cNvSpPr txBox="1"/>
              <p:nvPr/>
            </p:nvSpPr>
            <p:spPr>
              <a:xfrm rot="-5400000">
                <a:off x="-1095250" y="13224452"/>
                <a:ext cx="1117601" cy="156024"/>
              </a:xfrm>
              <a:prstGeom prst="rect">
                <a:avLst/>
              </a:prstGeom>
              <a:noFill/>
              <a:ln>
                <a:noFill/>
              </a:ln>
            </p:spPr>
            <p:txBody>
              <a:bodyPr anchorCtr="0" anchor="t" bIns="0" lIns="91425" spcFirstLastPara="1" rIns="91425" wrap="square" tIns="91425">
                <a:spAutoFit/>
              </a:bodyPr>
              <a:lstStyle/>
              <a:p>
                <a:pPr indent="0" lvl="0" marL="0" marR="0" rtl="0" algn="ctr">
                  <a:spcBef>
                    <a:spcPts val="0"/>
                  </a:spcBef>
                  <a:spcAft>
                    <a:spcPts val="0"/>
                  </a:spcAft>
                  <a:buNone/>
                </a:pPr>
                <a:r>
                  <a:rPr lang="en-US" sz="1600">
                    <a:solidFill>
                      <a:srgbClr val="FF0000"/>
                    </a:solidFill>
                    <a:latin typeface="Calibri"/>
                    <a:ea typeface="Calibri"/>
                    <a:cs typeface="Calibri"/>
                    <a:sym typeface="Calibri"/>
                  </a:rPr>
                  <a:t>Bad </a:t>
                </a:r>
                <a:r>
                  <a:rPr lang="en-US" sz="1600">
                    <a:solidFill>
                      <a:schemeClr val="lt1"/>
                    </a:solidFill>
                    <a:latin typeface="Calibri"/>
                    <a:ea typeface="Calibri"/>
                    <a:cs typeface="Calibri"/>
                    <a:sym typeface="Calibri"/>
                  </a:rPr>
                  <a:t>printing quality</a:t>
                </a:r>
                <a:endParaRPr/>
              </a:p>
            </p:txBody>
          </p:sp>
        </p:grpSp>
      </p:grpSp>
      <p:sp>
        <p:nvSpPr>
          <p:cNvPr id="101" name="Google Shape;101;p4"/>
          <p:cNvSpPr/>
          <p:nvPr/>
        </p:nvSpPr>
        <p:spPr>
          <a:xfrm>
            <a:off x="29342872" y="4770782"/>
            <a:ext cx="13577436" cy="26279729"/>
          </a:xfrm>
          <a:prstGeom prst="roundRect">
            <a:avLst>
              <a:gd fmla="val 1956" name="adj"/>
            </a:avLst>
          </a:prstGeom>
          <a:no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lt1"/>
              </a:solidFill>
              <a:latin typeface="Calibri"/>
              <a:ea typeface="Calibri"/>
              <a:cs typeface="Calibri"/>
              <a:sym typeface="Calibri"/>
            </a:endParaRPr>
          </a:p>
        </p:txBody>
      </p:sp>
      <p:sp>
        <p:nvSpPr>
          <p:cNvPr id="102" name="Google Shape;102;p4"/>
          <p:cNvSpPr/>
          <p:nvPr/>
        </p:nvSpPr>
        <p:spPr>
          <a:xfrm>
            <a:off x="15117125" y="4749583"/>
            <a:ext cx="13577436" cy="26279729"/>
          </a:xfrm>
          <a:prstGeom prst="roundRect">
            <a:avLst>
              <a:gd fmla="val 1956" name="adj"/>
            </a:avLst>
          </a:prstGeom>
          <a:no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lt1"/>
              </a:solidFill>
              <a:latin typeface="Calibri"/>
              <a:ea typeface="Calibri"/>
              <a:cs typeface="Calibri"/>
              <a:sym typeface="Calibri"/>
            </a:endParaRPr>
          </a:p>
        </p:txBody>
      </p:sp>
      <p:sp>
        <p:nvSpPr>
          <p:cNvPr id="103" name="Google Shape;103;p4"/>
          <p:cNvSpPr/>
          <p:nvPr/>
        </p:nvSpPr>
        <p:spPr>
          <a:xfrm>
            <a:off x="891379" y="4791981"/>
            <a:ext cx="13577436" cy="26279729"/>
          </a:xfrm>
          <a:prstGeom prst="roundRect">
            <a:avLst>
              <a:gd fmla="val 1956" name="adj"/>
            </a:avLst>
          </a:prstGeom>
          <a:no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lt1"/>
              </a:solidFill>
              <a:latin typeface="Calibri"/>
              <a:ea typeface="Calibri"/>
              <a:cs typeface="Calibri"/>
              <a:sym typeface="Calibri"/>
            </a:endParaRPr>
          </a:p>
        </p:txBody>
      </p:sp>
      <p:grpSp>
        <p:nvGrpSpPr>
          <p:cNvPr id="104" name="Google Shape;104;p4"/>
          <p:cNvGrpSpPr/>
          <p:nvPr/>
        </p:nvGrpSpPr>
        <p:grpSpPr>
          <a:xfrm rot="10800000">
            <a:off x="-36600" y="31404883"/>
            <a:ext cx="43927800" cy="1502229"/>
            <a:chOff x="-14192" y="1382"/>
            <a:chExt cx="27451942" cy="4572641"/>
          </a:xfrm>
        </p:grpSpPr>
        <p:sp>
          <p:nvSpPr>
            <p:cNvPr id="105" name="Google Shape;105;p4"/>
            <p:cNvSpPr/>
            <p:nvPr/>
          </p:nvSpPr>
          <p:spPr>
            <a:xfrm>
              <a:off x="4001" y="707796"/>
              <a:ext cx="27429212" cy="3866227"/>
            </a:xfrm>
            <a:custGeom>
              <a:rect b="b" l="l" r="r" t="t"/>
              <a:pathLst>
                <a:path extrusionOk="0" h="5811651" w="43824446">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a:gsLst>
                <a:gs pos="0">
                  <a:schemeClr val="accent6"/>
                </a:gs>
                <a:gs pos="100000">
                  <a:schemeClr val="accent4"/>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lt1"/>
                </a:solidFill>
                <a:latin typeface="Calibri"/>
                <a:ea typeface="Calibri"/>
                <a:cs typeface="Calibri"/>
                <a:sym typeface="Calibri"/>
              </a:endParaRPr>
            </a:p>
          </p:txBody>
        </p:sp>
        <p:sp>
          <p:nvSpPr>
            <p:cNvPr id="106" name="Google Shape;106;p4"/>
            <p:cNvSpPr/>
            <p:nvPr/>
          </p:nvSpPr>
          <p:spPr>
            <a:xfrm>
              <a:off x="-4323" y="5744"/>
              <a:ext cx="27440230" cy="4555641"/>
            </a:xfrm>
            <a:custGeom>
              <a:rect b="b" l="l" r="r" t="t"/>
              <a:pathLst>
                <a:path extrusionOk="0" h="6680377" w="4379326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a:gsLst>
                <a:gs pos="0">
                  <a:schemeClr val="accent6"/>
                </a:gs>
                <a:gs pos="100000">
                  <a:schemeClr val="accen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lt1"/>
                </a:solidFill>
                <a:latin typeface="Calibri"/>
                <a:ea typeface="Calibri"/>
                <a:cs typeface="Calibri"/>
                <a:sym typeface="Calibri"/>
              </a:endParaRPr>
            </a:p>
          </p:txBody>
        </p:sp>
        <p:sp>
          <p:nvSpPr>
            <p:cNvPr id="107" name="Google Shape;107;p4"/>
            <p:cNvSpPr/>
            <p:nvPr/>
          </p:nvSpPr>
          <p:spPr>
            <a:xfrm>
              <a:off x="-14192" y="1382"/>
              <a:ext cx="27451942" cy="4570666"/>
            </a:xfrm>
            <a:custGeom>
              <a:rect b="b" l="l" r="r" t="t"/>
              <a:pathLst>
                <a:path extrusionOk="0" h="5388329" w="43909598">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a:gsLst>
                <a:gs pos="0">
                  <a:schemeClr val="dk2"/>
                </a:gs>
                <a:gs pos="100000">
                  <a:schemeClr val="accen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accent1"/>
                </a:solidFill>
                <a:latin typeface="Calibri"/>
                <a:ea typeface="Calibri"/>
                <a:cs typeface="Calibri"/>
                <a:sym typeface="Calibri"/>
              </a:endParaRPr>
            </a:p>
          </p:txBody>
        </p:sp>
      </p:grpSp>
      <p:grpSp>
        <p:nvGrpSpPr>
          <p:cNvPr id="108" name="Google Shape;108;p4"/>
          <p:cNvGrpSpPr/>
          <p:nvPr/>
        </p:nvGrpSpPr>
        <p:grpSpPr>
          <a:xfrm>
            <a:off x="-14192" y="1382"/>
            <a:ext cx="43905393" cy="4572641"/>
            <a:chOff x="-14192" y="1382"/>
            <a:chExt cx="27451942" cy="4572641"/>
          </a:xfrm>
        </p:grpSpPr>
        <p:sp>
          <p:nvSpPr>
            <p:cNvPr id="109" name="Google Shape;109;p4"/>
            <p:cNvSpPr/>
            <p:nvPr/>
          </p:nvSpPr>
          <p:spPr>
            <a:xfrm>
              <a:off x="4001" y="707797"/>
              <a:ext cx="27429212" cy="3866226"/>
            </a:xfrm>
            <a:custGeom>
              <a:rect b="b" l="l" r="r" t="t"/>
              <a:pathLst>
                <a:path extrusionOk="0" h="5811651" w="43824446">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a:gsLst>
                <a:gs pos="0">
                  <a:schemeClr val="accent6"/>
                </a:gs>
                <a:gs pos="100000">
                  <a:schemeClr val="accent4"/>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lt1"/>
                </a:solidFill>
                <a:latin typeface="Calibri"/>
                <a:ea typeface="Calibri"/>
                <a:cs typeface="Calibri"/>
                <a:sym typeface="Calibri"/>
              </a:endParaRPr>
            </a:p>
          </p:txBody>
        </p:sp>
        <p:sp>
          <p:nvSpPr>
            <p:cNvPr id="110" name="Google Shape;110;p4"/>
            <p:cNvSpPr/>
            <p:nvPr/>
          </p:nvSpPr>
          <p:spPr>
            <a:xfrm>
              <a:off x="-4323" y="5744"/>
              <a:ext cx="27440230" cy="4555641"/>
            </a:xfrm>
            <a:custGeom>
              <a:rect b="b" l="l" r="r" t="t"/>
              <a:pathLst>
                <a:path extrusionOk="0" h="6680377" w="4379326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a:gsLst>
                <a:gs pos="0">
                  <a:schemeClr val="accent6"/>
                </a:gs>
                <a:gs pos="100000">
                  <a:schemeClr val="accen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lt1"/>
                </a:solidFill>
                <a:latin typeface="Calibri"/>
                <a:ea typeface="Calibri"/>
                <a:cs typeface="Calibri"/>
                <a:sym typeface="Calibri"/>
              </a:endParaRPr>
            </a:p>
          </p:txBody>
        </p:sp>
        <p:sp>
          <p:nvSpPr>
            <p:cNvPr id="111" name="Google Shape;111;p4"/>
            <p:cNvSpPr/>
            <p:nvPr/>
          </p:nvSpPr>
          <p:spPr>
            <a:xfrm>
              <a:off x="-14192" y="1382"/>
              <a:ext cx="27451942" cy="4570665"/>
            </a:xfrm>
            <a:custGeom>
              <a:rect b="b" l="l" r="r" t="t"/>
              <a:pathLst>
                <a:path extrusionOk="0" h="5388329" w="43909598">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a:gsLst>
                <a:gs pos="0">
                  <a:schemeClr val="dk2"/>
                </a:gs>
                <a:gs pos="100000">
                  <a:schemeClr val="accen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accent1"/>
                </a:solidFill>
                <a:latin typeface="Calibri"/>
                <a:ea typeface="Calibri"/>
                <a:cs typeface="Calibri"/>
                <a:sym typeface="Calibri"/>
              </a:endParaRPr>
            </a:p>
          </p:txBody>
        </p:sp>
      </p:grpSp>
      <p:sp>
        <p:nvSpPr>
          <p:cNvPr id="112" name="Google Shape;112;p4"/>
          <p:cNvSpPr txBox="1"/>
          <p:nvPr/>
        </p:nvSpPr>
        <p:spPr>
          <a:xfrm>
            <a:off x="1003118" y="32156325"/>
            <a:ext cx="3786383" cy="324883"/>
          </a:xfrm>
          <a:prstGeom prst="rect">
            <a:avLst/>
          </a:prstGeom>
          <a:noFill/>
          <a:ln>
            <a:noFill/>
          </a:ln>
        </p:spPr>
        <p:txBody>
          <a:bodyPr anchorCtr="0" anchor="t" bIns="39125" lIns="78275" spcFirstLastPara="1" rIns="78275" wrap="square" tIns="39125">
            <a:spAutoFit/>
          </a:bodyPr>
          <a:lstStyle/>
          <a:p>
            <a:pPr indent="0" lvl="0" marL="0" marR="0" rtl="0" algn="l">
              <a:lnSpc>
                <a:spcPct val="65000"/>
              </a:lnSpc>
              <a:spcBef>
                <a:spcPts val="0"/>
              </a:spcBef>
              <a:spcAft>
                <a:spcPts val="0"/>
              </a:spcAft>
              <a:buNone/>
            </a:pPr>
            <a:r>
              <a:rPr b="1" lang="en-US" sz="600">
                <a:solidFill>
                  <a:srgbClr val="BFBFBF"/>
                </a:solidFill>
                <a:latin typeface="Arial"/>
                <a:ea typeface="Arial"/>
                <a:cs typeface="Arial"/>
                <a:sym typeface="Arial"/>
              </a:rPr>
              <a:t>RESEARCH POSTER PRESENTATION DESIGN © 2015</a:t>
            </a:r>
            <a:endParaRPr/>
          </a:p>
          <a:p>
            <a:pPr indent="0" lvl="0" marL="0" marR="0" rtl="0" algn="l">
              <a:lnSpc>
                <a:spcPct val="65000"/>
              </a:lnSpc>
              <a:spcBef>
                <a:spcPts val="525"/>
              </a:spcBef>
              <a:spcAft>
                <a:spcPts val="0"/>
              </a:spcAft>
              <a:buNone/>
            </a:pPr>
            <a:r>
              <a:rPr b="1" lang="en-US" sz="1050">
                <a:solidFill>
                  <a:srgbClr val="BFBFBF"/>
                </a:solidFill>
                <a:latin typeface="Arial"/>
                <a:ea typeface="Arial"/>
                <a:cs typeface="Arial"/>
                <a:sym typeface="Arial"/>
              </a:rPr>
              <a:t>www.PosterPresentations.com</a:t>
            </a:r>
            <a:endParaRPr/>
          </a:p>
        </p:txBody>
      </p:sp>
    </p:spTree>
  </p:cSld>
  <p:clrMap accent1="accent1" accent2="accent2" accent3="accent3" accent4="accent4" accent5="accent5" accent6="accent6" bg1="lt1" bg2="dk2" tx1="dk1" tx2="lt2" folHlink="folHlink" hlink="hlink"/>
  <p:sldLayoutIdLst>
    <p:sldLayoutId id="2147483651"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90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31" name="Shape 131"/>
        <p:cNvGrpSpPr/>
        <p:nvPr/>
      </p:nvGrpSpPr>
      <p:grpSpPr>
        <a:xfrm>
          <a:off x="0" y="0"/>
          <a:ext cx="0" cy="0"/>
          <a:chOff x="0" y="0"/>
          <a:chExt cx="0" cy="0"/>
        </a:xfrm>
      </p:grpSpPr>
      <p:grpSp>
        <p:nvGrpSpPr>
          <p:cNvPr id="132" name="Google Shape;132;p6"/>
          <p:cNvGrpSpPr/>
          <p:nvPr/>
        </p:nvGrpSpPr>
        <p:grpSpPr>
          <a:xfrm>
            <a:off x="44157838" y="-55065"/>
            <a:ext cx="11062139" cy="32973464"/>
            <a:chOff x="44157838" y="-55065"/>
            <a:chExt cx="11062139" cy="32973464"/>
          </a:xfrm>
        </p:grpSpPr>
        <p:sp>
          <p:nvSpPr>
            <p:cNvPr id="133" name="Google Shape;133;p6"/>
            <p:cNvSpPr/>
            <p:nvPr/>
          </p:nvSpPr>
          <p:spPr>
            <a:xfrm>
              <a:off x="44157838" y="-55065"/>
              <a:ext cx="11062139" cy="32973464"/>
            </a:xfrm>
            <a:prstGeom prst="rect">
              <a:avLst/>
            </a:prstGeom>
            <a:solidFill>
              <a:srgbClr val="0C0C0C"/>
            </a:solidFill>
            <a:ln>
              <a:noFill/>
            </a:ln>
          </p:spPr>
          <p:txBody>
            <a:bodyPr anchorCtr="0" anchor="t" bIns="0" lIns="457200" spcFirstLastPara="1" rIns="457200" wrap="square" tIns="457200">
              <a:noAutofit/>
            </a:bodyPr>
            <a:lstStyle/>
            <a:p>
              <a:pPr indent="0" lvl="0" marL="0" marR="0" rtl="0" algn="ctr">
                <a:spcBef>
                  <a:spcPts val="0"/>
                </a:spcBef>
                <a:spcAft>
                  <a:spcPts val="0"/>
                </a:spcAft>
                <a:buNone/>
              </a:pPr>
              <a:r>
                <a:rPr b="1" lang="en-US" sz="4000">
                  <a:solidFill>
                    <a:schemeClr val="lt1"/>
                  </a:solidFill>
                  <a:latin typeface="Trebuchet MS"/>
                  <a:ea typeface="Trebuchet MS"/>
                  <a:cs typeface="Trebuchet MS"/>
                  <a:sym typeface="Trebuchet MS"/>
                </a:rPr>
                <a:t>QUICK START (cont.)</a:t>
              </a:r>
              <a:endParaRPr/>
            </a:p>
            <a:p>
              <a:pPr indent="0" lvl="0" marL="0" marR="0" rtl="0" algn="ctr">
                <a:spcBef>
                  <a:spcPts val="0"/>
                </a:spcBef>
                <a:spcAft>
                  <a:spcPts val="0"/>
                </a:spcAft>
                <a:buNone/>
              </a:pPr>
              <a:r>
                <a:t/>
              </a:r>
              <a:endParaRPr b="1" sz="3600">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lang="en-US" sz="3200">
                  <a:solidFill>
                    <a:srgbClr val="FFC000"/>
                  </a:solidFill>
                  <a:latin typeface="Trebuchet MS"/>
                  <a:ea typeface="Trebuchet MS"/>
                  <a:cs typeface="Trebuchet MS"/>
                  <a:sym typeface="Trebuchet MS"/>
                </a:rPr>
                <a:t>How to change the template color theme</a:t>
              </a:r>
              <a:endParaRPr/>
            </a:p>
            <a:p>
              <a:pPr indent="0" lvl="2"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You can easily change the color theme of your poster by going to the DESIGN menu, click on COLORS, and choose the color theme of your choice. You can also create your own color theme.</a:t>
              </a:r>
              <a:endParaRPr/>
            </a:p>
            <a:p>
              <a:pPr indent="0" lvl="2"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rPr b="0" lang="en-US" sz="2400">
                  <a:solidFill>
                    <a:srgbClr val="BFBFBF"/>
                  </a:solidFill>
                  <a:latin typeface="Trebuchet MS"/>
                  <a:ea typeface="Trebuchet MS"/>
                  <a:cs typeface="Trebuchet MS"/>
                  <a:sym typeface="Trebuchet MS"/>
                </a:rPr>
                <a:t>You can also manually change the color of your background by going to VIEW &gt; SLIDE MASTER.  After you finish working on the master be sure to go to VIEW &gt; NORMAL to continue working on your poster.</a:t>
              </a:r>
              <a:endParaRP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0" lvl="0" marL="0" marR="0" rtl="0" algn="ctr">
                <a:spcBef>
                  <a:spcPts val="0"/>
                </a:spcBef>
                <a:spcAft>
                  <a:spcPts val="0"/>
                </a:spcAft>
                <a:buNone/>
              </a:pPr>
              <a:r>
                <a:rPr b="1" lang="en-US" sz="3200">
                  <a:solidFill>
                    <a:srgbClr val="FFC000"/>
                  </a:solidFill>
                  <a:latin typeface="Trebuchet MS"/>
                  <a:ea typeface="Trebuchet MS"/>
                  <a:cs typeface="Trebuchet MS"/>
                  <a:sym typeface="Trebuchet MS"/>
                </a:rPr>
                <a:t>How to add Text</a:t>
              </a:r>
              <a:endParaRPr/>
            </a:p>
            <a:p>
              <a:pPr indent="0" lvl="2" marL="3265488"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The template comes with a number of pre-formatted placeholders for headers and text blocks. You can add more blocks by copying and pasting the existing ones or by adding a text box from the HOME menu. </a:t>
              </a:r>
              <a:endParaRPr/>
            </a:p>
            <a:p>
              <a:pPr indent="0" lvl="2" marL="1518341"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BFBFBF"/>
                </a:buClr>
                <a:buSzPts val="2400"/>
                <a:buFont typeface="Trebuchet MS"/>
                <a:buNone/>
              </a:pPr>
              <a:r>
                <a:rPr b="0" lang="en-US" sz="2400">
                  <a:solidFill>
                    <a:srgbClr val="BFBFBF"/>
                  </a:solidFill>
                  <a:latin typeface="Trebuchet MS"/>
                  <a:ea typeface="Trebuchet MS"/>
                  <a:cs typeface="Trebuchet MS"/>
                  <a:sym typeface="Trebuchet MS"/>
                </a:rPr>
                <a:t> </a:t>
              </a:r>
              <a:r>
                <a:rPr b="1" i="0" lang="en-US" sz="3200" u="none" cap="none" strike="noStrike">
                  <a:solidFill>
                    <a:srgbClr val="FFC000"/>
                  </a:solidFill>
                  <a:latin typeface="Trebuchet MS"/>
                  <a:ea typeface="Trebuchet MS"/>
                  <a:cs typeface="Trebuchet MS"/>
                  <a:sym typeface="Trebuchet MS"/>
                </a:rPr>
                <a:t>Text size</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Adjust the size of your text based on how much content you have to present. The default template text offers a good starting point. Follow the conference requirements.</a:t>
              </a:r>
              <a:endParaRPr b="0" sz="2400">
                <a:solidFill>
                  <a:srgbClr val="BFBFBF"/>
                </a:solidFill>
                <a:latin typeface="Trebuchet MS"/>
                <a:ea typeface="Trebuchet MS"/>
                <a:cs typeface="Trebuchet MS"/>
                <a:sym typeface="Trebuchet MS"/>
              </a:endParaRPr>
            </a:p>
            <a:p>
              <a:pPr indent="0" lvl="2" marL="1518341"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spcBef>
                  <a:spcPts val="0"/>
                </a:spcBef>
                <a:spcAft>
                  <a:spcPts val="0"/>
                </a:spcAft>
                <a:buNone/>
              </a:pPr>
              <a:r>
                <a:rPr b="1" lang="en-US" sz="3200">
                  <a:solidFill>
                    <a:srgbClr val="FFC000"/>
                  </a:solidFill>
                  <a:latin typeface="Trebuchet MS"/>
                  <a:ea typeface="Trebuchet MS"/>
                  <a:cs typeface="Trebuchet MS"/>
                  <a:sym typeface="Trebuchet MS"/>
                </a:rPr>
                <a:t>How to add Tables</a:t>
              </a:r>
              <a:endParaRPr/>
            </a:p>
            <a:p>
              <a:pPr indent="0" lvl="1" marL="1730375"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To add a table from scratch go to the INSERT menu and </a:t>
              </a:r>
              <a:br>
                <a:rPr b="0" i="0" lang="en-US" sz="2400" u="none" cap="none" strike="noStrike">
                  <a:solidFill>
                    <a:srgbClr val="BFBFBF"/>
                  </a:solidFill>
                  <a:latin typeface="Trebuchet MS"/>
                  <a:ea typeface="Trebuchet MS"/>
                  <a:cs typeface="Trebuchet MS"/>
                  <a:sym typeface="Trebuchet MS"/>
                </a:rPr>
              </a:br>
              <a:r>
                <a:rPr b="0" i="0" lang="en-US" sz="2400" u="none" cap="none" strike="noStrike">
                  <a:solidFill>
                    <a:srgbClr val="BFBFBF"/>
                  </a:solidFill>
                  <a:latin typeface="Trebuchet MS"/>
                  <a:ea typeface="Trebuchet MS"/>
                  <a:cs typeface="Trebuchet MS"/>
                  <a:sym typeface="Trebuchet MS"/>
                </a:rPr>
                <a:t>click on TABLE. A drop-down box will help you select rows and columns. </a:t>
              </a:r>
              <a:endParaRPr/>
            </a:p>
            <a:p>
              <a:pPr indent="0" lvl="0" marL="0" marR="0" rtl="0" algn="l">
                <a:spcBef>
                  <a:spcPts val="0"/>
                </a:spcBef>
                <a:spcAft>
                  <a:spcPts val="0"/>
                </a:spcAft>
                <a:buNone/>
              </a:pPr>
              <a:r>
                <a:rPr b="0" lang="en-US" sz="2400">
                  <a:solidFill>
                    <a:srgbClr val="BFBFBF"/>
                  </a:solidFill>
                  <a:latin typeface="Trebuchet MS"/>
                  <a:ea typeface="Trebuchet MS"/>
                  <a:cs typeface="Trebuchet MS"/>
                  <a:sym typeface="Trebuchet MS"/>
                </a:rPr>
                <a:t>You can also copy and a paste a table from Word or another PowerPoint document. A pasted table may need to be re-formatted by RIGHT-CLICK &gt; FORMAT SHAPE, TEXT BOX, Margins.</a:t>
              </a:r>
              <a:endParaRP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Graphs / Charts</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You can simply copy and paste charts and graphs from Excel or Word. Some reformatting may be required depending on how the original document has been created.</a:t>
              </a:r>
              <a:endParaRPr/>
            </a:p>
            <a:p>
              <a:pPr indent="0" lvl="0"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How to change the column configuration</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RIGHT-CLICK on the poster background and select LAYOUT to see the column options available for this template. The poster columns can also be customized on the Master. VIEW &gt; MASTER.</a:t>
              </a:r>
              <a:endParaRPr/>
            </a:p>
            <a:p>
              <a:pPr indent="0" lvl="0" marL="0" marR="0" rtl="0" algn="ctr">
                <a:lnSpc>
                  <a:spcPct val="100000"/>
                </a:lnSpc>
                <a:spcBef>
                  <a:spcPts val="0"/>
                </a:spcBef>
                <a:spcAft>
                  <a:spcPts val="0"/>
                </a:spcAft>
                <a:buClr>
                  <a:schemeClr val="lt1"/>
                </a:buClr>
                <a:buSzPts val="3200"/>
                <a:buFont typeface="Calibri"/>
                <a:buNone/>
              </a:pPr>
              <a:r>
                <a:t/>
              </a:r>
              <a:endParaRPr b="1" i="0" sz="3200" u="none" cap="none" strike="noStrike">
                <a:solidFill>
                  <a:srgbClr val="FFC000"/>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How to remove the info bars</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endParaRPr/>
            </a:p>
            <a:p>
              <a:pPr indent="0" lvl="0"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Save your work</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Save your template as a PowerPoint document. For printing, save as PowerPoint or “Print-quality” PDF.</a:t>
              </a:r>
              <a:endParaRPr/>
            </a:p>
            <a:p>
              <a:pPr indent="0" lvl="0" marL="0" marR="0" rtl="0" algn="l">
                <a:lnSpc>
                  <a:spcPct val="100000"/>
                </a:lnSpc>
                <a:spcBef>
                  <a:spcPts val="0"/>
                </a:spcBef>
                <a:spcAft>
                  <a:spcPts val="0"/>
                </a:spcAft>
                <a:buClr>
                  <a:schemeClr val="lt1"/>
                </a:buClr>
                <a:buSzPts val="2400"/>
                <a:buFont typeface="Calibri"/>
                <a:buNone/>
              </a:pPr>
              <a:r>
                <a:t/>
              </a:r>
              <a:endParaRPr b="0" sz="2400">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Print your poster</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endParaRPr/>
            </a:p>
            <a:p>
              <a:pPr indent="0" lvl="0" marL="0" marR="0" rtl="0" algn="l">
                <a:lnSpc>
                  <a:spcPct val="100000"/>
                </a:lnSpc>
                <a:spcBef>
                  <a:spcPts val="0"/>
                </a:spcBef>
                <a:spcAft>
                  <a:spcPts val="0"/>
                </a:spcAft>
                <a:buClr>
                  <a:schemeClr val="lt1"/>
                </a:buClr>
                <a:buSzPts val="2800"/>
                <a:buFont typeface="Calibri"/>
                <a:buNone/>
              </a:pPr>
              <a:r>
                <a:t/>
              </a:r>
              <a:endParaRPr b="0" i="0" sz="2800" u="none" cap="none" strike="noStrike">
                <a:solidFill>
                  <a:srgbClr val="BFBFBF"/>
                </a:solidFill>
                <a:latin typeface="Trebuchet MS"/>
                <a:ea typeface="Trebuchet MS"/>
                <a:cs typeface="Trebuchet MS"/>
                <a:sym typeface="Trebuchet MS"/>
              </a:endParaRPr>
            </a:p>
          </p:txBody>
        </p:sp>
        <p:graphicFrame>
          <p:nvGraphicFramePr>
            <p:cNvPr id="134" name="Google Shape;134;p6"/>
            <p:cNvGraphicFramePr/>
            <p:nvPr/>
          </p:nvGraphicFramePr>
          <p:xfrm>
            <a:off x="46915678" y="3349444"/>
            <a:ext cx="5586150" cy="2063772"/>
          </p:xfrm>
          <a:graphic>
            <a:graphicData uri="http://schemas.openxmlformats.org/presentationml/2006/ole">
              <mc:AlternateContent>
                <mc:Choice Requires="v">
                  <p:oleObj r:id="rId1" imgH="2063772" imgW="5586150" progId="Photoshop.Image.13" spid="_x0000_s1">
                    <p:embed/>
                  </p:oleObj>
                </mc:Choice>
                <mc:Fallback>
                  <p:oleObj r:id="rId2" imgH="2063772" imgW="5586150" progId="Photoshop.Image.13">
                    <p:embed/>
                    <p:pic>
                      <p:nvPicPr>
                        <p:cNvPr id="134" name="Google Shape;134;p6"/>
                        <p:cNvPicPr preferRelativeResize="0"/>
                        <p:nvPr/>
                      </p:nvPicPr>
                      <p:blipFill rotWithShape="1">
                        <a:blip r:embed="rId3">
                          <a:alphaModFix/>
                        </a:blip>
                        <a:srcRect b="0" l="0" r="0" t="0"/>
                        <a:stretch/>
                      </p:blipFill>
                      <p:spPr>
                        <a:xfrm>
                          <a:off x="46915678" y="3349444"/>
                          <a:ext cx="5586150" cy="2063772"/>
                        </a:xfrm>
                        <a:prstGeom prst="rect">
                          <a:avLst/>
                        </a:prstGeom>
                        <a:noFill/>
                        <a:ln>
                          <a:noFill/>
                        </a:ln>
                      </p:spPr>
                    </p:pic>
                  </p:oleObj>
                </mc:Fallback>
              </mc:AlternateContent>
            </a:graphicData>
          </a:graphic>
        </p:graphicFrame>
        <p:pic>
          <p:nvPicPr>
            <p:cNvPr id="135" name="Google Shape;135;p6"/>
            <p:cNvPicPr preferRelativeResize="0"/>
            <p:nvPr/>
          </p:nvPicPr>
          <p:blipFill rotWithShape="1">
            <a:blip r:embed="rId4">
              <a:alphaModFix/>
            </a:blip>
            <a:srcRect b="0" l="0" r="0" t="0"/>
            <a:stretch/>
          </p:blipFill>
          <p:spPr>
            <a:xfrm>
              <a:off x="44621819" y="7740040"/>
              <a:ext cx="2969584" cy="1370577"/>
            </a:xfrm>
            <a:prstGeom prst="rect">
              <a:avLst/>
            </a:prstGeom>
            <a:noFill/>
            <a:ln>
              <a:noFill/>
            </a:ln>
          </p:spPr>
        </p:pic>
        <p:graphicFrame>
          <p:nvGraphicFramePr>
            <p:cNvPr id="136" name="Google Shape;136;p6"/>
            <p:cNvGraphicFramePr/>
            <p:nvPr/>
          </p:nvGraphicFramePr>
          <p:xfrm>
            <a:off x="44629619" y="12347263"/>
            <a:ext cx="1482266" cy="992162"/>
          </p:xfrm>
          <a:graphic>
            <a:graphicData uri="http://schemas.openxmlformats.org/presentationml/2006/ole">
              <mc:AlternateContent>
                <mc:Choice Requires="v">
                  <p:oleObj r:id="rId5" imgH="992162" imgW="1482266" progId="Photoshop.Image.13" spid="_x0000_s2">
                    <p:embed/>
                  </p:oleObj>
                </mc:Choice>
                <mc:Fallback>
                  <p:oleObj r:id="rId6" imgH="992162" imgW="1482266" progId="Photoshop.Image.13">
                    <p:embed/>
                    <p:pic>
                      <p:nvPicPr>
                        <p:cNvPr id="136" name="Google Shape;136;p6"/>
                        <p:cNvPicPr preferRelativeResize="0"/>
                        <p:nvPr/>
                      </p:nvPicPr>
                      <p:blipFill rotWithShape="1">
                        <a:blip r:embed="rId7">
                          <a:alphaModFix/>
                        </a:blip>
                        <a:srcRect b="0" l="0" r="0" t="0"/>
                        <a:stretch/>
                      </p:blipFill>
                      <p:spPr>
                        <a:xfrm>
                          <a:off x="44629619" y="12347263"/>
                          <a:ext cx="1482266" cy="992162"/>
                        </a:xfrm>
                        <a:prstGeom prst="rect">
                          <a:avLst/>
                        </a:prstGeom>
                        <a:noFill/>
                        <a:ln>
                          <a:noFill/>
                        </a:ln>
                      </p:spPr>
                    </p:pic>
                  </p:oleObj>
                </mc:Fallback>
              </mc:AlternateContent>
            </a:graphicData>
          </a:graphic>
        </p:graphicFrame>
        <p:grpSp>
          <p:nvGrpSpPr>
            <p:cNvPr id="137" name="Google Shape;137;p6"/>
            <p:cNvGrpSpPr/>
            <p:nvPr/>
          </p:nvGrpSpPr>
          <p:grpSpPr>
            <a:xfrm>
              <a:off x="44487209" y="29414562"/>
              <a:ext cx="10354213" cy="1265612"/>
              <a:chOff x="44200453" y="28362388"/>
              <a:chExt cx="9771398" cy="1090622"/>
            </a:xfrm>
          </p:grpSpPr>
          <p:sp>
            <p:nvSpPr>
              <p:cNvPr id="138" name="Google Shape;138;p6"/>
              <p:cNvSpPr/>
              <p:nvPr/>
            </p:nvSpPr>
            <p:spPr>
              <a:xfrm>
                <a:off x="44200453" y="28362388"/>
                <a:ext cx="9771398" cy="1090622"/>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lt1"/>
                  </a:solidFill>
                  <a:latin typeface="Calibri"/>
                  <a:ea typeface="Calibri"/>
                  <a:cs typeface="Calibri"/>
                  <a:sym typeface="Calibri"/>
                </a:endParaRPr>
              </a:p>
            </p:txBody>
          </p:sp>
          <p:pic>
            <p:nvPicPr>
              <p:cNvPr descr="http://t2.gstatic.com/images?q=tbn:ANd9GcR4APHC6TT9w54M2zn_pvCiBxUNcspYPoVxirLRphBoJabfSvu7zw" id="139" name="Google Shape;139;p6">
                <a:hlinkClick r:id="rId8"/>
              </p:cNvPr>
              <p:cNvPicPr preferRelativeResize="0"/>
              <p:nvPr/>
            </p:nvPicPr>
            <p:blipFill rotWithShape="1">
              <a:blip r:embed="rId9">
                <a:alphaModFix/>
              </a:blip>
              <a:srcRect b="0" l="0" r="0" t="0"/>
              <a:stretch/>
            </p:blipFill>
            <p:spPr>
              <a:xfrm>
                <a:off x="44326394" y="28460719"/>
                <a:ext cx="914401" cy="914399"/>
              </a:xfrm>
              <a:prstGeom prst="rect">
                <a:avLst/>
              </a:prstGeom>
              <a:noFill/>
              <a:ln>
                <a:noFill/>
              </a:ln>
            </p:spPr>
          </p:pic>
          <p:sp>
            <p:nvSpPr>
              <p:cNvPr id="140" name="Google Shape;140;p6"/>
              <p:cNvSpPr txBox="1"/>
              <p:nvPr/>
            </p:nvSpPr>
            <p:spPr>
              <a:xfrm>
                <a:off x="45300663" y="28552306"/>
                <a:ext cx="8671189" cy="7160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2"/>
                    </a:solidFill>
                    <a:latin typeface="Trebuchet MS"/>
                    <a:ea typeface="Trebuchet MS"/>
                    <a:cs typeface="Trebuchet MS"/>
                    <a:sym typeface="Trebuchet MS"/>
                  </a:rPr>
                  <a:t>Student</a:t>
                </a:r>
                <a:r>
                  <a:rPr lang="en-US" sz="2400">
                    <a:solidFill>
                      <a:schemeClr val="dk2"/>
                    </a:solidFill>
                    <a:latin typeface="Trebuchet MS"/>
                    <a:ea typeface="Trebuchet MS"/>
                    <a:cs typeface="Trebuchet MS"/>
                    <a:sym typeface="Trebuchet MS"/>
                  </a:rPr>
                  <a:t> discounts are available on our Facebook page.</a:t>
                </a:r>
                <a:br>
                  <a:rPr lang="en-US" sz="2400">
                    <a:solidFill>
                      <a:schemeClr val="dk2"/>
                    </a:solidFill>
                    <a:latin typeface="Trebuchet MS"/>
                    <a:ea typeface="Trebuchet MS"/>
                    <a:cs typeface="Trebuchet MS"/>
                    <a:sym typeface="Trebuchet MS"/>
                  </a:rPr>
                </a:br>
                <a:r>
                  <a:rPr lang="en-US" sz="2400">
                    <a:solidFill>
                      <a:schemeClr val="dk2"/>
                    </a:solidFill>
                    <a:latin typeface="Trebuchet MS"/>
                    <a:ea typeface="Trebuchet MS"/>
                    <a:cs typeface="Trebuchet MS"/>
                    <a:sym typeface="Trebuchet MS"/>
                  </a:rPr>
                  <a:t>Go to </a:t>
                </a:r>
                <a:r>
                  <a:rPr lang="en-US" sz="2400" u="sng">
                    <a:solidFill>
                      <a:schemeClr val="dk2"/>
                    </a:solidFill>
                    <a:latin typeface="Trebuchet MS"/>
                    <a:ea typeface="Trebuchet MS"/>
                    <a:cs typeface="Trebuchet MS"/>
                    <a:sym typeface="Trebuchet MS"/>
                  </a:rPr>
                  <a:t>PosterPresentations.com</a:t>
                </a:r>
                <a:r>
                  <a:rPr lang="en-US" sz="2400">
                    <a:solidFill>
                      <a:schemeClr val="dk2"/>
                    </a:solidFill>
                    <a:latin typeface="Trebuchet MS"/>
                    <a:ea typeface="Trebuchet MS"/>
                    <a:cs typeface="Trebuchet MS"/>
                    <a:sym typeface="Trebuchet MS"/>
                  </a:rPr>
                  <a:t> and click on the FB icon. </a:t>
                </a:r>
                <a:endParaRPr sz="2400">
                  <a:solidFill>
                    <a:schemeClr val="dk2"/>
                  </a:solidFill>
                  <a:latin typeface="Trebuchet MS"/>
                  <a:ea typeface="Trebuchet MS"/>
                  <a:cs typeface="Trebuchet MS"/>
                  <a:sym typeface="Trebuchet MS"/>
                </a:endParaRPr>
              </a:p>
            </p:txBody>
          </p:sp>
        </p:grpSp>
        <p:sp>
          <p:nvSpPr>
            <p:cNvPr id="141" name="Google Shape;141;p6"/>
            <p:cNvSpPr txBox="1"/>
            <p:nvPr/>
          </p:nvSpPr>
          <p:spPr>
            <a:xfrm>
              <a:off x="44262809" y="31169781"/>
              <a:ext cx="6870215" cy="1399638"/>
            </a:xfrm>
            <a:prstGeom prst="rect">
              <a:avLst/>
            </a:prstGeom>
            <a:noFill/>
            <a:ln>
              <a:noFill/>
            </a:ln>
          </p:spPr>
          <p:txBody>
            <a:bodyPr anchorCtr="0" anchor="t" bIns="32650" lIns="65300" spcFirstLastPara="1" rIns="65300" wrap="square" tIns="32650">
              <a:spAutoFit/>
            </a:bodyPr>
            <a:lstStyle/>
            <a:p>
              <a:pPr indent="0" lvl="0" marL="0" marR="0" rtl="0" algn="l">
                <a:lnSpc>
                  <a:spcPct val="92857"/>
                </a:lnSpc>
                <a:spcBef>
                  <a:spcPts val="0"/>
                </a:spcBef>
                <a:spcAft>
                  <a:spcPts val="0"/>
                </a:spcAft>
                <a:buNone/>
              </a:pPr>
              <a:r>
                <a:rPr lang="en-US" sz="2800">
                  <a:solidFill>
                    <a:schemeClr val="lt1"/>
                  </a:solidFill>
                  <a:latin typeface="Calibri"/>
                  <a:ea typeface="Calibri"/>
                  <a:cs typeface="Calibri"/>
                  <a:sym typeface="Calibri"/>
                </a:rPr>
                <a:t>© 2013</a:t>
              </a:r>
              <a:r>
                <a:rPr lang="en-US" sz="2800">
                  <a:solidFill>
                    <a:schemeClr val="lt1"/>
                  </a:solidFill>
                  <a:latin typeface="Calibri"/>
                  <a:ea typeface="Calibri"/>
                  <a:cs typeface="Calibri"/>
                  <a:sym typeface="Calibri"/>
                </a:rPr>
                <a:t> </a:t>
              </a:r>
              <a:r>
                <a:rPr lang="en-US" sz="2800">
                  <a:solidFill>
                    <a:schemeClr val="lt1"/>
                  </a:solidFill>
                  <a:latin typeface="Calibri"/>
                  <a:ea typeface="Calibri"/>
                  <a:cs typeface="Calibri"/>
                  <a:sym typeface="Calibri"/>
                </a:rPr>
                <a:t>PosterPresentations.com</a:t>
              </a:r>
              <a:br>
                <a:rPr lang="en-US" sz="2800">
                  <a:solidFill>
                    <a:schemeClr val="lt1"/>
                  </a:solidFill>
                  <a:latin typeface="Calibri"/>
                  <a:ea typeface="Calibri"/>
                  <a:cs typeface="Calibri"/>
                  <a:sym typeface="Calibri"/>
                </a:rPr>
              </a:br>
              <a:r>
                <a:rPr lang="en-US" sz="2800">
                  <a:solidFill>
                    <a:schemeClr val="lt1"/>
                  </a:solidFill>
                  <a:latin typeface="Calibri"/>
                  <a:ea typeface="Calibri"/>
                  <a:cs typeface="Calibri"/>
                  <a:sym typeface="Calibri"/>
                </a:rPr>
                <a:t>    </a:t>
              </a:r>
              <a:r>
                <a:rPr lang="en-US" sz="2400">
                  <a:solidFill>
                    <a:schemeClr val="lt1"/>
                  </a:solidFill>
                  <a:latin typeface="Calibri"/>
                  <a:ea typeface="Calibri"/>
                  <a:cs typeface="Calibri"/>
                  <a:sym typeface="Calibri"/>
                </a:rPr>
                <a:t>2117 Fourth Street ,</a:t>
              </a:r>
              <a:r>
                <a:rPr lang="en-US" sz="2400">
                  <a:solidFill>
                    <a:schemeClr val="lt1"/>
                  </a:solidFill>
                  <a:latin typeface="Calibri"/>
                  <a:ea typeface="Calibri"/>
                  <a:cs typeface="Calibri"/>
                  <a:sym typeface="Calibri"/>
                </a:rPr>
                <a:t> Unit C        </a:t>
              </a:r>
              <a:endParaRPr/>
            </a:p>
            <a:p>
              <a:pPr indent="0" lvl="0" marL="0" marR="0" rtl="0" algn="l">
                <a:lnSpc>
                  <a:spcPct val="108333"/>
                </a:lnSpc>
                <a:spcBef>
                  <a:spcPts val="0"/>
                </a:spcBef>
                <a:spcAft>
                  <a:spcPts val="0"/>
                </a:spcAft>
                <a:buNone/>
              </a:pPr>
              <a:r>
                <a:rPr lang="en-US" sz="2400">
                  <a:solidFill>
                    <a:schemeClr val="lt1"/>
                  </a:solidFill>
                  <a:latin typeface="Calibri"/>
                  <a:ea typeface="Calibri"/>
                  <a:cs typeface="Calibri"/>
                  <a:sym typeface="Calibri"/>
                </a:rPr>
                <a:t>     Berkeley CA </a:t>
              </a:r>
              <a:r>
                <a:rPr lang="en-US" sz="2000">
                  <a:solidFill>
                    <a:schemeClr val="lt1"/>
                  </a:solidFill>
                  <a:latin typeface="Calibri"/>
                  <a:ea typeface="Calibri"/>
                  <a:cs typeface="Calibri"/>
                  <a:sym typeface="Calibri"/>
                </a:rPr>
                <a:t>94710</a:t>
              </a:r>
              <a:br>
                <a:rPr lang="en-US" sz="2400">
                  <a:solidFill>
                    <a:schemeClr val="lt1"/>
                  </a:solidFill>
                  <a:latin typeface="Calibri"/>
                  <a:ea typeface="Calibri"/>
                  <a:cs typeface="Calibri"/>
                  <a:sym typeface="Calibri"/>
                </a:rPr>
              </a:br>
              <a:r>
                <a:rPr lang="en-US" sz="2400">
                  <a:solidFill>
                    <a:schemeClr val="lt1"/>
                  </a:solidFill>
                  <a:latin typeface="Calibri"/>
                  <a:ea typeface="Calibri"/>
                  <a:cs typeface="Calibri"/>
                  <a:sym typeface="Calibri"/>
                </a:rPr>
                <a:t>    </a:t>
              </a:r>
              <a:r>
                <a:rPr b="1" lang="en-US" sz="2400">
                  <a:solidFill>
                    <a:srgbClr val="FFFF00"/>
                  </a:solidFill>
                  <a:latin typeface="Calibri"/>
                  <a:ea typeface="Calibri"/>
                  <a:cs typeface="Calibri"/>
                  <a:sym typeface="Calibri"/>
                </a:rPr>
                <a:t>posterpresenter@gmail.com</a:t>
              </a:r>
              <a:endParaRPr b="1" sz="2800">
                <a:solidFill>
                  <a:srgbClr val="FFFF00"/>
                </a:solidFill>
                <a:latin typeface="Calibri"/>
                <a:ea typeface="Calibri"/>
                <a:cs typeface="Calibri"/>
                <a:sym typeface="Calibri"/>
              </a:endParaRPr>
            </a:p>
          </p:txBody>
        </p:sp>
      </p:grpSp>
      <p:grpSp>
        <p:nvGrpSpPr>
          <p:cNvPr id="142" name="Google Shape;142;p6"/>
          <p:cNvGrpSpPr/>
          <p:nvPr/>
        </p:nvGrpSpPr>
        <p:grpSpPr>
          <a:xfrm>
            <a:off x="-11225189" y="-1"/>
            <a:ext cx="11018865" cy="32918401"/>
            <a:chOff x="-11225189" y="-1"/>
            <a:chExt cx="11018865" cy="32918401"/>
          </a:xfrm>
        </p:grpSpPr>
        <p:sp>
          <p:nvSpPr>
            <p:cNvPr id="143" name="Google Shape;143;p6"/>
            <p:cNvSpPr/>
            <p:nvPr/>
          </p:nvSpPr>
          <p:spPr>
            <a:xfrm>
              <a:off x="-11216136" y="-1"/>
              <a:ext cx="11009812" cy="32918401"/>
            </a:xfrm>
            <a:prstGeom prst="rect">
              <a:avLst/>
            </a:prstGeom>
            <a:solidFill>
              <a:srgbClr val="0C0C0C"/>
            </a:solidFill>
            <a:ln>
              <a:noFill/>
            </a:ln>
          </p:spPr>
          <p:txBody>
            <a:bodyPr anchorCtr="0" anchor="t" bIns="0" lIns="457200" spcFirstLastPara="1" rIns="457200" wrap="square" tIns="457200">
              <a:noAutofit/>
            </a:bodyPr>
            <a:lstStyle/>
            <a:p>
              <a:pPr indent="0" lvl="0" marL="0" marR="0" rtl="0" algn="ctr">
                <a:lnSpc>
                  <a:spcPct val="100000"/>
                </a:lnSpc>
                <a:spcBef>
                  <a:spcPts val="0"/>
                </a:spcBef>
                <a:spcAft>
                  <a:spcPts val="0"/>
                </a:spcAft>
                <a:buClr>
                  <a:srgbClr val="FF0000"/>
                </a:buClr>
                <a:buSzPts val="3200"/>
                <a:buFont typeface="Trebuchet MS"/>
                <a:buNone/>
              </a:pPr>
              <a:r>
                <a:rPr b="1" lang="en-US" sz="3200">
                  <a:solidFill>
                    <a:srgbClr val="FF0000"/>
                  </a:solidFill>
                  <a:latin typeface="Trebuchet MS"/>
                  <a:ea typeface="Trebuchet MS"/>
                  <a:cs typeface="Trebuchet MS"/>
                  <a:sym typeface="Trebuchet MS"/>
                </a:rPr>
                <a:t>(—THIS SIDEBAR DOES NOT PRINT—)</a:t>
              </a:r>
              <a:endParaRPr b="1" sz="3200">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lang="en-US" sz="4000">
                  <a:solidFill>
                    <a:schemeClr val="lt1"/>
                  </a:solidFill>
                  <a:latin typeface="Trebuchet MS"/>
                  <a:ea typeface="Trebuchet MS"/>
                  <a:cs typeface="Trebuchet MS"/>
                  <a:sym typeface="Trebuchet MS"/>
                </a:rPr>
                <a:t>DESIGN</a:t>
              </a:r>
              <a:r>
                <a:rPr b="1" lang="en-US" sz="4000">
                  <a:solidFill>
                    <a:schemeClr val="lt1"/>
                  </a:solidFill>
                  <a:latin typeface="Trebuchet MS"/>
                  <a:ea typeface="Trebuchet MS"/>
                  <a:cs typeface="Trebuchet MS"/>
                  <a:sym typeface="Trebuchet MS"/>
                </a:rPr>
                <a:t> </a:t>
              </a:r>
              <a:r>
                <a:rPr b="1" lang="en-US" sz="4000">
                  <a:solidFill>
                    <a:schemeClr val="lt1"/>
                  </a:solidFill>
                  <a:latin typeface="Trebuchet MS"/>
                  <a:ea typeface="Trebuchet MS"/>
                  <a:cs typeface="Trebuchet MS"/>
                  <a:sym typeface="Trebuchet MS"/>
                </a:rPr>
                <a:t>GUIDE</a:t>
              </a:r>
              <a:endParaRPr/>
            </a:p>
            <a:p>
              <a:pPr indent="0" lvl="0" marL="0" marR="0" rtl="0" algn="ctr">
                <a:spcBef>
                  <a:spcPts val="0"/>
                </a:spcBef>
                <a:spcAft>
                  <a:spcPts val="0"/>
                </a:spcAft>
                <a:buNone/>
              </a:pPr>
              <a:r>
                <a:t/>
              </a:r>
              <a:endParaRPr b="1" sz="2800">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i="0" lang="en-US" sz="2800">
                  <a:solidFill>
                    <a:schemeClr val="lt1"/>
                  </a:solidFill>
                  <a:latin typeface="Trebuchet MS"/>
                  <a:ea typeface="Trebuchet MS"/>
                  <a:cs typeface="Trebuchet MS"/>
                  <a:sym typeface="Trebuchet MS"/>
                </a:rPr>
                <a:t>This PowerPoint</a:t>
              </a:r>
              <a:r>
                <a:rPr i="0" lang="en-US" sz="2800">
                  <a:solidFill>
                    <a:schemeClr val="lt1"/>
                  </a:solidFill>
                  <a:latin typeface="Trebuchet MS"/>
                  <a:ea typeface="Trebuchet MS"/>
                  <a:cs typeface="Trebuchet MS"/>
                  <a:sym typeface="Trebuchet MS"/>
                </a:rPr>
                <a:t> </a:t>
              </a:r>
              <a:r>
                <a:rPr i="0" lang="en-US" sz="2800">
                  <a:solidFill>
                    <a:schemeClr val="lt1"/>
                  </a:solidFill>
                  <a:latin typeface="Trebuchet MS"/>
                  <a:ea typeface="Trebuchet MS"/>
                  <a:cs typeface="Trebuchet MS"/>
                  <a:sym typeface="Trebuchet MS"/>
                </a:rPr>
                <a:t>2007 template produces</a:t>
              </a:r>
              <a:r>
                <a:rPr i="0" lang="en-US" sz="2800">
                  <a:solidFill>
                    <a:schemeClr val="lt1"/>
                  </a:solidFill>
                  <a:latin typeface="Trebuchet MS"/>
                  <a:ea typeface="Trebuchet MS"/>
                  <a:cs typeface="Trebuchet MS"/>
                  <a:sym typeface="Trebuchet MS"/>
                </a:rPr>
                <a:t> </a:t>
              </a:r>
              <a:r>
                <a:rPr i="0" lang="en-US" sz="2800">
                  <a:solidFill>
                    <a:schemeClr val="lt1"/>
                  </a:solidFill>
                  <a:latin typeface="Trebuchet MS"/>
                  <a:ea typeface="Trebuchet MS"/>
                  <a:cs typeface="Trebuchet MS"/>
                  <a:sym typeface="Trebuchet MS"/>
                </a:rPr>
                <a:t>a 36”x48” presentation poster. </a:t>
              </a:r>
              <a:r>
                <a:rPr lang="en-US" sz="2800">
                  <a:solidFill>
                    <a:schemeClr val="lt1"/>
                  </a:solidFill>
                  <a:latin typeface="Trebuchet MS"/>
                  <a:ea typeface="Trebuchet MS"/>
                  <a:cs typeface="Trebuchet MS"/>
                  <a:sym typeface="Trebuchet MS"/>
                </a:rPr>
                <a:t>You</a:t>
              </a:r>
              <a:r>
                <a:rPr lang="en-US" sz="2800">
                  <a:solidFill>
                    <a:schemeClr val="lt1"/>
                  </a:solidFill>
                  <a:latin typeface="Trebuchet MS"/>
                  <a:ea typeface="Trebuchet MS"/>
                  <a:cs typeface="Trebuchet MS"/>
                  <a:sym typeface="Trebuchet MS"/>
                </a:rPr>
                <a:t> can u</a:t>
              </a:r>
              <a:r>
                <a:rPr lang="en-US" sz="2800">
                  <a:solidFill>
                    <a:schemeClr val="lt1"/>
                  </a:solidFill>
                  <a:latin typeface="Trebuchet MS"/>
                  <a:ea typeface="Trebuchet MS"/>
                  <a:cs typeface="Trebuchet MS"/>
                  <a:sym typeface="Trebuchet MS"/>
                </a:rPr>
                <a:t>se</a:t>
              </a:r>
              <a:r>
                <a:rPr lang="en-US" sz="2800">
                  <a:solidFill>
                    <a:schemeClr val="lt1"/>
                  </a:solidFill>
                  <a:latin typeface="Trebuchet MS"/>
                  <a:ea typeface="Trebuchet MS"/>
                  <a:cs typeface="Trebuchet MS"/>
                  <a:sym typeface="Trebuchet MS"/>
                </a:rPr>
                <a:t> it to create your research poster and </a:t>
              </a:r>
              <a:r>
                <a:rPr lang="en-US" sz="2800">
                  <a:solidFill>
                    <a:schemeClr val="lt1"/>
                  </a:solidFill>
                  <a:latin typeface="Trebuchet MS"/>
                  <a:ea typeface="Trebuchet MS"/>
                  <a:cs typeface="Trebuchet MS"/>
                  <a:sym typeface="Trebuchet MS"/>
                </a:rPr>
                <a:t>save valuable time placing titles, subtitles,</a:t>
              </a:r>
              <a:r>
                <a:rPr lang="en-US" sz="2800">
                  <a:solidFill>
                    <a:schemeClr val="lt1"/>
                  </a:solidFill>
                  <a:latin typeface="Trebuchet MS"/>
                  <a:ea typeface="Trebuchet MS"/>
                  <a:cs typeface="Trebuchet MS"/>
                  <a:sym typeface="Trebuchet MS"/>
                </a:rPr>
                <a:t> text, and graphics</a:t>
              </a:r>
              <a:r>
                <a:rPr lang="en-US" sz="2800">
                  <a:solidFill>
                    <a:schemeClr val="lt1"/>
                  </a:solidFill>
                  <a:latin typeface="Trebuchet MS"/>
                  <a:ea typeface="Trebuchet MS"/>
                  <a:cs typeface="Trebuchet MS"/>
                  <a:sym typeface="Trebuchet MS"/>
                </a:rPr>
                <a:t>. </a:t>
              </a:r>
              <a:endParaRPr/>
            </a:p>
            <a:p>
              <a:pPr indent="0" lvl="0" marL="0" marR="0" rtl="0" algn="l">
                <a:spcBef>
                  <a:spcPts val="0"/>
                </a:spcBef>
                <a:spcAft>
                  <a:spcPts val="0"/>
                </a:spcAft>
                <a:buNone/>
              </a:pPr>
              <a:r>
                <a:t/>
              </a:r>
              <a:endParaRPr sz="2800">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lang="en-US" sz="2800">
                  <a:solidFill>
                    <a:schemeClr val="lt1"/>
                  </a:solidFill>
                  <a:latin typeface="Trebuchet MS"/>
                  <a:ea typeface="Trebuchet MS"/>
                  <a:cs typeface="Trebuchet MS"/>
                  <a:sym typeface="Trebuchet MS"/>
                </a:rPr>
                <a:t>We provide a series of online tutorials that will guide you through the poster design process and answer your poster production questions. To view our template tutorials, go online to </a:t>
              </a:r>
              <a:r>
                <a:rPr b="1" lang="en-US" sz="2800">
                  <a:solidFill>
                    <a:srgbClr val="FFC000"/>
                  </a:solidFill>
                  <a:latin typeface="Trebuchet MS"/>
                  <a:ea typeface="Trebuchet MS"/>
                  <a:cs typeface="Trebuchet MS"/>
                  <a:sym typeface="Trebuchet MS"/>
                </a:rPr>
                <a:t>PosterPresentations.com</a:t>
              </a:r>
              <a:r>
                <a:rPr b="1" lang="en-US" sz="2800">
                  <a:solidFill>
                    <a:schemeClr val="lt1"/>
                  </a:solidFill>
                  <a:latin typeface="Trebuchet MS"/>
                  <a:ea typeface="Trebuchet MS"/>
                  <a:cs typeface="Trebuchet MS"/>
                  <a:sym typeface="Trebuchet MS"/>
                </a:rPr>
                <a:t> </a:t>
              </a:r>
              <a:r>
                <a:rPr lang="en-US" sz="2800">
                  <a:solidFill>
                    <a:schemeClr val="lt1"/>
                  </a:solidFill>
                  <a:latin typeface="Trebuchet MS"/>
                  <a:ea typeface="Trebuchet MS"/>
                  <a:cs typeface="Trebuchet MS"/>
                  <a:sym typeface="Trebuchet MS"/>
                </a:rPr>
                <a:t>and click on HELP DESK.</a:t>
              </a:r>
              <a:endParaRPr/>
            </a:p>
            <a:p>
              <a:pPr indent="0" lvl="0" marL="0" marR="0" rtl="0" algn="l">
                <a:spcBef>
                  <a:spcPts val="0"/>
                </a:spcBef>
                <a:spcAft>
                  <a:spcPts val="0"/>
                </a:spcAft>
                <a:buNone/>
              </a:pPr>
              <a:r>
                <a:t/>
              </a:r>
              <a:endParaRPr sz="2800">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lang="en-US" sz="2800">
                  <a:solidFill>
                    <a:schemeClr val="lt1"/>
                  </a:solidFill>
                  <a:latin typeface="Trebuchet MS"/>
                  <a:ea typeface="Trebuchet MS"/>
                  <a:cs typeface="Trebuchet MS"/>
                  <a:sym typeface="Trebuchet MS"/>
                </a:rPr>
                <a:t>When</a:t>
              </a:r>
              <a:r>
                <a:rPr lang="en-US" sz="2800">
                  <a:solidFill>
                    <a:schemeClr val="lt1"/>
                  </a:solidFill>
                  <a:latin typeface="Trebuchet MS"/>
                  <a:ea typeface="Trebuchet MS"/>
                  <a:cs typeface="Trebuchet MS"/>
                  <a:sym typeface="Trebuchet MS"/>
                </a:rPr>
                <a:t> you are ready to print your poster</a:t>
              </a:r>
              <a:r>
                <a:rPr lang="en-US" sz="2800">
                  <a:solidFill>
                    <a:schemeClr val="lt1"/>
                  </a:solidFill>
                  <a:latin typeface="Trebuchet MS"/>
                  <a:ea typeface="Trebuchet MS"/>
                  <a:cs typeface="Trebuchet MS"/>
                  <a:sym typeface="Trebuchet MS"/>
                </a:rPr>
                <a:t>,</a:t>
              </a:r>
              <a:r>
                <a:rPr lang="en-US" sz="2800">
                  <a:solidFill>
                    <a:schemeClr val="lt1"/>
                  </a:solidFill>
                  <a:latin typeface="Trebuchet MS"/>
                  <a:ea typeface="Trebuchet MS"/>
                  <a:cs typeface="Trebuchet MS"/>
                  <a:sym typeface="Trebuchet MS"/>
                </a:rPr>
                <a:t> go online to </a:t>
              </a:r>
              <a:r>
                <a:rPr b="0" lang="en-US" sz="2800">
                  <a:solidFill>
                    <a:schemeClr val="lt1"/>
                  </a:solidFill>
                  <a:latin typeface="Trebuchet MS"/>
                  <a:ea typeface="Trebuchet MS"/>
                  <a:cs typeface="Trebuchet MS"/>
                  <a:sym typeface="Trebuchet MS"/>
                </a:rPr>
                <a:t>PosterPresentations.com</a:t>
              </a:r>
              <a:br>
                <a:rPr lang="en-US" sz="2800">
                  <a:solidFill>
                    <a:schemeClr val="lt1"/>
                  </a:solidFill>
                  <a:latin typeface="Trebuchet MS"/>
                  <a:ea typeface="Trebuchet MS"/>
                  <a:cs typeface="Trebuchet MS"/>
                  <a:sym typeface="Trebuchet MS"/>
                </a:rPr>
              </a:br>
              <a:endParaRPr sz="2800">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b="0" lang="en-US" sz="2800">
                  <a:solidFill>
                    <a:schemeClr val="lt1"/>
                  </a:solidFill>
                  <a:latin typeface="Trebuchet MS"/>
                  <a:ea typeface="Trebuchet MS"/>
                  <a:cs typeface="Trebuchet MS"/>
                  <a:sym typeface="Trebuchet MS"/>
                </a:rPr>
                <a:t>Need</a:t>
              </a:r>
              <a:r>
                <a:rPr b="0" lang="en-US" sz="2800">
                  <a:solidFill>
                    <a:schemeClr val="lt1"/>
                  </a:solidFill>
                  <a:latin typeface="Trebuchet MS"/>
                  <a:ea typeface="Trebuchet MS"/>
                  <a:cs typeface="Trebuchet MS"/>
                  <a:sym typeface="Trebuchet MS"/>
                </a:rPr>
                <a:t> assistance? Call us at </a:t>
              </a:r>
              <a:r>
                <a:rPr b="0" lang="en-US" sz="2800">
                  <a:solidFill>
                    <a:srgbClr val="FFC000"/>
                  </a:solidFill>
                  <a:latin typeface="Trebuchet MS"/>
                  <a:ea typeface="Trebuchet MS"/>
                  <a:cs typeface="Trebuchet MS"/>
                  <a:sym typeface="Trebuchet MS"/>
                </a:rPr>
                <a:t>1.510.649.3001</a:t>
              </a:r>
              <a:endParaRPr/>
            </a:p>
            <a:p>
              <a:pPr indent="0" lvl="0" marL="0" marR="0" rtl="0" algn="l">
                <a:spcBef>
                  <a:spcPts val="0"/>
                </a:spcBef>
                <a:spcAft>
                  <a:spcPts val="0"/>
                </a:spcAft>
                <a:buNone/>
              </a:pPr>
              <a:r>
                <a:t/>
              </a:r>
              <a:endParaRPr b="1" sz="3600">
                <a:solidFill>
                  <a:srgbClr val="FFFF00"/>
                </a:solidFill>
                <a:latin typeface="Trebuchet MS"/>
                <a:ea typeface="Trebuchet MS"/>
                <a:cs typeface="Trebuchet MS"/>
                <a:sym typeface="Trebuchet MS"/>
              </a:endParaRPr>
            </a:p>
            <a:p>
              <a:pPr indent="0" lvl="0" marL="0" marR="0" rtl="0" algn="ctr">
                <a:spcBef>
                  <a:spcPts val="0"/>
                </a:spcBef>
                <a:spcAft>
                  <a:spcPts val="0"/>
                </a:spcAft>
                <a:buNone/>
              </a:pPr>
              <a:r>
                <a:t/>
              </a:r>
              <a:endParaRPr b="1" sz="2400">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lang="en-US" sz="4000">
                  <a:solidFill>
                    <a:schemeClr val="lt1"/>
                  </a:solidFill>
                  <a:latin typeface="Trebuchet MS"/>
                  <a:ea typeface="Trebuchet MS"/>
                  <a:cs typeface="Trebuchet MS"/>
                  <a:sym typeface="Trebuchet MS"/>
                </a:rPr>
                <a:t>QUICK START</a:t>
              </a:r>
              <a:endParaRPr/>
            </a:p>
            <a:p>
              <a:pPr indent="0" lvl="0" marL="0" marR="0" rtl="0" algn="ctr">
                <a:spcBef>
                  <a:spcPts val="0"/>
                </a:spcBef>
                <a:spcAft>
                  <a:spcPts val="0"/>
                </a:spcAft>
                <a:buNone/>
              </a:pPr>
              <a:r>
                <a:t/>
              </a:r>
              <a:endParaRPr b="1" sz="3200">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lang="en-US" sz="3200">
                  <a:solidFill>
                    <a:srgbClr val="FFC000"/>
                  </a:solidFill>
                  <a:latin typeface="Trebuchet MS"/>
                  <a:ea typeface="Trebuchet MS"/>
                  <a:cs typeface="Trebuchet MS"/>
                  <a:sym typeface="Trebuchet MS"/>
                </a:rPr>
                <a:t>Zoom in and out</a:t>
              </a:r>
              <a:endParaRPr/>
            </a:p>
            <a:p>
              <a:pPr indent="-1892300" lvl="0" marL="1892300" marR="0" rtl="0" algn="l">
                <a:spcBef>
                  <a:spcPts val="0"/>
                </a:spcBef>
                <a:spcAft>
                  <a:spcPts val="0"/>
                </a:spcAft>
                <a:buNone/>
              </a:pPr>
              <a:r>
                <a:rPr b="0" lang="en-US" sz="2400">
                  <a:solidFill>
                    <a:schemeClr val="lt1"/>
                  </a:solidFill>
                  <a:latin typeface="Trebuchet MS"/>
                  <a:ea typeface="Trebuchet MS"/>
                  <a:cs typeface="Trebuchet MS"/>
                  <a:sym typeface="Trebuchet MS"/>
                </a:rPr>
                <a:t>	</a:t>
              </a:r>
              <a:r>
                <a:rPr b="0" lang="en-US" sz="2400">
                  <a:solidFill>
                    <a:srgbClr val="BFBFBF"/>
                  </a:solidFill>
                  <a:latin typeface="Trebuchet MS"/>
                  <a:ea typeface="Trebuchet MS"/>
                  <a:cs typeface="Trebuchet MS"/>
                  <a:sym typeface="Trebuchet MS"/>
                </a:rPr>
                <a:t>As you work on your poster zoom in and out to the level that is more comfortable to you. </a:t>
              </a:r>
              <a:endParaRPr/>
            </a:p>
            <a:p>
              <a:pPr indent="-1892300" lvl="0" marL="1892300" marR="0" rtl="0" algn="l">
                <a:spcBef>
                  <a:spcPts val="0"/>
                </a:spcBef>
                <a:spcAft>
                  <a:spcPts val="0"/>
                </a:spcAft>
                <a:buNone/>
              </a:pPr>
              <a:r>
                <a:rPr b="1" lang="en-US" sz="2400">
                  <a:solidFill>
                    <a:srgbClr val="BFBFBF"/>
                  </a:solidFill>
                  <a:latin typeface="Trebuchet MS"/>
                  <a:ea typeface="Trebuchet MS"/>
                  <a:cs typeface="Trebuchet MS"/>
                  <a:sym typeface="Trebuchet MS"/>
                </a:rPr>
                <a:t>	</a:t>
              </a:r>
              <a:r>
                <a:rPr b="0" lang="en-US" sz="2400">
                  <a:solidFill>
                    <a:srgbClr val="BFBFBF"/>
                  </a:solidFill>
                  <a:latin typeface="Trebuchet MS"/>
                  <a:ea typeface="Trebuchet MS"/>
                  <a:cs typeface="Trebuchet MS"/>
                  <a:sym typeface="Trebuchet MS"/>
                </a:rPr>
                <a:t>Go to VIEW &gt; ZOOM.</a:t>
              </a:r>
              <a:endParaRPr/>
            </a:p>
            <a:p>
              <a:pPr indent="0" lvl="0" marL="0" marR="0" rtl="0" algn="l">
                <a:spcBef>
                  <a:spcPts val="0"/>
                </a:spcBef>
                <a:spcAft>
                  <a:spcPts val="0"/>
                </a:spcAft>
                <a:buNone/>
              </a:pPr>
              <a:r>
                <a:t/>
              </a:r>
              <a:endParaRPr b="0" sz="2800">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lang="en-US" sz="3200">
                  <a:solidFill>
                    <a:srgbClr val="FFC000"/>
                  </a:solidFill>
                  <a:latin typeface="Trebuchet MS"/>
                  <a:ea typeface="Trebuchet MS"/>
                  <a:cs typeface="Trebuchet MS"/>
                  <a:sym typeface="Trebuchet MS"/>
                </a:rPr>
                <a:t>Title, Authors, and Affiliations</a:t>
              </a:r>
              <a:endParaRPr/>
            </a:p>
            <a:p>
              <a:pPr indent="0" lvl="0" marL="0" marR="0" rtl="0" algn="l">
                <a:spcBef>
                  <a:spcPts val="0"/>
                </a:spcBef>
                <a:spcAft>
                  <a:spcPts val="0"/>
                </a:spcAft>
                <a:buNone/>
              </a:pPr>
              <a:r>
                <a:rPr b="0" lang="en-US" sz="2400">
                  <a:solidFill>
                    <a:srgbClr val="BFBFBF"/>
                  </a:solidFill>
                  <a:latin typeface="Trebuchet MS"/>
                  <a:ea typeface="Trebuchet MS"/>
                  <a:cs typeface="Trebuchet MS"/>
                  <a:sym typeface="Trebuchet MS"/>
                </a:rPr>
                <a:t>Start designing your poster by adding the title, the names of the authors, and the affiliated institutions. You can type or paste text into the provided boxes. The template will automatically adjust the size of your text to fit the title box. You can manually override this feature and change the size of your text. </a:t>
              </a:r>
              <a:endParaRP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rPr b="1" lang="en-US" sz="2400">
                  <a:solidFill>
                    <a:srgbClr val="FFC000"/>
                  </a:solidFill>
                  <a:latin typeface="Trebuchet MS"/>
                  <a:ea typeface="Trebuchet MS"/>
                  <a:cs typeface="Trebuchet MS"/>
                  <a:sym typeface="Trebuchet MS"/>
                </a:rPr>
                <a:t>TIP: </a:t>
              </a:r>
              <a:r>
                <a:rPr b="0" lang="en-US" sz="2400">
                  <a:solidFill>
                    <a:srgbClr val="BFBFBF"/>
                  </a:solidFill>
                  <a:latin typeface="Trebuchet MS"/>
                  <a:ea typeface="Trebuchet MS"/>
                  <a:cs typeface="Trebuchet MS"/>
                  <a:sym typeface="Trebuchet MS"/>
                </a:rPr>
                <a:t>The font size of your title should be bigger than your name(s) and institution name(s).</a:t>
              </a:r>
              <a:endParaRPr/>
            </a:p>
            <a:p>
              <a:pPr indent="0" lvl="0" marL="0" marR="0" rtl="0" algn="l">
                <a:spcBef>
                  <a:spcPts val="0"/>
                </a:spcBef>
                <a:spcAft>
                  <a:spcPts val="0"/>
                </a:spcAft>
                <a:buNone/>
              </a:pPr>
              <a:br>
                <a:rPr b="1" lang="en-US" sz="2800">
                  <a:solidFill>
                    <a:schemeClr val="lt1"/>
                  </a:solidFill>
                  <a:latin typeface="Trebuchet MS"/>
                  <a:ea typeface="Trebuchet MS"/>
                  <a:cs typeface="Trebuchet MS"/>
                  <a:sym typeface="Trebuchet MS"/>
                </a:rPr>
              </a:br>
              <a:endParaRPr b="1" sz="2800">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rPr b="1" lang="en-US" sz="3200">
                  <a:solidFill>
                    <a:srgbClr val="FFC000"/>
                  </a:solidFill>
                  <a:latin typeface="Trebuchet MS"/>
                  <a:ea typeface="Trebuchet MS"/>
                  <a:cs typeface="Trebuchet MS"/>
                  <a:sym typeface="Trebuchet MS"/>
                </a:rPr>
                <a:t>Adding Logos</a:t>
              </a:r>
              <a:r>
                <a:rPr b="1" lang="en-US" sz="3200">
                  <a:solidFill>
                    <a:srgbClr val="FFC000"/>
                  </a:solidFill>
                  <a:latin typeface="Trebuchet MS"/>
                  <a:ea typeface="Trebuchet MS"/>
                  <a:cs typeface="Trebuchet MS"/>
                  <a:sym typeface="Trebuchet MS"/>
                </a:rPr>
                <a:t> / Seals</a:t>
              </a:r>
              <a:endParaRPr/>
            </a:p>
            <a:p>
              <a:pPr indent="0" lvl="0" marL="0" marR="0" rtl="0" algn="l">
                <a:spcBef>
                  <a:spcPts val="0"/>
                </a:spcBef>
                <a:spcAft>
                  <a:spcPts val="0"/>
                </a:spcAft>
                <a:buNone/>
              </a:pPr>
              <a:r>
                <a:rPr b="0" lang="en-US" sz="2400">
                  <a:solidFill>
                    <a:srgbClr val="BFBFBF"/>
                  </a:solidFill>
                  <a:latin typeface="Trebuchet MS"/>
                  <a:ea typeface="Trebuchet MS"/>
                  <a:cs typeface="Trebuchet MS"/>
                  <a:sym typeface="Trebuchet MS"/>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endParaRP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rPr b="1" lang="en-US" sz="2400">
                  <a:solidFill>
                    <a:srgbClr val="FFC000"/>
                  </a:solidFill>
                  <a:latin typeface="Trebuchet MS"/>
                  <a:ea typeface="Trebuchet MS"/>
                  <a:cs typeface="Trebuchet MS"/>
                  <a:sym typeface="Trebuchet MS"/>
                </a:rPr>
                <a:t>TIP: </a:t>
              </a:r>
              <a:r>
                <a:rPr b="0" lang="en-US" sz="2400">
                  <a:solidFill>
                    <a:srgbClr val="BFBFBF"/>
                  </a:solidFill>
                  <a:latin typeface="Trebuchet MS"/>
                  <a:ea typeface="Trebuchet MS"/>
                  <a:cs typeface="Trebuchet MS"/>
                  <a:sym typeface="Trebuchet MS"/>
                </a:rPr>
                <a:t>See if your school’s logo is available on our free poster templates page.</a:t>
              </a:r>
              <a:endParaRPr/>
            </a:p>
            <a:p>
              <a:pPr indent="0" lvl="0" marL="0" marR="0" rtl="0" algn="l">
                <a:spcBef>
                  <a:spcPts val="0"/>
                </a:spcBef>
                <a:spcAft>
                  <a:spcPts val="0"/>
                </a:spcAft>
                <a:buNone/>
              </a:pPr>
              <a:r>
                <a:t/>
              </a:r>
              <a:endParaRPr b="0" sz="2400">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lang="en-US" sz="3200">
                  <a:solidFill>
                    <a:srgbClr val="FFC000"/>
                  </a:solidFill>
                  <a:latin typeface="Trebuchet MS"/>
                  <a:ea typeface="Trebuchet MS"/>
                  <a:cs typeface="Trebuchet MS"/>
                  <a:sym typeface="Trebuchet MS"/>
                </a:rPr>
                <a:t>Photographs / Graphics</a:t>
              </a:r>
              <a:endParaRPr/>
            </a:p>
            <a:p>
              <a:pPr indent="0" lvl="0" marL="0" marR="0" rtl="0" algn="l">
                <a:spcBef>
                  <a:spcPts val="0"/>
                </a:spcBef>
                <a:spcAft>
                  <a:spcPts val="0"/>
                </a:spcAft>
                <a:buNone/>
              </a:pPr>
              <a:r>
                <a:rPr b="0" lang="en-US" sz="2400">
                  <a:solidFill>
                    <a:srgbClr val="BFBFBF"/>
                  </a:solidFill>
                  <a:latin typeface="Trebuchet MS"/>
                  <a:ea typeface="Trebuchet MS"/>
                  <a:cs typeface="Trebuchet MS"/>
                  <a:sym typeface="Trebuchet MS"/>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disproportionally.</a:t>
              </a:r>
              <a:endParaRPr/>
            </a:p>
            <a:p>
              <a:pPr indent="0" lvl="0" marL="0" marR="0" rtl="0" algn="l">
                <a:spcBef>
                  <a:spcPts val="0"/>
                </a:spcBef>
                <a:spcAft>
                  <a:spcPts val="0"/>
                </a:spcAft>
                <a:buNone/>
              </a:pPr>
              <a:r>
                <a:t/>
              </a:r>
              <a:endParaRPr b="0" sz="2400">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rPr b="1" lang="en-US" sz="3200">
                  <a:solidFill>
                    <a:srgbClr val="FFC000"/>
                  </a:solidFill>
                  <a:latin typeface="Trebuchet MS"/>
                  <a:ea typeface="Trebuchet MS"/>
                  <a:cs typeface="Trebuchet MS"/>
                  <a:sym typeface="Trebuchet MS"/>
                </a:rPr>
                <a:t>Image Quality Check</a:t>
              </a:r>
              <a:endParaRPr/>
            </a:p>
            <a:p>
              <a:pPr indent="0" lvl="0" marL="0" marR="0" rtl="0" algn="l">
                <a:spcBef>
                  <a:spcPts val="0"/>
                </a:spcBef>
                <a:spcAft>
                  <a:spcPts val="0"/>
                </a:spcAft>
                <a:buNone/>
              </a:pPr>
              <a:r>
                <a:rPr b="0" lang="en-US" sz="2400">
                  <a:solidFill>
                    <a:srgbClr val="BFBFBF"/>
                  </a:solidFill>
                  <a:latin typeface="Trebuchet MS"/>
                  <a:ea typeface="Trebuchet MS"/>
                  <a:cs typeface="Trebuchet MS"/>
                  <a:sym typeface="Trebuchet MS"/>
                </a:rPr>
                <a:t>Zoom in and look at your images at 100% magnification. If they look good they will print well. </a:t>
              </a:r>
              <a:endParaRPr b="0" sz="2800">
                <a:solidFill>
                  <a:schemeClr val="lt1"/>
                </a:solidFill>
                <a:latin typeface="Trebuchet MS"/>
                <a:ea typeface="Trebuchet MS"/>
                <a:cs typeface="Trebuchet MS"/>
                <a:sym typeface="Trebuchet MS"/>
              </a:endParaRPr>
            </a:p>
          </p:txBody>
        </p:sp>
        <p:cxnSp>
          <p:nvCxnSpPr>
            <p:cNvPr id="144" name="Google Shape;144;p6"/>
            <p:cNvCxnSpPr/>
            <p:nvPr/>
          </p:nvCxnSpPr>
          <p:spPr>
            <a:xfrm>
              <a:off x="-11225189" y="8422500"/>
              <a:ext cx="10999746" cy="3341"/>
            </a:xfrm>
            <a:prstGeom prst="straightConnector1">
              <a:avLst/>
            </a:prstGeom>
            <a:noFill/>
            <a:ln cap="flat" cmpd="sng" w="9525">
              <a:solidFill>
                <a:srgbClr val="FFC000"/>
              </a:solidFill>
              <a:prstDash val="solid"/>
              <a:round/>
              <a:headEnd len="sm" w="sm" type="none"/>
              <a:tailEnd len="sm" w="sm" type="none"/>
            </a:ln>
          </p:spPr>
        </p:cxnSp>
        <p:pic>
          <p:nvPicPr>
            <p:cNvPr id="145" name="Google Shape;145;p6"/>
            <p:cNvPicPr preferRelativeResize="0"/>
            <p:nvPr/>
          </p:nvPicPr>
          <p:blipFill rotWithShape="1">
            <a:blip r:embed="rId10">
              <a:alphaModFix/>
            </a:blip>
            <a:srcRect b="0" l="0" r="0" t="0"/>
            <a:stretch/>
          </p:blipFill>
          <p:spPr>
            <a:xfrm>
              <a:off x="-10740740" y="10261718"/>
              <a:ext cx="1597666" cy="1201935"/>
            </a:xfrm>
            <a:prstGeom prst="rect">
              <a:avLst/>
            </a:prstGeom>
            <a:noFill/>
            <a:ln>
              <a:noFill/>
            </a:ln>
          </p:spPr>
        </p:pic>
        <p:pic>
          <p:nvPicPr>
            <p:cNvPr id="146" name="Google Shape;146;p6"/>
            <p:cNvPicPr preferRelativeResize="0"/>
            <p:nvPr/>
          </p:nvPicPr>
          <p:blipFill rotWithShape="1">
            <a:blip r:embed="rId11">
              <a:alphaModFix/>
            </a:blip>
            <a:srcRect b="0" l="0" r="0" t="0"/>
            <a:stretch/>
          </p:blipFill>
          <p:spPr>
            <a:xfrm>
              <a:off x="-10732765" y="15696927"/>
              <a:ext cx="9986808" cy="1053596"/>
            </a:xfrm>
            <a:prstGeom prst="rect">
              <a:avLst/>
            </a:prstGeom>
            <a:noFill/>
            <a:ln>
              <a:noFill/>
            </a:ln>
          </p:spPr>
        </p:pic>
        <p:grpSp>
          <p:nvGrpSpPr>
            <p:cNvPr id="147" name="Google Shape;147;p6"/>
            <p:cNvGrpSpPr/>
            <p:nvPr/>
          </p:nvGrpSpPr>
          <p:grpSpPr>
            <a:xfrm>
              <a:off x="-9744992" y="23540956"/>
              <a:ext cx="7531182" cy="2120440"/>
              <a:chOff x="-4470427" y="11016658"/>
              <a:chExt cx="3470785" cy="974220"/>
            </a:xfrm>
          </p:grpSpPr>
          <p:grpSp>
            <p:nvGrpSpPr>
              <p:cNvPr id="148" name="Google Shape;148;p6"/>
              <p:cNvGrpSpPr/>
              <p:nvPr/>
            </p:nvGrpSpPr>
            <p:grpSpPr>
              <a:xfrm>
                <a:off x="-2783495" y="11060886"/>
                <a:ext cx="624431" cy="893535"/>
                <a:chOff x="-3958697" y="11117435"/>
                <a:chExt cx="779338" cy="1280430"/>
              </a:xfrm>
            </p:grpSpPr>
            <p:pic>
              <p:nvPicPr>
                <p:cNvPr id="149" name="Google Shape;149;p6"/>
                <p:cNvPicPr preferRelativeResize="0"/>
                <p:nvPr/>
              </p:nvPicPr>
              <p:blipFill rotWithShape="1">
                <a:blip r:embed="rId12">
                  <a:alphaModFix/>
                </a:blip>
                <a:srcRect b="0" l="0" r="0" t="0"/>
                <a:stretch/>
              </p:blipFill>
              <p:spPr>
                <a:xfrm>
                  <a:off x="-3948160" y="11117435"/>
                  <a:ext cx="768801" cy="1090857"/>
                </a:xfrm>
                <a:prstGeom prst="rect">
                  <a:avLst/>
                </a:prstGeom>
                <a:noFill/>
                <a:ln>
                  <a:noFill/>
                </a:ln>
              </p:spPr>
            </p:pic>
            <p:sp>
              <p:nvSpPr>
                <p:cNvPr id="150" name="Google Shape;150;p6"/>
                <p:cNvSpPr txBox="1"/>
                <p:nvPr/>
              </p:nvSpPr>
              <p:spPr>
                <a:xfrm>
                  <a:off x="-3958697" y="12114178"/>
                  <a:ext cx="779337" cy="283687"/>
                </a:xfrm>
                <a:prstGeom prst="rect">
                  <a:avLst/>
                </a:prstGeom>
                <a:solidFill>
                  <a:schemeClr val="accent1"/>
                </a:solidFill>
                <a:ln>
                  <a:noFill/>
                </a:ln>
              </p:spPr>
              <p:txBody>
                <a:bodyPr anchorCtr="0" anchor="t" bIns="91425" lIns="91425" spcFirstLastPara="1" rIns="91425" wrap="square" tIns="91425">
                  <a:sp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ORIGINAL</a:t>
                  </a:r>
                  <a:endParaRPr/>
                </a:p>
              </p:txBody>
            </p:sp>
          </p:grpSp>
          <p:grpSp>
            <p:nvGrpSpPr>
              <p:cNvPr id="151" name="Google Shape;151;p6"/>
              <p:cNvGrpSpPr/>
              <p:nvPr/>
            </p:nvGrpSpPr>
            <p:grpSpPr>
              <a:xfrm>
                <a:off x="-2033159" y="11060889"/>
                <a:ext cx="1033517" cy="893529"/>
                <a:chOff x="-2921738" y="11200127"/>
                <a:chExt cx="1420279" cy="1227904"/>
              </a:xfrm>
            </p:grpSpPr>
            <p:pic>
              <p:nvPicPr>
                <p:cNvPr id="152" name="Google Shape;152;p6"/>
                <p:cNvPicPr preferRelativeResize="0"/>
                <p:nvPr/>
              </p:nvPicPr>
              <p:blipFill rotWithShape="1">
                <a:blip r:embed="rId12">
                  <a:alphaModFix/>
                </a:blip>
                <a:srcRect b="0" l="0" r="0" t="0"/>
                <a:stretch/>
              </p:blipFill>
              <p:spPr>
                <a:xfrm>
                  <a:off x="-2921738" y="11200127"/>
                  <a:ext cx="1420279" cy="1029694"/>
                </a:xfrm>
                <a:prstGeom prst="rect">
                  <a:avLst/>
                </a:prstGeom>
                <a:noFill/>
                <a:ln>
                  <a:noFill/>
                </a:ln>
              </p:spPr>
            </p:pic>
            <p:sp>
              <p:nvSpPr>
                <p:cNvPr id="153" name="Google Shape;153;p6"/>
                <p:cNvSpPr txBox="1"/>
                <p:nvPr/>
              </p:nvSpPr>
              <p:spPr>
                <a:xfrm>
                  <a:off x="-2918991" y="12175418"/>
                  <a:ext cx="1417532" cy="252613"/>
                </a:xfrm>
                <a:prstGeom prst="rect">
                  <a:avLst/>
                </a:prstGeom>
                <a:solidFill>
                  <a:srgbClr val="FF0000"/>
                </a:solidFill>
                <a:ln>
                  <a:noFill/>
                </a:ln>
              </p:spPr>
              <p:txBody>
                <a:bodyPr anchorCtr="0" anchor="t" bIns="91425" lIns="457200" spcFirstLastPara="1" rIns="457200" wrap="square" tIns="91425">
                  <a:spAutoFit/>
                </a:bodyPr>
                <a:lstStyle/>
                <a:p>
                  <a:pPr indent="0" lvl="0" marL="0" marR="0" rtl="0" algn="ctr">
                    <a:spcBef>
                      <a:spcPts val="0"/>
                    </a:spcBef>
                    <a:spcAft>
                      <a:spcPts val="0"/>
                    </a:spcAft>
                    <a:buNone/>
                  </a:pPr>
                  <a:r>
                    <a:rPr b="1" lang="en-US" sz="1400">
                      <a:solidFill>
                        <a:schemeClr val="lt1"/>
                      </a:solidFill>
                      <a:latin typeface="Calibri"/>
                      <a:ea typeface="Calibri"/>
                      <a:cs typeface="Calibri"/>
                      <a:sym typeface="Calibri"/>
                    </a:rPr>
                    <a:t>DISTORTED</a:t>
                  </a:r>
                  <a:endParaRPr b="1" sz="700">
                    <a:solidFill>
                      <a:schemeClr val="lt1"/>
                    </a:solidFill>
                    <a:latin typeface="Calibri"/>
                    <a:ea typeface="Calibri"/>
                    <a:cs typeface="Calibri"/>
                    <a:sym typeface="Calibri"/>
                  </a:endParaRPr>
                </a:p>
              </p:txBody>
            </p:sp>
          </p:grpSp>
          <p:pic>
            <p:nvPicPr>
              <p:cNvPr id="154" name="Google Shape;154;p6"/>
              <p:cNvPicPr preferRelativeResize="0"/>
              <p:nvPr/>
            </p:nvPicPr>
            <p:blipFill rotWithShape="1">
              <a:blip r:embed="rId13">
                <a:alphaModFix/>
              </a:blip>
              <a:srcRect b="0" l="0" r="0" t="0"/>
              <a:stretch/>
            </p:blipFill>
            <p:spPr>
              <a:xfrm>
                <a:off x="-4470427" y="11016658"/>
                <a:ext cx="1098742" cy="847761"/>
              </a:xfrm>
              <a:prstGeom prst="rect">
                <a:avLst/>
              </a:prstGeom>
              <a:noFill/>
              <a:ln>
                <a:noFill/>
              </a:ln>
            </p:spPr>
          </p:pic>
          <p:sp>
            <p:nvSpPr>
              <p:cNvPr id="155" name="Google Shape;155;p6"/>
              <p:cNvSpPr txBox="1"/>
              <p:nvPr/>
            </p:nvSpPr>
            <p:spPr>
              <a:xfrm>
                <a:off x="-4440600" y="11665645"/>
                <a:ext cx="1035685" cy="325233"/>
              </a:xfrm>
              <a:prstGeom prst="rect">
                <a:avLst/>
              </a:prstGeom>
              <a:noFill/>
              <a:ln>
                <a:noFill/>
              </a:ln>
            </p:spPr>
            <p:txBody>
              <a:bodyPr anchorCtr="0" anchor="t" bIns="0" lIns="457200" spcFirstLastPara="1" rIns="457200" wrap="square" tIns="457200">
                <a:sp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Corner</a:t>
                </a:r>
                <a:r>
                  <a:rPr lang="en-US" sz="1600">
                    <a:solidFill>
                      <a:schemeClr val="lt1"/>
                    </a:solidFill>
                    <a:latin typeface="Calibri"/>
                    <a:ea typeface="Calibri"/>
                    <a:cs typeface="Calibri"/>
                    <a:sym typeface="Calibri"/>
                  </a:rPr>
                  <a:t> handles</a:t>
                </a:r>
                <a:endParaRPr sz="1600">
                  <a:solidFill>
                    <a:schemeClr val="lt1"/>
                  </a:solidFill>
                  <a:latin typeface="Calibri"/>
                  <a:ea typeface="Calibri"/>
                  <a:cs typeface="Calibri"/>
                  <a:sym typeface="Calibri"/>
                </a:endParaRPr>
              </a:p>
            </p:txBody>
          </p:sp>
        </p:grpSp>
        <p:grpSp>
          <p:nvGrpSpPr>
            <p:cNvPr id="156" name="Google Shape;156;p6"/>
            <p:cNvGrpSpPr/>
            <p:nvPr/>
          </p:nvGrpSpPr>
          <p:grpSpPr>
            <a:xfrm>
              <a:off x="-10398794" y="27751410"/>
              <a:ext cx="9323012" cy="2453250"/>
              <a:chOff x="-4754996" y="12734136"/>
              <a:chExt cx="4296559" cy="1127128"/>
            </a:xfrm>
          </p:grpSpPr>
          <p:graphicFrame>
            <p:nvGraphicFramePr>
              <p:cNvPr id="157" name="Google Shape;157;p6"/>
              <p:cNvGraphicFramePr/>
              <p:nvPr/>
            </p:nvGraphicFramePr>
            <p:xfrm>
              <a:off x="-4533347" y="12734142"/>
              <a:ext cx="1828800" cy="1117600"/>
            </p:xfrm>
            <a:graphic>
              <a:graphicData uri="http://schemas.openxmlformats.org/presentationml/2006/ole">
                <mc:AlternateContent>
                  <mc:Choice Requires="v">
                    <p:oleObj r:id="rId14" imgH="1117600" imgW="1828800" progId="Photoshop.Image.13" spid="_x0000_s3">
                      <p:embed/>
                    </p:oleObj>
                  </mc:Choice>
                  <mc:Fallback>
                    <p:oleObj r:id="rId15" imgH="1117600" imgW="1828800" progId="Photoshop.Image.13">
                      <p:embed/>
                      <p:pic>
                        <p:nvPicPr>
                          <p:cNvPr id="157" name="Google Shape;157;p6"/>
                          <p:cNvPicPr preferRelativeResize="0"/>
                          <p:nvPr/>
                        </p:nvPicPr>
                        <p:blipFill rotWithShape="1">
                          <a:blip r:embed="rId16">
                            <a:alphaModFix/>
                          </a:blip>
                          <a:srcRect b="0" l="0" r="0" t="0"/>
                          <a:stretch/>
                        </p:blipFill>
                        <p:spPr>
                          <a:xfrm>
                            <a:off x="-4533347" y="12734142"/>
                            <a:ext cx="1828800" cy="1117600"/>
                          </a:xfrm>
                          <a:prstGeom prst="rect">
                            <a:avLst/>
                          </a:prstGeom>
                          <a:noFill/>
                          <a:ln>
                            <a:noFill/>
                          </a:ln>
                        </p:spPr>
                      </p:pic>
                    </p:oleObj>
                  </mc:Fallback>
                </mc:AlternateContent>
              </a:graphicData>
            </a:graphic>
          </p:graphicFrame>
          <p:graphicFrame>
            <p:nvGraphicFramePr>
              <p:cNvPr id="158" name="Google Shape;158;p6"/>
              <p:cNvGraphicFramePr/>
              <p:nvPr/>
            </p:nvGraphicFramePr>
            <p:xfrm>
              <a:off x="-2456641" y="12737835"/>
              <a:ext cx="1828800" cy="1117600"/>
            </p:xfrm>
            <a:graphic>
              <a:graphicData uri="http://schemas.openxmlformats.org/presentationml/2006/ole">
                <mc:AlternateContent>
                  <mc:Choice Requires="v">
                    <p:oleObj r:id="rId17" imgH="1117600" imgW="1828800" progId="Photoshop.Image.13" spid="_x0000_s4">
                      <p:embed/>
                    </p:oleObj>
                  </mc:Choice>
                  <mc:Fallback>
                    <p:oleObj r:id="rId18" imgH="1117600" imgW="1828800" progId="Photoshop.Image.13">
                      <p:embed/>
                      <p:pic>
                        <p:nvPicPr>
                          <p:cNvPr id="158" name="Google Shape;158;p6"/>
                          <p:cNvPicPr preferRelativeResize="0"/>
                          <p:nvPr/>
                        </p:nvPicPr>
                        <p:blipFill rotWithShape="1">
                          <a:blip r:embed="rId19">
                            <a:alphaModFix/>
                          </a:blip>
                          <a:srcRect b="0" l="0" r="0" t="0"/>
                          <a:stretch/>
                        </p:blipFill>
                        <p:spPr>
                          <a:xfrm>
                            <a:off x="-2456641" y="12737835"/>
                            <a:ext cx="1828800" cy="1117600"/>
                          </a:xfrm>
                          <a:prstGeom prst="rect">
                            <a:avLst/>
                          </a:prstGeom>
                          <a:noFill/>
                          <a:ln>
                            <a:noFill/>
                          </a:ln>
                        </p:spPr>
                      </p:pic>
                    </p:oleObj>
                  </mc:Fallback>
                </mc:AlternateContent>
              </a:graphicData>
            </a:graphic>
          </p:graphicFrame>
          <p:sp>
            <p:nvSpPr>
              <p:cNvPr id="159" name="Google Shape;159;p6"/>
              <p:cNvSpPr txBox="1"/>
              <p:nvPr/>
            </p:nvSpPr>
            <p:spPr>
              <a:xfrm rot="-5400000">
                <a:off x="-5235785" y="13214925"/>
                <a:ext cx="1117601" cy="156024"/>
              </a:xfrm>
              <a:prstGeom prst="rect">
                <a:avLst/>
              </a:prstGeom>
              <a:noFill/>
              <a:ln>
                <a:noFill/>
              </a:ln>
            </p:spPr>
            <p:txBody>
              <a:bodyPr anchorCtr="0" anchor="t" bIns="0" lIns="91425" spcFirstLastPara="1" rIns="91425" wrap="square" tIns="91425">
                <a:spAutoFit/>
              </a:bodyPr>
              <a:lstStyle/>
              <a:p>
                <a:pPr indent="0" lvl="0" marL="0" marR="0" rtl="0" algn="ctr">
                  <a:spcBef>
                    <a:spcPts val="0"/>
                  </a:spcBef>
                  <a:spcAft>
                    <a:spcPts val="0"/>
                  </a:spcAft>
                  <a:buNone/>
                </a:pPr>
                <a:r>
                  <a:rPr lang="en-US" sz="1600">
                    <a:solidFill>
                      <a:srgbClr val="92D050"/>
                    </a:solidFill>
                    <a:latin typeface="Calibri"/>
                    <a:ea typeface="Calibri"/>
                    <a:cs typeface="Calibri"/>
                    <a:sym typeface="Calibri"/>
                  </a:rPr>
                  <a:t>Good</a:t>
                </a:r>
                <a:r>
                  <a:rPr lang="en-US" sz="1600">
                    <a:solidFill>
                      <a:srgbClr val="92D050"/>
                    </a:solidFill>
                    <a:latin typeface="Calibri"/>
                    <a:ea typeface="Calibri"/>
                    <a:cs typeface="Calibri"/>
                    <a:sym typeface="Calibri"/>
                  </a:rPr>
                  <a:t> </a:t>
                </a:r>
                <a:r>
                  <a:rPr lang="en-US" sz="1600">
                    <a:solidFill>
                      <a:schemeClr val="lt1"/>
                    </a:solidFill>
                    <a:latin typeface="Calibri"/>
                    <a:ea typeface="Calibri"/>
                    <a:cs typeface="Calibri"/>
                    <a:sym typeface="Calibri"/>
                  </a:rPr>
                  <a:t>printing quality</a:t>
                </a:r>
                <a:endParaRPr sz="1600">
                  <a:solidFill>
                    <a:schemeClr val="lt1"/>
                  </a:solidFill>
                  <a:latin typeface="Calibri"/>
                  <a:ea typeface="Calibri"/>
                  <a:cs typeface="Calibri"/>
                  <a:sym typeface="Calibri"/>
                </a:endParaRPr>
              </a:p>
            </p:txBody>
          </p:sp>
          <p:sp>
            <p:nvSpPr>
              <p:cNvPr id="160" name="Google Shape;160;p6"/>
              <p:cNvSpPr txBox="1"/>
              <p:nvPr/>
            </p:nvSpPr>
            <p:spPr>
              <a:xfrm rot="-5400000">
                <a:off x="-1095250" y="13224452"/>
                <a:ext cx="1117601" cy="156024"/>
              </a:xfrm>
              <a:prstGeom prst="rect">
                <a:avLst/>
              </a:prstGeom>
              <a:noFill/>
              <a:ln>
                <a:noFill/>
              </a:ln>
            </p:spPr>
            <p:txBody>
              <a:bodyPr anchorCtr="0" anchor="t" bIns="0" lIns="91425" spcFirstLastPara="1" rIns="91425" wrap="square" tIns="91425">
                <a:spAutoFit/>
              </a:bodyPr>
              <a:lstStyle/>
              <a:p>
                <a:pPr indent="0" lvl="0" marL="0" marR="0" rtl="0" algn="ctr">
                  <a:spcBef>
                    <a:spcPts val="0"/>
                  </a:spcBef>
                  <a:spcAft>
                    <a:spcPts val="0"/>
                  </a:spcAft>
                  <a:buNone/>
                </a:pPr>
                <a:r>
                  <a:rPr lang="en-US" sz="1600">
                    <a:solidFill>
                      <a:srgbClr val="FF0000"/>
                    </a:solidFill>
                    <a:latin typeface="Calibri"/>
                    <a:ea typeface="Calibri"/>
                    <a:cs typeface="Calibri"/>
                    <a:sym typeface="Calibri"/>
                  </a:rPr>
                  <a:t>Bad </a:t>
                </a:r>
                <a:r>
                  <a:rPr lang="en-US" sz="1600">
                    <a:solidFill>
                      <a:schemeClr val="lt1"/>
                    </a:solidFill>
                    <a:latin typeface="Calibri"/>
                    <a:ea typeface="Calibri"/>
                    <a:cs typeface="Calibri"/>
                    <a:sym typeface="Calibri"/>
                  </a:rPr>
                  <a:t>printing quality</a:t>
                </a:r>
                <a:endParaRPr/>
              </a:p>
            </p:txBody>
          </p:sp>
        </p:grpSp>
      </p:grpSp>
      <p:sp>
        <p:nvSpPr>
          <p:cNvPr id="161" name="Google Shape;161;p6"/>
          <p:cNvSpPr/>
          <p:nvPr/>
        </p:nvSpPr>
        <p:spPr>
          <a:xfrm>
            <a:off x="922338" y="4691266"/>
            <a:ext cx="10058400" cy="26518272"/>
          </a:xfrm>
          <a:prstGeom prst="roundRect">
            <a:avLst>
              <a:gd fmla="val 1956" name="adj"/>
            </a:avLst>
          </a:prstGeom>
          <a:no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lt1"/>
              </a:solidFill>
              <a:latin typeface="Calibri"/>
              <a:ea typeface="Calibri"/>
              <a:cs typeface="Calibri"/>
              <a:sym typeface="Calibri"/>
            </a:endParaRPr>
          </a:p>
        </p:txBody>
      </p:sp>
      <p:sp>
        <p:nvSpPr>
          <p:cNvPr id="162" name="Google Shape;162;p6"/>
          <p:cNvSpPr/>
          <p:nvPr/>
        </p:nvSpPr>
        <p:spPr>
          <a:xfrm>
            <a:off x="32883581" y="4691266"/>
            <a:ext cx="10058400" cy="26518272"/>
          </a:xfrm>
          <a:prstGeom prst="roundRect">
            <a:avLst>
              <a:gd fmla="val 1956" name="adj"/>
            </a:avLst>
          </a:prstGeom>
          <a:no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lt1"/>
              </a:solidFill>
              <a:latin typeface="Calibri"/>
              <a:ea typeface="Calibri"/>
              <a:cs typeface="Calibri"/>
              <a:sym typeface="Calibri"/>
            </a:endParaRPr>
          </a:p>
        </p:txBody>
      </p:sp>
      <p:sp>
        <p:nvSpPr>
          <p:cNvPr id="163" name="Google Shape;163;p6"/>
          <p:cNvSpPr/>
          <p:nvPr/>
        </p:nvSpPr>
        <p:spPr>
          <a:xfrm>
            <a:off x="11442847" y="4691266"/>
            <a:ext cx="20978625" cy="26518272"/>
          </a:xfrm>
          <a:prstGeom prst="roundRect">
            <a:avLst>
              <a:gd fmla="val 957" name="adj"/>
            </a:avLst>
          </a:prstGeom>
          <a:no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lt1"/>
              </a:solidFill>
              <a:latin typeface="Calibri"/>
              <a:ea typeface="Calibri"/>
              <a:cs typeface="Calibri"/>
              <a:sym typeface="Calibri"/>
            </a:endParaRPr>
          </a:p>
        </p:txBody>
      </p:sp>
      <p:grpSp>
        <p:nvGrpSpPr>
          <p:cNvPr id="164" name="Google Shape;164;p6"/>
          <p:cNvGrpSpPr/>
          <p:nvPr/>
        </p:nvGrpSpPr>
        <p:grpSpPr>
          <a:xfrm rot="10800000">
            <a:off x="-36600" y="31404883"/>
            <a:ext cx="43927800" cy="1502229"/>
            <a:chOff x="-14192" y="1382"/>
            <a:chExt cx="27451942" cy="4572641"/>
          </a:xfrm>
        </p:grpSpPr>
        <p:sp>
          <p:nvSpPr>
            <p:cNvPr id="165" name="Google Shape;165;p6"/>
            <p:cNvSpPr/>
            <p:nvPr/>
          </p:nvSpPr>
          <p:spPr>
            <a:xfrm>
              <a:off x="4001" y="707796"/>
              <a:ext cx="27429212" cy="3866227"/>
            </a:xfrm>
            <a:custGeom>
              <a:rect b="b" l="l" r="r" t="t"/>
              <a:pathLst>
                <a:path extrusionOk="0" h="5811651" w="43824446">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a:gsLst>
                <a:gs pos="0">
                  <a:schemeClr val="accent6"/>
                </a:gs>
                <a:gs pos="100000">
                  <a:schemeClr val="accent4"/>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lt1"/>
                </a:solidFill>
                <a:latin typeface="Calibri"/>
                <a:ea typeface="Calibri"/>
                <a:cs typeface="Calibri"/>
                <a:sym typeface="Calibri"/>
              </a:endParaRPr>
            </a:p>
          </p:txBody>
        </p:sp>
        <p:sp>
          <p:nvSpPr>
            <p:cNvPr id="166" name="Google Shape;166;p6"/>
            <p:cNvSpPr/>
            <p:nvPr/>
          </p:nvSpPr>
          <p:spPr>
            <a:xfrm>
              <a:off x="-4323" y="5744"/>
              <a:ext cx="27440230" cy="4555641"/>
            </a:xfrm>
            <a:custGeom>
              <a:rect b="b" l="l" r="r" t="t"/>
              <a:pathLst>
                <a:path extrusionOk="0" h="6680377" w="4379326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a:gsLst>
                <a:gs pos="0">
                  <a:schemeClr val="accent6"/>
                </a:gs>
                <a:gs pos="100000">
                  <a:schemeClr val="accen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lt1"/>
                </a:solidFill>
                <a:latin typeface="Calibri"/>
                <a:ea typeface="Calibri"/>
                <a:cs typeface="Calibri"/>
                <a:sym typeface="Calibri"/>
              </a:endParaRPr>
            </a:p>
          </p:txBody>
        </p:sp>
        <p:sp>
          <p:nvSpPr>
            <p:cNvPr id="167" name="Google Shape;167;p6"/>
            <p:cNvSpPr/>
            <p:nvPr/>
          </p:nvSpPr>
          <p:spPr>
            <a:xfrm>
              <a:off x="-14192" y="1382"/>
              <a:ext cx="27451942" cy="4570666"/>
            </a:xfrm>
            <a:custGeom>
              <a:rect b="b" l="l" r="r" t="t"/>
              <a:pathLst>
                <a:path extrusionOk="0" h="5388329" w="43909598">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a:gsLst>
                <a:gs pos="0">
                  <a:schemeClr val="dk2"/>
                </a:gs>
                <a:gs pos="100000">
                  <a:schemeClr val="accen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accent1"/>
                </a:solidFill>
                <a:latin typeface="Calibri"/>
                <a:ea typeface="Calibri"/>
                <a:cs typeface="Calibri"/>
                <a:sym typeface="Calibri"/>
              </a:endParaRPr>
            </a:p>
          </p:txBody>
        </p:sp>
      </p:grpSp>
      <p:grpSp>
        <p:nvGrpSpPr>
          <p:cNvPr id="168" name="Google Shape;168;p6"/>
          <p:cNvGrpSpPr/>
          <p:nvPr/>
        </p:nvGrpSpPr>
        <p:grpSpPr>
          <a:xfrm>
            <a:off x="-14192" y="1382"/>
            <a:ext cx="43905393" cy="4572641"/>
            <a:chOff x="-14192" y="1382"/>
            <a:chExt cx="27451942" cy="4572641"/>
          </a:xfrm>
        </p:grpSpPr>
        <p:sp>
          <p:nvSpPr>
            <p:cNvPr id="169" name="Google Shape;169;p6"/>
            <p:cNvSpPr/>
            <p:nvPr/>
          </p:nvSpPr>
          <p:spPr>
            <a:xfrm>
              <a:off x="4001" y="707797"/>
              <a:ext cx="27429212" cy="3866226"/>
            </a:xfrm>
            <a:custGeom>
              <a:rect b="b" l="l" r="r" t="t"/>
              <a:pathLst>
                <a:path extrusionOk="0" h="5811651" w="43824446">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a:gsLst>
                <a:gs pos="0">
                  <a:schemeClr val="accent6"/>
                </a:gs>
                <a:gs pos="100000">
                  <a:schemeClr val="accent4"/>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lt1"/>
                </a:solidFill>
                <a:latin typeface="Calibri"/>
                <a:ea typeface="Calibri"/>
                <a:cs typeface="Calibri"/>
                <a:sym typeface="Calibri"/>
              </a:endParaRPr>
            </a:p>
          </p:txBody>
        </p:sp>
        <p:sp>
          <p:nvSpPr>
            <p:cNvPr id="170" name="Google Shape;170;p6"/>
            <p:cNvSpPr/>
            <p:nvPr/>
          </p:nvSpPr>
          <p:spPr>
            <a:xfrm>
              <a:off x="-4323" y="5744"/>
              <a:ext cx="27440230" cy="4555641"/>
            </a:xfrm>
            <a:custGeom>
              <a:rect b="b" l="l" r="r" t="t"/>
              <a:pathLst>
                <a:path extrusionOk="0" h="6680377" w="4379326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a:gsLst>
                <a:gs pos="0">
                  <a:schemeClr val="accent6"/>
                </a:gs>
                <a:gs pos="100000">
                  <a:schemeClr val="accen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lt1"/>
                </a:solidFill>
                <a:latin typeface="Calibri"/>
                <a:ea typeface="Calibri"/>
                <a:cs typeface="Calibri"/>
                <a:sym typeface="Calibri"/>
              </a:endParaRPr>
            </a:p>
          </p:txBody>
        </p:sp>
        <p:sp>
          <p:nvSpPr>
            <p:cNvPr id="171" name="Google Shape;171;p6"/>
            <p:cNvSpPr/>
            <p:nvPr/>
          </p:nvSpPr>
          <p:spPr>
            <a:xfrm>
              <a:off x="-14192" y="1382"/>
              <a:ext cx="27451942" cy="4570665"/>
            </a:xfrm>
            <a:custGeom>
              <a:rect b="b" l="l" r="r" t="t"/>
              <a:pathLst>
                <a:path extrusionOk="0" h="5388329" w="43909598">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a:gsLst>
                <a:gs pos="0">
                  <a:schemeClr val="dk2"/>
                </a:gs>
                <a:gs pos="100000">
                  <a:schemeClr val="accen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accent1"/>
                </a:solidFill>
                <a:latin typeface="Calibri"/>
                <a:ea typeface="Calibri"/>
                <a:cs typeface="Calibri"/>
                <a:sym typeface="Calibri"/>
              </a:endParaRPr>
            </a:p>
          </p:txBody>
        </p:sp>
      </p:grpSp>
      <p:sp>
        <p:nvSpPr>
          <p:cNvPr id="172" name="Google Shape;172;p6"/>
          <p:cNvSpPr txBox="1"/>
          <p:nvPr/>
        </p:nvSpPr>
        <p:spPr>
          <a:xfrm>
            <a:off x="1003118" y="32156325"/>
            <a:ext cx="3786383" cy="324883"/>
          </a:xfrm>
          <a:prstGeom prst="rect">
            <a:avLst/>
          </a:prstGeom>
          <a:noFill/>
          <a:ln>
            <a:noFill/>
          </a:ln>
        </p:spPr>
        <p:txBody>
          <a:bodyPr anchorCtr="0" anchor="t" bIns="39125" lIns="78275" spcFirstLastPara="1" rIns="78275" wrap="square" tIns="39125">
            <a:spAutoFit/>
          </a:bodyPr>
          <a:lstStyle/>
          <a:p>
            <a:pPr indent="0" lvl="0" marL="0" marR="0" rtl="0" algn="l">
              <a:lnSpc>
                <a:spcPct val="65000"/>
              </a:lnSpc>
              <a:spcBef>
                <a:spcPts val="0"/>
              </a:spcBef>
              <a:spcAft>
                <a:spcPts val="0"/>
              </a:spcAft>
              <a:buNone/>
            </a:pPr>
            <a:r>
              <a:rPr b="1" lang="en-US" sz="600">
                <a:solidFill>
                  <a:srgbClr val="BFBFBF"/>
                </a:solidFill>
                <a:latin typeface="Arial"/>
                <a:ea typeface="Arial"/>
                <a:cs typeface="Arial"/>
                <a:sym typeface="Arial"/>
              </a:rPr>
              <a:t>RESEARCH POSTER PRESENTATION DESIGN © 2015</a:t>
            </a:r>
            <a:endParaRPr/>
          </a:p>
          <a:p>
            <a:pPr indent="0" lvl="0" marL="0" marR="0" rtl="0" algn="l">
              <a:lnSpc>
                <a:spcPct val="65000"/>
              </a:lnSpc>
              <a:spcBef>
                <a:spcPts val="525"/>
              </a:spcBef>
              <a:spcAft>
                <a:spcPts val="0"/>
              </a:spcAft>
              <a:buNone/>
            </a:pPr>
            <a:r>
              <a:rPr b="1" lang="en-US" sz="1050">
                <a:solidFill>
                  <a:srgbClr val="BFBFBF"/>
                </a:solidFill>
                <a:latin typeface="Arial"/>
                <a:ea typeface="Arial"/>
                <a:cs typeface="Arial"/>
                <a:sym typeface="Arial"/>
              </a:rPr>
              <a:t>www.PosterPresentations.com</a:t>
            </a:r>
            <a:endParaRPr/>
          </a:p>
        </p:txBody>
      </p:sp>
    </p:spTree>
  </p:cSld>
  <p:clrMap accent1="accent1" accent2="accent2" accent3="accent3" accent4="accent4" accent5="accent5" accent6="accent6" bg1="lt1" bg2="dk2" tx1="dk1" tx2="lt2" folHlink="folHlink" hlink="hlink"/>
  <p:sldLayoutIdLst>
    <p:sldLayoutId id="2147483653"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856">
          <p15:clr>
            <a:srgbClr val="F26B43"/>
          </p15:clr>
        </p15:guide>
      </p15:sldGuideLst>
    </p:ext>
  </p:extLst>
</p:sldMaster>
</file>

<file path=ppt/slides/_rels/slide1.xml.rels><?xml version="1.0" encoding="UTF-8" standalone="yes"?><Relationships xmlns="http://schemas.openxmlformats.org/package/2006/relationships"><Relationship Id="rId11" Type="http://schemas.openxmlformats.org/officeDocument/2006/relationships/image" Target="../media/image20.png"/><Relationship Id="rId10" Type="http://schemas.openxmlformats.org/officeDocument/2006/relationships/image" Target="../media/image18.png"/><Relationship Id="rId13" Type="http://schemas.openxmlformats.org/officeDocument/2006/relationships/image" Target="../media/image11.png"/><Relationship Id="rId12" Type="http://schemas.openxmlformats.org/officeDocument/2006/relationships/image" Target="../media/image12.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1.png"/><Relationship Id="rId4" Type="http://schemas.openxmlformats.org/officeDocument/2006/relationships/image" Target="../media/image19.png"/><Relationship Id="rId9" Type="http://schemas.openxmlformats.org/officeDocument/2006/relationships/image" Target="../media/image16.png"/><Relationship Id="rId5" Type="http://schemas.openxmlformats.org/officeDocument/2006/relationships/image" Target="../media/image13.png"/><Relationship Id="rId6" Type="http://schemas.openxmlformats.org/officeDocument/2006/relationships/image" Target="../media/image17.png"/><Relationship Id="rId7" Type="http://schemas.openxmlformats.org/officeDocument/2006/relationships/image" Target="../media/image15.png"/><Relationship Id="rId8"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1"/>
          <p:cNvSpPr txBox="1"/>
          <p:nvPr>
            <p:ph idx="1" type="body"/>
          </p:nvPr>
        </p:nvSpPr>
        <p:spPr>
          <a:xfrm>
            <a:off x="396175" y="5379925"/>
            <a:ext cx="10056900" cy="7248300"/>
          </a:xfrm>
          <a:prstGeom prst="rect">
            <a:avLst/>
          </a:prstGeom>
          <a:noFill/>
          <a:ln>
            <a:noFill/>
          </a:ln>
        </p:spPr>
        <p:txBody>
          <a:bodyPr anchorCtr="0" anchor="t" bIns="228575" lIns="228575" spcFirstLastPara="1" rIns="228575" wrap="square" tIns="228575">
            <a:spAutoFit/>
          </a:bodyPr>
          <a:lstStyle/>
          <a:p>
            <a:pPr indent="0" lvl="0" marL="0" rtl="0" algn="just">
              <a:spcBef>
                <a:spcPts val="780"/>
              </a:spcBef>
              <a:spcAft>
                <a:spcPts val="0"/>
              </a:spcAft>
              <a:buClr>
                <a:schemeClr val="dk1"/>
              </a:buClr>
              <a:buSzPts val="3900"/>
              <a:buNone/>
            </a:pPr>
            <a:r>
              <a:rPr lang="en-US" sz="3800"/>
              <a:t>With the global sneaker market reaching a valuation of $58 billion in 2018 and with predicted CAGR of 7% in the next six years, a great number of platforms facilitating the secondary market model for sneakers have emerged. One of the largest being StockX, currently valued at around $1 billion. This high-level research project focused on using StockX data in order to get a better understanding of the secondary shoe market and to perform predictive analysis on listed transactions.</a:t>
            </a:r>
            <a:endParaRPr sz="3800"/>
          </a:p>
          <a:p>
            <a:pPr indent="0" lvl="0" marL="0" rtl="0" algn="just">
              <a:spcBef>
                <a:spcPts val="780"/>
              </a:spcBef>
              <a:spcAft>
                <a:spcPts val="0"/>
              </a:spcAft>
              <a:buClr>
                <a:schemeClr val="dk1"/>
              </a:buClr>
              <a:buSzPts val="3900"/>
              <a:buNone/>
            </a:pPr>
            <a:r>
              <a:t/>
            </a:r>
            <a:endParaRPr sz="3900"/>
          </a:p>
          <a:p>
            <a:pPr indent="0" lvl="0" marL="0" rtl="0" algn="just">
              <a:spcBef>
                <a:spcPts val="780"/>
              </a:spcBef>
              <a:spcAft>
                <a:spcPts val="0"/>
              </a:spcAft>
              <a:buClr>
                <a:schemeClr val="dk1"/>
              </a:buClr>
              <a:buSzPts val="3900"/>
              <a:buNone/>
            </a:pPr>
            <a:r>
              <a:t/>
            </a:r>
            <a:endParaRPr sz="3900"/>
          </a:p>
          <a:p>
            <a:pPr indent="0" lvl="0" marL="0" rtl="0" algn="just">
              <a:spcBef>
                <a:spcPts val="780"/>
              </a:spcBef>
              <a:spcAft>
                <a:spcPts val="0"/>
              </a:spcAft>
              <a:buClr>
                <a:schemeClr val="dk1"/>
              </a:buClr>
              <a:buSzPts val="3900"/>
              <a:buNone/>
            </a:pPr>
            <a:r>
              <a:t/>
            </a:r>
            <a:endParaRPr sz="3900"/>
          </a:p>
          <a:p>
            <a:pPr indent="0" lvl="0" marL="0" rtl="0" algn="just">
              <a:spcBef>
                <a:spcPts val="780"/>
              </a:spcBef>
              <a:spcAft>
                <a:spcPts val="0"/>
              </a:spcAft>
              <a:buClr>
                <a:schemeClr val="dk1"/>
              </a:buClr>
              <a:buSzPts val="3900"/>
              <a:buNone/>
            </a:pPr>
            <a:r>
              <a:t/>
            </a:r>
            <a:endParaRPr sz="3900"/>
          </a:p>
          <a:p>
            <a:pPr indent="0" lvl="0" marL="0" rtl="0" algn="just">
              <a:spcBef>
                <a:spcPts val="780"/>
              </a:spcBef>
              <a:spcAft>
                <a:spcPts val="0"/>
              </a:spcAft>
              <a:buClr>
                <a:schemeClr val="dk1"/>
              </a:buClr>
              <a:buSzPts val="3900"/>
              <a:buNone/>
            </a:pPr>
            <a:r>
              <a:t/>
            </a:r>
            <a:endParaRPr sz="3900"/>
          </a:p>
        </p:txBody>
      </p:sp>
      <p:sp>
        <p:nvSpPr>
          <p:cNvPr id="197" name="Google Shape;197;p1"/>
          <p:cNvSpPr txBox="1"/>
          <p:nvPr>
            <p:ph idx="2" type="body"/>
          </p:nvPr>
        </p:nvSpPr>
        <p:spPr>
          <a:xfrm>
            <a:off x="477827" y="4543295"/>
            <a:ext cx="10048875" cy="1015655"/>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Clr>
                <a:schemeClr val="dk1"/>
              </a:buClr>
              <a:buSzPts val="5400"/>
              <a:buNone/>
            </a:pPr>
            <a:r>
              <a:rPr lang="en-US" sz="5400"/>
              <a:t>Introduction</a:t>
            </a:r>
            <a:endParaRPr sz="4800"/>
          </a:p>
        </p:txBody>
      </p:sp>
      <p:sp>
        <p:nvSpPr>
          <p:cNvPr id="198" name="Google Shape;198;p1"/>
          <p:cNvSpPr txBox="1"/>
          <p:nvPr>
            <p:ph idx="4" type="body"/>
          </p:nvPr>
        </p:nvSpPr>
        <p:spPr>
          <a:xfrm>
            <a:off x="11428400" y="5379925"/>
            <a:ext cx="10048800" cy="9038700"/>
          </a:xfrm>
          <a:prstGeom prst="rect">
            <a:avLst/>
          </a:prstGeom>
          <a:noFill/>
          <a:ln>
            <a:noFill/>
          </a:ln>
        </p:spPr>
        <p:txBody>
          <a:bodyPr anchorCtr="0" anchor="t" bIns="228575" lIns="228575" spcFirstLastPara="1" rIns="228575" wrap="square" tIns="228575">
            <a:spAutoFit/>
          </a:bodyPr>
          <a:lstStyle/>
          <a:p>
            <a:pPr indent="0" lvl="0" marL="0" rtl="0" algn="just">
              <a:spcBef>
                <a:spcPts val="0"/>
              </a:spcBef>
              <a:spcAft>
                <a:spcPts val="0"/>
              </a:spcAft>
              <a:buClr>
                <a:schemeClr val="dk1"/>
              </a:buClr>
              <a:buSzPts val="3900"/>
              <a:buNone/>
            </a:pPr>
            <a:r>
              <a:rPr lang="en-US" sz="3900"/>
              <a:t>We proceeded to examine StockX data in more detail in order to obtain a better understanding of some of the underlying trends in the market. By simply calculating some basic statistics for resale prices and original prices, we’ve noted that resale is on average 114% greater than original prices. Geographically,is significant portion of the buyers come from California and New York, where such “streetwear” culture is most predominant. Regarding the Google Trends data, we have predominantly focused on data that had higher than average value. We have also created our unique features, such as date difference between release and sale.</a:t>
            </a:r>
            <a:endParaRPr/>
          </a:p>
        </p:txBody>
      </p:sp>
      <p:sp>
        <p:nvSpPr>
          <p:cNvPr id="199" name="Google Shape;199;p1"/>
          <p:cNvSpPr txBox="1"/>
          <p:nvPr>
            <p:ph idx="5" type="body"/>
          </p:nvPr>
        </p:nvSpPr>
        <p:spPr>
          <a:xfrm>
            <a:off x="11428411" y="4589461"/>
            <a:ext cx="10048875" cy="923322"/>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Clr>
                <a:schemeClr val="dk1"/>
              </a:buClr>
              <a:buSzPts val="4800"/>
              <a:buNone/>
            </a:pPr>
            <a:r>
              <a:rPr lang="en-US" sz="4800"/>
              <a:t>Exploratory Data Analysis</a:t>
            </a:r>
            <a:endParaRPr/>
          </a:p>
        </p:txBody>
      </p:sp>
      <p:sp>
        <p:nvSpPr>
          <p:cNvPr id="200" name="Google Shape;200;p1"/>
          <p:cNvSpPr txBox="1"/>
          <p:nvPr>
            <p:ph idx="7" type="body"/>
          </p:nvPr>
        </p:nvSpPr>
        <p:spPr>
          <a:xfrm>
            <a:off x="22440906" y="4543295"/>
            <a:ext cx="10058400" cy="1015655"/>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Clr>
                <a:schemeClr val="dk1"/>
              </a:buClr>
              <a:buSzPts val="5400"/>
              <a:buNone/>
            </a:pPr>
            <a:r>
              <a:rPr lang="en-US" sz="5400"/>
              <a:t>Prediction</a:t>
            </a:r>
            <a:endParaRPr sz="4800"/>
          </a:p>
        </p:txBody>
      </p:sp>
      <p:sp>
        <p:nvSpPr>
          <p:cNvPr id="201" name="Google Shape;201;p1"/>
          <p:cNvSpPr txBox="1"/>
          <p:nvPr>
            <p:ph idx="8" type="body"/>
          </p:nvPr>
        </p:nvSpPr>
        <p:spPr>
          <a:xfrm>
            <a:off x="33327351" y="12582025"/>
            <a:ext cx="11490000" cy="10158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Clr>
                <a:schemeClr val="dk1"/>
              </a:buClr>
              <a:buSzPts val="5400"/>
              <a:buNone/>
            </a:pPr>
            <a:r>
              <a:rPr lang="en-US" sz="5400"/>
              <a:t>Conclusions</a:t>
            </a:r>
            <a:endParaRPr sz="4800"/>
          </a:p>
        </p:txBody>
      </p:sp>
      <p:sp>
        <p:nvSpPr>
          <p:cNvPr id="202" name="Google Shape;202;p1"/>
          <p:cNvSpPr txBox="1"/>
          <p:nvPr>
            <p:ph idx="9" type="body"/>
          </p:nvPr>
        </p:nvSpPr>
        <p:spPr>
          <a:xfrm>
            <a:off x="33552625" y="13829361"/>
            <a:ext cx="10047000" cy="14060100"/>
          </a:xfrm>
          <a:prstGeom prst="rect">
            <a:avLst/>
          </a:prstGeom>
          <a:noFill/>
          <a:ln>
            <a:noFill/>
          </a:ln>
        </p:spPr>
        <p:txBody>
          <a:bodyPr anchorCtr="0" anchor="t" bIns="228575" lIns="228575" spcFirstLastPara="1" rIns="228575" wrap="square" tIns="228575">
            <a:spAutoFit/>
          </a:bodyPr>
          <a:lstStyle/>
          <a:p>
            <a:pPr indent="0" lvl="0" marL="0" rtl="0" algn="just">
              <a:spcBef>
                <a:spcPts val="0"/>
              </a:spcBef>
              <a:spcAft>
                <a:spcPts val="0"/>
              </a:spcAft>
              <a:buNone/>
            </a:pPr>
            <a:r>
              <a:t/>
            </a:r>
            <a:endParaRPr sz="3900"/>
          </a:p>
          <a:p>
            <a:pPr indent="0" lvl="0" marL="0" rtl="0" algn="just">
              <a:spcBef>
                <a:spcPts val="0"/>
              </a:spcBef>
              <a:spcAft>
                <a:spcPts val="0"/>
              </a:spcAft>
              <a:buNone/>
            </a:pPr>
            <a:r>
              <a:rPr lang="en-US" sz="3900"/>
              <a:t>Interestingly the classical </a:t>
            </a:r>
            <a:r>
              <a:rPr lang="en-US" sz="3900"/>
              <a:t>financial</a:t>
            </a:r>
            <a:r>
              <a:rPr lang="en-US" sz="3900"/>
              <a:t> </a:t>
            </a:r>
            <a:r>
              <a:rPr lang="en-US" sz="3900"/>
              <a:t>prediction</a:t>
            </a:r>
            <a:r>
              <a:rPr lang="en-US" sz="3900"/>
              <a:t> models had similar predictive power as our advanced machine learning model. This suggests that the StockX market may be suited to be treated as a normal exchange, rather than an illiquid one. Implementation of more advanced asset price prediction models may be justified as a result.</a:t>
            </a:r>
            <a:endParaRPr sz="3900"/>
          </a:p>
          <a:p>
            <a:pPr indent="0" lvl="0" marL="0" rtl="0" algn="just">
              <a:spcBef>
                <a:spcPts val="0"/>
              </a:spcBef>
              <a:spcAft>
                <a:spcPts val="0"/>
              </a:spcAft>
              <a:buNone/>
            </a:pPr>
            <a:r>
              <a:rPr lang="en-US" sz="3900"/>
              <a:t>The lack of significant simple correlations made this analysis particularly difficult. Future analysis using a runs model might implement more advanced features such as combining it with a classical linear regression using the available categorical data too. Our regression toolkits lacked the capabilities to </a:t>
            </a:r>
            <a:r>
              <a:rPr lang="en-US" sz="3900"/>
              <a:t>automatically</a:t>
            </a:r>
            <a:r>
              <a:rPr lang="en-US" sz="3900"/>
              <a:t> create dummy variables. </a:t>
            </a:r>
            <a:endParaRPr sz="3900"/>
          </a:p>
          <a:p>
            <a:pPr indent="457200" lvl="0" marL="0" rtl="0" algn="just">
              <a:spcBef>
                <a:spcPts val="0"/>
              </a:spcBef>
              <a:spcAft>
                <a:spcPts val="0"/>
              </a:spcAft>
              <a:buNone/>
            </a:pPr>
            <a:r>
              <a:rPr lang="en-US" sz="3900"/>
              <a:t>In addition we may try to extract other secondary data. Though google trends data was still useful, data such as site traffic, related tweet volume, and </a:t>
            </a:r>
            <a:r>
              <a:rPr lang="en-US" sz="3900"/>
              <a:t>comparable</a:t>
            </a:r>
            <a:r>
              <a:rPr lang="en-US" sz="3900"/>
              <a:t> model sales data, may help us refine our models and perform more accurate predictions.</a:t>
            </a:r>
            <a:endParaRPr sz="3900"/>
          </a:p>
        </p:txBody>
      </p:sp>
      <p:sp>
        <p:nvSpPr>
          <p:cNvPr id="203" name="Google Shape;203;p1"/>
          <p:cNvSpPr txBox="1"/>
          <p:nvPr>
            <p:ph idx="18" type="body"/>
          </p:nvPr>
        </p:nvSpPr>
        <p:spPr>
          <a:xfrm>
            <a:off x="5932593" y="2832828"/>
            <a:ext cx="31998968" cy="811493"/>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3600"/>
              <a:buFont typeface="Calibri"/>
              <a:buNone/>
            </a:pPr>
            <a:r>
              <a:rPr lang="en-US" sz="3600"/>
              <a:t>David Neary and Anton Njavro</a:t>
            </a:r>
            <a:endParaRPr sz="3600"/>
          </a:p>
          <a:p>
            <a:pPr indent="0" lvl="0" marL="0" rtl="0" algn="ctr">
              <a:spcBef>
                <a:spcPts val="720"/>
              </a:spcBef>
              <a:spcAft>
                <a:spcPts val="0"/>
              </a:spcAft>
              <a:buClr>
                <a:schemeClr val="dk1"/>
              </a:buClr>
              <a:buSzPts val="3600"/>
              <a:buFont typeface="Calibri"/>
              <a:buNone/>
            </a:pPr>
            <a:r>
              <a:rPr lang="en-US" sz="3600"/>
              <a:t>CS 591 Data science in e-commerce </a:t>
            </a:r>
            <a:endParaRPr/>
          </a:p>
        </p:txBody>
      </p:sp>
      <p:sp>
        <p:nvSpPr>
          <p:cNvPr id="204" name="Google Shape;204;p1"/>
          <p:cNvSpPr txBox="1"/>
          <p:nvPr>
            <p:ph idx="20" type="body"/>
          </p:nvPr>
        </p:nvSpPr>
        <p:spPr>
          <a:xfrm>
            <a:off x="5932619" y="457204"/>
            <a:ext cx="31998900" cy="1354200"/>
          </a:xfrm>
          <a:prstGeom prst="rect">
            <a:avLst/>
          </a:prstGeom>
          <a:noFill/>
          <a:ln>
            <a:noFill/>
          </a:ln>
        </p:spPr>
        <p:txBody>
          <a:bodyPr anchorCtr="1" anchor="t" bIns="45700" lIns="91425" spcFirstLastPara="1" rIns="91425" wrap="square" tIns="45700">
            <a:noAutofit/>
          </a:bodyPr>
          <a:lstStyle/>
          <a:p>
            <a:pPr indent="0" lvl="0" marL="0" rtl="0" algn="ctr">
              <a:spcBef>
                <a:spcPts val="0"/>
              </a:spcBef>
              <a:spcAft>
                <a:spcPts val="0"/>
              </a:spcAft>
              <a:buClr>
                <a:schemeClr val="lt1"/>
              </a:buClr>
              <a:buSzPts val="6600"/>
              <a:buFont typeface="Calibri"/>
              <a:buNone/>
            </a:pPr>
            <a:r>
              <a:rPr lang="en-US" sz="6600"/>
              <a:t>A Deep Dive into the Secondary Shoe Market Exchange StockX and an Analysis of Market Trends</a:t>
            </a:r>
            <a:endParaRPr/>
          </a:p>
        </p:txBody>
      </p:sp>
      <p:sp>
        <p:nvSpPr>
          <p:cNvPr id="205" name="Google Shape;205;p1"/>
          <p:cNvSpPr txBox="1"/>
          <p:nvPr/>
        </p:nvSpPr>
        <p:spPr>
          <a:xfrm>
            <a:off x="22377875" y="5379925"/>
            <a:ext cx="10048800" cy="9464100"/>
          </a:xfrm>
          <a:prstGeom prst="rect">
            <a:avLst/>
          </a:prstGeom>
          <a:noFill/>
          <a:ln>
            <a:noFill/>
          </a:ln>
        </p:spPr>
        <p:txBody>
          <a:bodyPr anchorCtr="0" anchor="t" bIns="228575" lIns="228575" spcFirstLastPara="1" rIns="228575" wrap="square" tIns="228575">
            <a:spAutoFit/>
          </a:bodyPr>
          <a:lstStyle/>
          <a:p>
            <a:pPr indent="0" lvl="0" marL="0" marR="0" rtl="0" algn="just">
              <a:spcBef>
                <a:spcPts val="0"/>
              </a:spcBef>
              <a:spcAft>
                <a:spcPts val="0"/>
              </a:spcAft>
              <a:buClr>
                <a:schemeClr val="dk1"/>
              </a:buClr>
              <a:buSzPts val="3900"/>
              <a:buFont typeface="Arial"/>
              <a:buNone/>
            </a:pPr>
            <a:r>
              <a:rPr lang="en-US" sz="3900">
                <a:solidFill>
                  <a:schemeClr val="dk1"/>
                </a:solidFill>
                <a:latin typeface="Times New Roman"/>
                <a:ea typeface="Times New Roman"/>
                <a:cs typeface="Times New Roman"/>
                <a:sym typeface="Times New Roman"/>
              </a:rPr>
              <a:t>Our initial prediction started by plotting out the correlation matrix of our data, which indicated relatively weak correlations among our features. Only meaningful correlations were found on “Yeezy” brand, and its correlation to “Kanye West” related Google Trends. We started by performing simple linear regression on dataset made out of only “Yeezy” shoe sales. Linear regression did not give promising results with only 0.37 variance explained and with RMSE of 115. We then proceeded to use a more advanced LGBM algorithm to tackle non-correlated data. That approach after careful feature engineering gave a promising result of 0.81 explained variance and RMSE of 61.</a:t>
            </a:r>
            <a:endParaRPr/>
          </a:p>
        </p:txBody>
      </p:sp>
      <p:sp>
        <p:nvSpPr>
          <p:cNvPr id="206" name="Google Shape;206;p1"/>
          <p:cNvSpPr txBox="1"/>
          <p:nvPr>
            <p:ph idx="5" type="body"/>
          </p:nvPr>
        </p:nvSpPr>
        <p:spPr>
          <a:xfrm>
            <a:off x="400223" y="12628223"/>
            <a:ext cx="10048800" cy="92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4800"/>
              <a:buNone/>
            </a:pPr>
            <a:r>
              <a:rPr lang="en-US" sz="4800"/>
              <a:t>Data</a:t>
            </a:r>
            <a:endParaRPr/>
          </a:p>
        </p:txBody>
      </p:sp>
      <p:sp>
        <p:nvSpPr>
          <p:cNvPr id="207" name="Google Shape;207;p1"/>
          <p:cNvSpPr txBox="1"/>
          <p:nvPr/>
        </p:nvSpPr>
        <p:spPr>
          <a:xfrm>
            <a:off x="892188" y="13651875"/>
            <a:ext cx="9237600" cy="44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900">
                <a:latin typeface="Times New Roman"/>
                <a:ea typeface="Times New Roman"/>
                <a:cs typeface="Times New Roman"/>
                <a:sym typeface="Times New Roman"/>
              </a:rPr>
              <a:t>The m</a:t>
            </a:r>
            <a:r>
              <a:rPr lang="en-US" sz="3900">
                <a:latin typeface="Times New Roman"/>
                <a:ea typeface="Times New Roman"/>
                <a:cs typeface="Times New Roman"/>
                <a:sym typeface="Times New Roman"/>
              </a:rPr>
              <a:t>ain dataset used throughout this research project was provided by StockX during its 2019 data contest. The main dataset consists of 99956 unique sales, each marked with 9 attributes. Besides StockX data we also utilized Google Trends data in order to follow popularity sentiments. </a:t>
            </a:r>
            <a:endParaRPr sz="3900">
              <a:latin typeface="Times New Roman"/>
              <a:ea typeface="Times New Roman"/>
              <a:cs typeface="Times New Roman"/>
              <a:sym typeface="Times New Roman"/>
            </a:endParaRPr>
          </a:p>
          <a:p>
            <a:pPr indent="0" lvl="0" marL="0" rtl="0" algn="l">
              <a:spcBef>
                <a:spcPts val="0"/>
              </a:spcBef>
              <a:spcAft>
                <a:spcPts val="0"/>
              </a:spcAft>
              <a:buNone/>
            </a:pPr>
            <a:r>
              <a:t/>
            </a:r>
            <a:endParaRPr sz="3900">
              <a:latin typeface="Times New Roman"/>
              <a:ea typeface="Times New Roman"/>
              <a:cs typeface="Times New Roman"/>
              <a:sym typeface="Times New Roman"/>
            </a:endParaRPr>
          </a:p>
        </p:txBody>
      </p:sp>
      <p:pic>
        <p:nvPicPr>
          <p:cNvPr id="208" name="Google Shape;208;p1"/>
          <p:cNvPicPr preferRelativeResize="0"/>
          <p:nvPr/>
        </p:nvPicPr>
        <p:blipFill rotWithShape="1">
          <a:blip r:embed="rId3">
            <a:alphaModFix/>
          </a:blip>
          <a:srcRect b="0" l="-950" r="950" t="0"/>
          <a:stretch/>
        </p:blipFill>
        <p:spPr>
          <a:xfrm>
            <a:off x="428400" y="18248225"/>
            <a:ext cx="9992451" cy="2455513"/>
          </a:xfrm>
          <a:prstGeom prst="rect">
            <a:avLst/>
          </a:prstGeom>
          <a:noFill/>
          <a:ln>
            <a:noFill/>
          </a:ln>
        </p:spPr>
      </p:pic>
      <p:sp>
        <p:nvSpPr>
          <p:cNvPr id="209" name="Google Shape;209;p1"/>
          <p:cNvSpPr txBox="1"/>
          <p:nvPr/>
        </p:nvSpPr>
        <p:spPr>
          <a:xfrm>
            <a:off x="3131575" y="20620900"/>
            <a:ext cx="4586100" cy="477000"/>
          </a:xfrm>
          <a:prstGeom prst="rect">
            <a:avLst/>
          </a:prstGeom>
          <a:noFill/>
          <a:ln>
            <a:noFill/>
          </a:ln>
        </p:spPr>
        <p:txBody>
          <a:bodyPr anchorCtr="0" anchor="t" bIns="228575" lIns="228575" spcFirstLastPara="1" rIns="228575" wrap="square" tIns="228575">
            <a:noAutofit/>
          </a:bodyPr>
          <a:lstStyle/>
          <a:p>
            <a:pPr indent="0" lvl="0" marL="0" marR="0" rtl="0" algn="ctr">
              <a:spcBef>
                <a:spcPts val="0"/>
              </a:spcBef>
              <a:spcAft>
                <a:spcPts val="0"/>
              </a:spcAft>
              <a:buClr>
                <a:schemeClr val="accent1"/>
              </a:buClr>
              <a:buSzPts val="3700"/>
              <a:buFont typeface="Arial"/>
              <a:buNone/>
            </a:pPr>
            <a:r>
              <a:rPr b="1" i="1" lang="en-US" sz="3000">
                <a:solidFill>
                  <a:schemeClr val="accent1"/>
                </a:solidFill>
                <a:latin typeface="Times New Roman"/>
                <a:ea typeface="Times New Roman"/>
                <a:cs typeface="Times New Roman"/>
                <a:sym typeface="Times New Roman"/>
              </a:rPr>
              <a:t>StockX dataset example</a:t>
            </a:r>
            <a:endParaRPr i="1" sz="3000">
              <a:solidFill>
                <a:schemeClr val="accent1"/>
              </a:solidFill>
              <a:latin typeface="Times New Roman"/>
              <a:ea typeface="Times New Roman"/>
              <a:cs typeface="Times New Roman"/>
              <a:sym typeface="Times New Roman"/>
            </a:endParaRPr>
          </a:p>
        </p:txBody>
      </p:sp>
      <p:pic>
        <p:nvPicPr>
          <p:cNvPr id="210" name="Google Shape;210;p1"/>
          <p:cNvPicPr preferRelativeResize="0"/>
          <p:nvPr/>
        </p:nvPicPr>
        <p:blipFill>
          <a:blip r:embed="rId4">
            <a:alphaModFix/>
          </a:blip>
          <a:stretch>
            <a:fillRect/>
          </a:stretch>
        </p:blipFill>
        <p:spPr>
          <a:xfrm>
            <a:off x="607125" y="21913712"/>
            <a:ext cx="9634999" cy="2480716"/>
          </a:xfrm>
          <a:prstGeom prst="rect">
            <a:avLst/>
          </a:prstGeom>
          <a:noFill/>
          <a:ln>
            <a:noFill/>
          </a:ln>
        </p:spPr>
      </p:pic>
      <p:sp>
        <p:nvSpPr>
          <p:cNvPr id="211" name="Google Shape;211;p1"/>
          <p:cNvSpPr txBox="1"/>
          <p:nvPr/>
        </p:nvSpPr>
        <p:spPr>
          <a:xfrm>
            <a:off x="2674375" y="29703374"/>
            <a:ext cx="4586100" cy="1031100"/>
          </a:xfrm>
          <a:prstGeom prst="rect">
            <a:avLst/>
          </a:prstGeom>
          <a:noFill/>
          <a:ln>
            <a:noFill/>
          </a:ln>
        </p:spPr>
        <p:txBody>
          <a:bodyPr anchorCtr="0" anchor="t" bIns="228575" lIns="228575" spcFirstLastPara="1" rIns="228575" wrap="square" tIns="228575">
            <a:noAutofit/>
          </a:bodyPr>
          <a:lstStyle/>
          <a:p>
            <a:pPr indent="0" lvl="0" marL="0" marR="0" rtl="0" algn="ctr">
              <a:spcBef>
                <a:spcPts val="0"/>
              </a:spcBef>
              <a:spcAft>
                <a:spcPts val="0"/>
              </a:spcAft>
              <a:buClr>
                <a:schemeClr val="accent1"/>
              </a:buClr>
              <a:buSzPts val="3700"/>
              <a:buFont typeface="Arial"/>
              <a:buNone/>
            </a:pPr>
            <a:r>
              <a:rPr b="1" i="1" lang="en-US" sz="3000">
                <a:solidFill>
                  <a:schemeClr val="accent1"/>
                </a:solidFill>
                <a:latin typeface="Times New Roman"/>
                <a:ea typeface="Times New Roman"/>
                <a:cs typeface="Times New Roman"/>
                <a:sym typeface="Times New Roman"/>
              </a:rPr>
              <a:t>Data distribution between brands</a:t>
            </a:r>
            <a:endParaRPr i="1" sz="3000">
              <a:solidFill>
                <a:schemeClr val="accent1"/>
              </a:solidFill>
              <a:latin typeface="Times New Roman"/>
              <a:ea typeface="Times New Roman"/>
              <a:cs typeface="Times New Roman"/>
              <a:sym typeface="Times New Roman"/>
            </a:endParaRPr>
          </a:p>
        </p:txBody>
      </p:sp>
      <p:pic>
        <p:nvPicPr>
          <p:cNvPr id="212" name="Google Shape;212;p1"/>
          <p:cNvPicPr preferRelativeResize="0"/>
          <p:nvPr/>
        </p:nvPicPr>
        <p:blipFill>
          <a:blip r:embed="rId5">
            <a:alphaModFix/>
          </a:blip>
          <a:stretch>
            <a:fillRect/>
          </a:stretch>
        </p:blipFill>
        <p:spPr>
          <a:xfrm>
            <a:off x="2743350" y="26240899"/>
            <a:ext cx="4448143" cy="3462475"/>
          </a:xfrm>
          <a:prstGeom prst="rect">
            <a:avLst/>
          </a:prstGeom>
          <a:noFill/>
          <a:ln>
            <a:noFill/>
          </a:ln>
        </p:spPr>
      </p:pic>
      <p:sp>
        <p:nvSpPr>
          <p:cNvPr id="213" name="Google Shape;213;p1"/>
          <p:cNvSpPr txBox="1"/>
          <p:nvPr/>
        </p:nvSpPr>
        <p:spPr>
          <a:xfrm>
            <a:off x="2826775" y="24546824"/>
            <a:ext cx="4586100" cy="1031100"/>
          </a:xfrm>
          <a:prstGeom prst="rect">
            <a:avLst/>
          </a:prstGeom>
          <a:noFill/>
          <a:ln>
            <a:noFill/>
          </a:ln>
        </p:spPr>
        <p:txBody>
          <a:bodyPr anchorCtr="0" anchor="t" bIns="228575" lIns="228575" spcFirstLastPara="1" rIns="228575" wrap="square" tIns="228575">
            <a:noAutofit/>
          </a:bodyPr>
          <a:lstStyle/>
          <a:p>
            <a:pPr indent="0" lvl="0" marL="0" marR="0" rtl="0" algn="ctr">
              <a:spcBef>
                <a:spcPts val="0"/>
              </a:spcBef>
              <a:spcAft>
                <a:spcPts val="0"/>
              </a:spcAft>
              <a:buClr>
                <a:schemeClr val="accent1"/>
              </a:buClr>
              <a:buSzPts val="3700"/>
              <a:buFont typeface="Arial"/>
              <a:buNone/>
            </a:pPr>
            <a:r>
              <a:rPr b="1" i="1" lang="en-US" sz="3000">
                <a:solidFill>
                  <a:schemeClr val="accent1"/>
                </a:solidFill>
                <a:latin typeface="Times New Roman"/>
                <a:ea typeface="Times New Roman"/>
                <a:cs typeface="Times New Roman"/>
                <a:sym typeface="Times New Roman"/>
              </a:rPr>
              <a:t>2017-2019 Kanye West Google Trends data</a:t>
            </a:r>
            <a:endParaRPr i="1" sz="3000">
              <a:solidFill>
                <a:schemeClr val="accent1"/>
              </a:solidFill>
              <a:latin typeface="Times New Roman"/>
              <a:ea typeface="Times New Roman"/>
              <a:cs typeface="Times New Roman"/>
              <a:sym typeface="Times New Roman"/>
            </a:endParaRPr>
          </a:p>
        </p:txBody>
      </p:sp>
      <p:pic>
        <p:nvPicPr>
          <p:cNvPr id="214" name="Google Shape;214;p1"/>
          <p:cNvPicPr preferRelativeResize="0"/>
          <p:nvPr/>
        </p:nvPicPr>
        <p:blipFill>
          <a:blip r:embed="rId6">
            <a:alphaModFix/>
          </a:blip>
          <a:stretch>
            <a:fillRect/>
          </a:stretch>
        </p:blipFill>
        <p:spPr>
          <a:xfrm>
            <a:off x="12426562" y="14141575"/>
            <a:ext cx="7654550" cy="4998875"/>
          </a:xfrm>
          <a:prstGeom prst="rect">
            <a:avLst/>
          </a:prstGeom>
          <a:noFill/>
          <a:ln>
            <a:noFill/>
          </a:ln>
        </p:spPr>
      </p:pic>
      <p:sp>
        <p:nvSpPr>
          <p:cNvPr id="215" name="Google Shape;215;p1"/>
          <p:cNvSpPr txBox="1"/>
          <p:nvPr/>
        </p:nvSpPr>
        <p:spPr>
          <a:xfrm>
            <a:off x="14449938" y="19070242"/>
            <a:ext cx="3607800" cy="811500"/>
          </a:xfrm>
          <a:prstGeom prst="rect">
            <a:avLst/>
          </a:prstGeom>
          <a:noFill/>
          <a:ln>
            <a:noFill/>
          </a:ln>
        </p:spPr>
        <p:txBody>
          <a:bodyPr anchorCtr="0" anchor="t" bIns="228575" lIns="228575" spcFirstLastPara="1" rIns="228575" wrap="square" tIns="228575">
            <a:noAutofit/>
          </a:bodyPr>
          <a:lstStyle/>
          <a:p>
            <a:pPr indent="0" lvl="0" marL="0" marR="0" rtl="0" algn="ctr">
              <a:spcBef>
                <a:spcPts val="0"/>
              </a:spcBef>
              <a:spcAft>
                <a:spcPts val="0"/>
              </a:spcAft>
              <a:buClr>
                <a:schemeClr val="accent1"/>
              </a:buClr>
              <a:buSzPts val="3700"/>
              <a:buFont typeface="Arial"/>
              <a:buNone/>
            </a:pPr>
            <a:r>
              <a:rPr b="1" i="1" lang="en-US" sz="3000">
                <a:solidFill>
                  <a:schemeClr val="accent1"/>
                </a:solidFill>
                <a:latin typeface="Times New Roman"/>
                <a:ea typeface="Times New Roman"/>
                <a:cs typeface="Times New Roman"/>
                <a:sym typeface="Times New Roman"/>
              </a:rPr>
              <a:t>Resale prices</a:t>
            </a:r>
            <a:endParaRPr i="1" sz="3000">
              <a:solidFill>
                <a:schemeClr val="accent1"/>
              </a:solidFill>
              <a:latin typeface="Times New Roman"/>
              <a:ea typeface="Times New Roman"/>
              <a:cs typeface="Times New Roman"/>
              <a:sym typeface="Times New Roman"/>
            </a:endParaRPr>
          </a:p>
        </p:txBody>
      </p:sp>
      <p:pic>
        <p:nvPicPr>
          <p:cNvPr id="216" name="Google Shape;216;p1"/>
          <p:cNvPicPr preferRelativeResize="0"/>
          <p:nvPr/>
        </p:nvPicPr>
        <p:blipFill>
          <a:blip r:embed="rId7">
            <a:alphaModFix/>
          </a:blip>
          <a:stretch>
            <a:fillRect/>
          </a:stretch>
        </p:blipFill>
        <p:spPr>
          <a:xfrm>
            <a:off x="12705509" y="19881749"/>
            <a:ext cx="7235727" cy="4998875"/>
          </a:xfrm>
          <a:prstGeom prst="rect">
            <a:avLst/>
          </a:prstGeom>
          <a:noFill/>
          <a:ln>
            <a:noFill/>
          </a:ln>
        </p:spPr>
      </p:pic>
      <p:sp>
        <p:nvSpPr>
          <p:cNvPr id="217" name="Google Shape;217;p1"/>
          <p:cNvSpPr txBox="1"/>
          <p:nvPr/>
        </p:nvSpPr>
        <p:spPr>
          <a:xfrm>
            <a:off x="14519463" y="24880617"/>
            <a:ext cx="3607800" cy="811500"/>
          </a:xfrm>
          <a:prstGeom prst="rect">
            <a:avLst/>
          </a:prstGeom>
          <a:noFill/>
          <a:ln>
            <a:noFill/>
          </a:ln>
        </p:spPr>
        <p:txBody>
          <a:bodyPr anchorCtr="0" anchor="t" bIns="228575" lIns="228575" spcFirstLastPara="1" rIns="228575" wrap="square" tIns="228575">
            <a:noAutofit/>
          </a:bodyPr>
          <a:lstStyle/>
          <a:p>
            <a:pPr indent="0" lvl="0" marL="0" marR="0" rtl="0" algn="ctr">
              <a:spcBef>
                <a:spcPts val="0"/>
              </a:spcBef>
              <a:spcAft>
                <a:spcPts val="0"/>
              </a:spcAft>
              <a:buClr>
                <a:schemeClr val="accent1"/>
              </a:buClr>
              <a:buSzPts val="3700"/>
              <a:buFont typeface="Arial"/>
              <a:buNone/>
            </a:pPr>
            <a:r>
              <a:rPr b="1" i="1" lang="en-US" sz="3000">
                <a:solidFill>
                  <a:schemeClr val="accent1"/>
                </a:solidFill>
                <a:latin typeface="Times New Roman"/>
                <a:ea typeface="Times New Roman"/>
                <a:cs typeface="Times New Roman"/>
                <a:sym typeface="Times New Roman"/>
              </a:rPr>
              <a:t>Original Price</a:t>
            </a:r>
            <a:endParaRPr i="1" sz="3000">
              <a:solidFill>
                <a:schemeClr val="accent1"/>
              </a:solidFill>
              <a:latin typeface="Times New Roman"/>
              <a:ea typeface="Times New Roman"/>
              <a:cs typeface="Times New Roman"/>
              <a:sym typeface="Times New Roman"/>
            </a:endParaRPr>
          </a:p>
        </p:txBody>
      </p:sp>
      <p:pic>
        <p:nvPicPr>
          <p:cNvPr id="218" name="Google Shape;218;p1"/>
          <p:cNvPicPr preferRelativeResize="0"/>
          <p:nvPr/>
        </p:nvPicPr>
        <p:blipFill>
          <a:blip r:embed="rId8">
            <a:alphaModFix/>
          </a:blip>
          <a:stretch>
            <a:fillRect/>
          </a:stretch>
        </p:blipFill>
        <p:spPr>
          <a:xfrm>
            <a:off x="11428400" y="25940830"/>
            <a:ext cx="4299960" cy="4062625"/>
          </a:xfrm>
          <a:prstGeom prst="rect">
            <a:avLst/>
          </a:prstGeom>
          <a:noFill/>
          <a:ln>
            <a:noFill/>
          </a:ln>
        </p:spPr>
      </p:pic>
      <p:pic>
        <p:nvPicPr>
          <p:cNvPr id="219" name="Google Shape;219;p1"/>
          <p:cNvPicPr preferRelativeResize="0"/>
          <p:nvPr/>
        </p:nvPicPr>
        <p:blipFill>
          <a:blip r:embed="rId9">
            <a:alphaModFix/>
          </a:blip>
          <a:stretch>
            <a:fillRect/>
          </a:stretch>
        </p:blipFill>
        <p:spPr>
          <a:xfrm>
            <a:off x="16529181" y="25940825"/>
            <a:ext cx="4858394" cy="4062625"/>
          </a:xfrm>
          <a:prstGeom prst="rect">
            <a:avLst/>
          </a:prstGeom>
          <a:noFill/>
          <a:ln>
            <a:noFill/>
          </a:ln>
        </p:spPr>
      </p:pic>
      <p:sp>
        <p:nvSpPr>
          <p:cNvPr id="220" name="Google Shape;220;p1"/>
          <p:cNvSpPr txBox="1"/>
          <p:nvPr/>
        </p:nvSpPr>
        <p:spPr>
          <a:xfrm>
            <a:off x="11774463" y="29637692"/>
            <a:ext cx="3607800" cy="811500"/>
          </a:xfrm>
          <a:prstGeom prst="rect">
            <a:avLst/>
          </a:prstGeom>
          <a:noFill/>
          <a:ln>
            <a:noFill/>
          </a:ln>
        </p:spPr>
        <p:txBody>
          <a:bodyPr anchorCtr="0" anchor="t" bIns="228575" lIns="228575" spcFirstLastPara="1" rIns="228575" wrap="square" tIns="228575">
            <a:noAutofit/>
          </a:bodyPr>
          <a:lstStyle/>
          <a:p>
            <a:pPr indent="0" lvl="0" marL="0" marR="0" rtl="0" algn="ctr">
              <a:spcBef>
                <a:spcPts val="0"/>
              </a:spcBef>
              <a:spcAft>
                <a:spcPts val="0"/>
              </a:spcAft>
              <a:buClr>
                <a:schemeClr val="accent1"/>
              </a:buClr>
              <a:buSzPts val="3700"/>
              <a:buFont typeface="Arial"/>
              <a:buNone/>
            </a:pPr>
            <a:r>
              <a:rPr b="1" i="1" lang="en-US" sz="3000">
                <a:solidFill>
                  <a:schemeClr val="accent1"/>
                </a:solidFill>
                <a:latin typeface="Times New Roman"/>
                <a:ea typeface="Times New Roman"/>
                <a:cs typeface="Times New Roman"/>
                <a:sym typeface="Times New Roman"/>
              </a:rPr>
              <a:t>Percentage of date differences</a:t>
            </a:r>
            <a:endParaRPr i="1" sz="3000">
              <a:solidFill>
                <a:schemeClr val="accent1"/>
              </a:solidFill>
              <a:latin typeface="Times New Roman"/>
              <a:ea typeface="Times New Roman"/>
              <a:cs typeface="Times New Roman"/>
              <a:sym typeface="Times New Roman"/>
            </a:endParaRPr>
          </a:p>
        </p:txBody>
      </p:sp>
      <p:sp>
        <p:nvSpPr>
          <p:cNvPr id="221" name="Google Shape;221;p1"/>
          <p:cNvSpPr txBox="1"/>
          <p:nvPr/>
        </p:nvSpPr>
        <p:spPr>
          <a:xfrm>
            <a:off x="16845538" y="29561342"/>
            <a:ext cx="3607800" cy="811500"/>
          </a:xfrm>
          <a:prstGeom prst="rect">
            <a:avLst/>
          </a:prstGeom>
          <a:noFill/>
          <a:ln>
            <a:noFill/>
          </a:ln>
        </p:spPr>
        <p:txBody>
          <a:bodyPr anchorCtr="0" anchor="t" bIns="228575" lIns="228575" spcFirstLastPara="1" rIns="228575" wrap="square" tIns="228575">
            <a:noAutofit/>
          </a:bodyPr>
          <a:lstStyle/>
          <a:p>
            <a:pPr indent="0" lvl="0" marL="0" marR="0" rtl="0" algn="ctr">
              <a:spcBef>
                <a:spcPts val="0"/>
              </a:spcBef>
              <a:spcAft>
                <a:spcPts val="0"/>
              </a:spcAft>
              <a:buClr>
                <a:schemeClr val="accent1"/>
              </a:buClr>
              <a:buSzPts val="3700"/>
              <a:buFont typeface="Arial"/>
              <a:buNone/>
            </a:pPr>
            <a:r>
              <a:rPr b="1" i="1" lang="en-US" sz="3000">
                <a:solidFill>
                  <a:schemeClr val="accent1"/>
                </a:solidFill>
                <a:latin typeface="Times New Roman"/>
                <a:ea typeface="Times New Roman"/>
                <a:cs typeface="Times New Roman"/>
                <a:sym typeface="Times New Roman"/>
              </a:rPr>
              <a:t>Buyers sate percentage</a:t>
            </a:r>
            <a:endParaRPr i="1" sz="3000">
              <a:solidFill>
                <a:schemeClr val="accent1"/>
              </a:solidFill>
              <a:latin typeface="Times New Roman"/>
              <a:ea typeface="Times New Roman"/>
              <a:cs typeface="Times New Roman"/>
              <a:sym typeface="Times New Roman"/>
            </a:endParaRPr>
          </a:p>
        </p:txBody>
      </p:sp>
      <p:pic>
        <p:nvPicPr>
          <p:cNvPr id="222" name="Google Shape;222;p1"/>
          <p:cNvPicPr preferRelativeResize="0"/>
          <p:nvPr/>
        </p:nvPicPr>
        <p:blipFill>
          <a:blip r:embed="rId10">
            <a:alphaModFix/>
          </a:blip>
          <a:stretch>
            <a:fillRect/>
          </a:stretch>
        </p:blipFill>
        <p:spPr>
          <a:xfrm>
            <a:off x="23852237" y="14917575"/>
            <a:ext cx="7235725" cy="6188854"/>
          </a:xfrm>
          <a:prstGeom prst="rect">
            <a:avLst/>
          </a:prstGeom>
          <a:noFill/>
          <a:ln>
            <a:noFill/>
          </a:ln>
        </p:spPr>
      </p:pic>
      <p:sp>
        <p:nvSpPr>
          <p:cNvPr id="223" name="Google Shape;223;p1"/>
          <p:cNvSpPr txBox="1"/>
          <p:nvPr/>
        </p:nvSpPr>
        <p:spPr>
          <a:xfrm>
            <a:off x="25320152" y="20703756"/>
            <a:ext cx="4299900" cy="1354200"/>
          </a:xfrm>
          <a:prstGeom prst="rect">
            <a:avLst/>
          </a:prstGeom>
          <a:noFill/>
          <a:ln>
            <a:noFill/>
          </a:ln>
        </p:spPr>
        <p:txBody>
          <a:bodyPr anchorCtr="0" anchor="t" bIns="228575" lIns="228575" spcFirstLastPara="1" rIns="228575" wrap="square" tIns="228575">
            <a:noAutofit/>
          </a:bodyPr>
          <a:lstStyle/>
          <a:p>
            <a:pPr indent="0" lvl="0" marL="0" marR="0" rtl="0" algn="ctr">
              <a:spcBef>
                <a:spcPts val="0"/>
              </a:spcBef>
              <a:spcAft>
                <a:spcPts val="0"/>
              </a:spcAft>
              <a:buClr>
                <a:schemeClr val="accent1"/>
              </a:buClr>
              <a:buSzPts val="3700"/>
              <a:buFont typeface="Arial"/>
              <a:buNone/>
            </a:pPr>
            <a:r>
              <a:rPr b="1" i="1" lang="en-US" sz="3000">
                <a:solidFill>
                  <a:schemeClr val="accent1"/>
                </a:solidFill>
                <a:latin typeface="Times New Roman"/>
                <a:ea typeface="Times New Roman"/>
                <a:cs typeface="Times New Roman"/>
                <a:sym typeface="Times New Roman"/>
              </a:rPr>
              <a:t>Correlation matrix for “Yeezy” brand data</a:t>
            </a:r>
            <a:endParaRPr i="1" sz="3000">
              <a:solidFill>
                <a:schemeClr val="accent1"/>
              </a:solidFill>
              <a:latin typeface="Times New Roman"/>
              <a:ea typeface="Times New Roman"/>
              <a:cs typeface="Times New Roman"/>
              <a:sym typeface="Times New Roman"/>
            </a:endParaRPr>
          </a:p>
        </p:txBody>
      </p:sp>
      <p:pic>
        <p:nvPicPr>
          <p:cNvPr id="224" name="Google Shape;224;p1"/>
          <p:cNvPicPr preferRelativeResize="0"/>
          <p:nvPr/>
        </p:nvPicPr>
        <p:blipFill>
          <a:blip r:embed="rId11">
            <a:alphaModFix/>
          </a:blip>
          <a:stretch>
            <a:fillRect/>
          </a:stretch>
        </p:blipFill>
        <p:spPr>
          <a:xfrm>
            <a:off x="24641181" y="22361446"/>
            <a:ext cx="5657850" cy="4419600"/>
          </a:xfrm>
          <a:prstGeom prst="rect">
            <a:avLst/>
          </a:prstGeom>
          <a:noFill/>
          <a:ln>
            <a:noFill/>
          </a:ln>
        </p:spPr>
      </p:pic>
      <p:sp>
        <p:nvSpPr>
          <p:cNvPr id="225" name="Google Shape;225;p1"/>
          <p:cNvSpPr txBox="1"/>
          <p:nvPr/>
        </p:nvSpPr>
        <p:spPr>
          <a:xfrm>
            <a:off x="25320152" y="26554656"/>
            <a:ext cx="4299900" cy="1354200"/>
          </a:xfrm>
          <a:prstGeom prst="rect">
            <a:avLst/>
          </a:prstGeom>
          <a:noFill/>
          <a:ln>
            <a:noFill/>
          </a:ln>
        </p:spPr>
        <p:txBody>
          <a:bodyPr anchorCtr="0" anchor="t" bIns="228575" lIns="228575" spcFirstLastPara="1" rIns="228575" wrap="square" tIns="228575">
            <a:noAutofit/>
          </a:bodyPr>
          <a:lstStyle/>
          <a:p>
            <a:pPr indent="0" lvl="0" marL="0" marR="0" rtl="0" algn="ctr">
              <a:spcBef>
                <a:spcPts val="0"/>
              </a:spcBef>
              <a:spcAft>
                <a:spcPts val="0"/>
              </a:spcAft>
              <a:buClr>
                <a:schemeClr val="accent1"/>
              </a:buClr>
              <a:buSzPts val="3700"/>
              <a:buFont typeface="Arial"/>
              <a:buNone/>
            </a:pPr>
            <a:r>
              <a:rPr b="1" i="1" lang="en-US" sz="3000">
                <a:solidFill>
                  <a:schemeClr val="accent1"/>
                </a:solidFill>
                <a:latin typeface="Times New Roman"/>
                <a:ea typeface="Times New Roman"/>
                <a:cs typeface="Times New Roman"/>
                <a:sym typeface="Times New Roman"/>
              </a:rPr>
              <a:t>Sample of LGBM solutions</a:t>
            </a:r>
            <a:endParaRPr i="1" sz="3000">
              <a:solidFill>
                <a:schemeClr val="accent1"/>
              </a:solidFill>
              <a:latin typeface="Times New Roman"/>
              <a:ea typeface="Times New Roman"/>
              <a:cs typeface="Times New Roman"/>
              <a:sym typeface="Times New Roman"/>
            </a:endParaRPr>
          </a:p>
        </p:txBody>
      </p:sp>
      <p:pic>
        <p:nvPicPr>
          <p:cNvPr id="226" name="Google Shape;226;p1"/>
          <p:cNvPicPr preferRelativeResize="0"/>
          <p:nvPr/>
        </p:nvPicPr>
        <p:blipFill>
          <a:blip r:embed="rId12">
            <a:alphaModFix/>
          </a:blip>
          <a:stretch>
            <a:fillRect/>
          </a:stretch>
        </p:blipFill>
        <p:spPr>
          <a:xfrm>
            <a:off x="22440900" y="28440600"/>
            <a:ext cx="5128375" cy="1031100"/>
          </a:xfrm>
          <a:prstGeom prst="rect">
            <a:avLst/>
          </a:prstGeom>
          <a:noFill/>
          <a:ln>
            <a:noFill/>
          </a:ln>
        </p:spPr>
      </p:pic>
      <p:pic>
        <p:nvPicPr>
          <p:cNvPr id="227" name="Google Shape;227;p1"/>
          <p:cNvPicPr preferRelativeResize="0"/>
          <p:nvPr/>
        </p:nvPicPr>
        <p:blipFill>
          <a:blip r:embed="rId13">
            <a:alphaModFix/>
          </a:blip>
          <a:stretch>
            <a:fillRect/>
          </a:stretch>
        </p:blipFill>
        <p:spPr>
          <a:xfrm>
            <a:off x="22440900" y="30003450"/>
            <a:ext cx="5180075" cy="811500"/>
          </a:xfrm>
          <a:prstGeom prst="rect">
            <a:avLst/>
          </a:prstGeom>
          <a:noFill/>
          <a:ln>
            <a:noFill/>
          </a:ln>
        </p:spPr>
      </p:pic>
      <p:sp>
        <p:nvSpPr>
          <p:cNvPr id="228" name="Google Shape;228;p1"/>
          <p:cNvSpPr txBox="1"/>
          <p:nvPr/>
        </p:nvSpPr>
        <p:spPr>
          <a:xfrm>
            <a:off x="27945800" y="28212000"/>
            <a:ext cx="4299900" cy="1031100"/>
          </a:xfrm>
          <a:prstGeom prst="rect">
            <a:avLst/>
          </a:prstGeom>
          <a:noFill/>
          <a:ln>
            <a:noFill/>
          </a:ln>
        </p:spPr>
        <p:txBody>
          <a:bodyPr anchorCtr="0" anchor="t" bIns="228575" lIns="228575" spcFirstLastPara="1" rIns="228575" wrap="square" tIns="228575">
            <a:noAutofit/>
          </a:bodyPr>
          <a:lstStyle/>
          <a:p>
            <a:pPr indent="0" lvl="0" marL="0" marR="0" rtl="0" algn="ctr">
              <a:spcBef>
                <a:spcPts val="0"/>
              </a:spcBef>
              <a:spcAft>
                <a:spcPts val="0"/>
              </a:spcAft>
              <a:buClr>
                <a:schemeClr val="accent1"/>
              </a:buClr>
              <a:buSzPts val="3700"/>
              <a:buFont typeface="Arial"/>
              <a:buNone/>
            </a:pPr>
            <a:r>
              <a:rPr b="1" i="1" lang="en-US" sz="3000">
                <a:solidFill>
                  <a:schemeClr val="accent1"/>
                </a:solidFill>
                <a:latin typeface="Times New Roman"/>
                <a:ea typeface="Times New Roman"/>
                <a:cs typeface="Times New Roman"/>
                <a:sym typeface="Times New Roman"/>
              </a:rPr>
              <a:t>Linear regression summary</a:t>
            </a:r>
            <a:endParaRPr i="1" sz="3000">
              <a:solidFill>
                <a:schemeClr val="accent1"/>
              </a:solidFill>
              <a:latin typeface="Times New Roman"/>
              <a:ea typeface="Times New Roman"/>
              <a:cs typeface="Times New Roman"/>
              <a:sym typeface="Times New Roman"/>
            </a:endParaRPr>
          </a:p>
        </p:txBody>
      </p:sp>
      <p:sp>
        <p:nvSpPr>
          <p:cNvPr id="229" name="Google Shape;229;p1"/>
          <p:cNvSpPr txBox="1"/>
          <p:nvPr/>
        </p:nvSpPr>
        <p:spPr>
          <a:xfrm>
            <a:off x="27945800" y="29893650"/>
            <a:ext cx="4299900" cy="1031100"/>
          </a:xfrm>
          <a:prstGeom prst="rect">
            <a:avLst/>
          </a:prstGeom>
          <a:noFill/>
          <a:ln>
            <a:noFill/>
          </a:ln>
        </p:spPr>
        <p:txBody>
          <a:bodyPr anchorCtr="0" anchor="t" bIns="228575" lIns="228575" spcFirstLastPara="1" rIns="228575" wrap="square" tIns="228575">
            <a:noAutofit/>
          </a:bodyPr>
          <a:lstStyle/>
          <a:p>
            <a:pPr indent="0" lvl="0" marL="0" marR="0" rtl="0" algn="ctr">
              <a:spcBef>
                <a:spcPts val="0"/>
              </a:spcBef>
              <a:spcAft>
                <a:spcPts val="0"/>
              </a:spcAft>
              <a:buClr>
                <a:schemeClr val="accent1"/>
              </a:buClr>
              <a:buSzPts val="3700"/>
              <a:buFont typeface="Arial"/>
              <a:buNone/>
            </a:pPr>
            <a:r>
              <a:rPr b="1" i="1" lang="en-US" sz="3000">
                <a:solidFill>
                  <a:schemeClr val="accent1"/>
                </a:solidFill>
                <a:latin typeface="Times New Roman"/>
                <a:ea typeface="Times New Roman"/>
                <a:cs typeface="Times New Roman"/>
                <a:sym typeface="Times New Roman"/>
              </a:rPr>
              <a:t>LGBM summary</a:t>
            </a:r>
            <a:endParaRPr i="1" sz="3000">
              <a:solidFill>
                <a:schemeClr val="accent1"/>
              </a:solidFill>
              <a:latin typeface="Times New Roman"/>
              <a:ea typeface="Times New Roman"/>
              <a:cs typeface="Times New Roman"/>
              <a:sym typeface="Times New Roman"/>
            </a:endParaRPr>
          </a:p>
        </p:txBody>
      </p:sp>
      <p:sp>
        <p:nvSpPr>
          <p:cNvPr id="230" name="Google Shape;230;p1"/>
          <p:cNvSpPr txBox="1"/>
          <p:nvPr>
            <p:ph idx="8" type="body"/>
          </p:nvPr>
        </p:nvSpPr>
        <p:spPr>
          <a:xfrm>
            <a:off x="33462919" y="4759420"/>
            <a:ext cx="10047000" cy="101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5400"/>
              <a:buNone/>
            </a:pPr>
            <a:r>
              <a:rPr lang="en-US" sz="5400"/>
              <a:t>Predictions via financial models</a:t>
            </a:r>
            <a:endParaRPr sz="4800"/>
          </a:p>
        </p:txBody>
      </p:sp>
      <p:sp>
        <p:nvSpPr>
          <p:cNvPr id="231" name="Google Shape;231;p1"/>
          <p:cNvSpPr txBox="1"/>
          <p:nvPr>
            <p:ph idx="9" type="body"/>
          </p:nvPr>
        </p:nvSpPr>
        <p:spPr>
          <a:xfrm>
            <a:off x="33716375" y="6172775"/>
            <a:ext cx="9237600" cy="6647400"/>
          </a:xfrm>
          <a:prstGeom prst="rect">
            <a:avLst/>
          </a:prstGeom>
          <a:noFill/>
          <a:ln>
            <a:noFill/>
          </a:ln>
        </p:spPr>
        <p:txBody>
          <a:bodyPr anchorCtr="0" anchor="t" bIns="228575" lIns="228575" spcFirstLastPara="1" rIns="228575" wrap="square" tIns="228575">
            <a:noAutofit/>
          </a:bodyPr>
          <a:lstStyle/>
          <a:p>
            <a:pPr indent="0" lvl="0" marL="0" rtl="0" algn="just">
              <a:spcBef>
                <a:spcPts val="0"/>
              </a:spcBef>
              <a:spcAft>
                <a:spcPts val="0"/>
              </a:spcAft>
              <a:buClr>
                <a:schemeClr val="dk1"/>
              </a:buClr>
              <a:buSzPts val="3900"/>
              <a:buNone/>
            </a:pPr>
            <a:r>
              <a:rPr lang="en-US" sz="3900"/>
              <a:t>Classical prediction models from the financial world were also tested such as the typical runs analysis. Using a preliminary runs model calculating cumulative price movements we were able to lower the RMSE to 89 and bring the explained variance to .88. This result is particularly prominent as it does not utilize the second dataset, and relies on </a:t>
            </a:r>
            <a:r>
              <a:rPr lang="en-US" sz="3900"/>
              <a:t>calculations</a:t>
            </a:r>
            <a:r>
              <a:rPr lang="en-US" sz="3900"/>
              <a:t> soley </a:t>
            </a:r>
            <a:r>
              <a:rPr lang="en-US" sz="3900"/>
              <a:t>achievable</a:t>
            </a:r>
            <a:r>
              <a:rPr lang="en-US" sz="3900"/>
              <a:t> with StockX market data.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1_Classic 3 Columns">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36x48-Template-V2b">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lassic - Wide Center">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2012-02-03T19:11:35Z</dcterms:created>
  <dc:creator>CanterburyMedia</dc:creator>
</cp:coreProperties>
</file>