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4" r:id="rId9"/>
    <p:sldId id="269" r:id="rId10"/>
    <p:sldId id="263" r:id="rId11"/>
    <p:sldId id="265" r:id="rId12"/>
    <p:sldId id="270"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10-09-2025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9/10/2025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a:t>STUDENT NAME: </a:t>
            </a:r>
            <a:r>
              <a:rPr lang="en-GB" sz="2400" dirty="0"/>
              <a:t>N. JAYASURIYA </a:t>
            </a:r>
            <a:endParaRPr lang="en-US" sz="2400" dirty="0"/>
          </a:p>
          <a:p>
            <a:r>
              <a:rPr lang="en-US" sz="2400" dirty="0"/>
              <a:t>REGISTER NO AND NMID: </a:t>
            </a:r>
            <a:r>
              <a:rPr lang="en-GB" sz="2400" dirty="0"/>
              <a:t>2428c0090 CDE8DA009250E76A6CE4EBC1FBBDD006</a:t>
            </a:r>
            <a:endParaRPr lang="en-US" sz="2400" dirty="0">
              <a:cs typeface="Calibri"/>
            </a:endParaRPr>
          </a:p>
          <a:p>
            <a:r>
              <a:rPr lang="en-US" sz="2400" dirty="0"/>
              <a:t>DEPARTMENT: </a:t>
            </a:r>
            <a:r>
              <a:rPr lang="en-GB" sz="2400" dirty="0"/>
              <a:t> BSC AI AND ML</a:t>
            </a:r>
            <a:endParaRPr lang="en-US" sz="2400" dirty="0"/>
          </a:p>
          <a:p>
            <a:r>
              <a:rPr lang="en-US" sz="2400" dirty="0"/>
              <a:t>COLLEGE: COLLEGE/ UNIVERSITY</a:t>
            </a:r>
            <a:r>
              <a:rPr lang="en-GB" sz="2400" dirty="0"/>
              <a:t> SRI KRISHNA ADITHYA COLLEGE OF ART’S AND SCIENCE / BHARATHIYAR UNIVERSITY </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686182" y="1231514"/>
            <a:ext cx="8534018" cy="1815882"/>
          </a:xfrm>
          <a:prstGeom prst="rect">
            <a:avLst/>
          </a:prstGeom>
          <a:noFill/>
        </p:spPr>
        <p:txBody>
          <a:bodyPr wrap="square" rtlCol="0">
            <a:spAutoFit/>
          </a:bodyPr>
          <a:lstStyle/>
          <a:p>
            <a:pPr algn="l">
              <a:buFont typeface="Arial" panose="020B0604020202020204" pitchFamily="34" charset="0"/>
              <a:buChar char="•"/>
            </a:pPr>
            <a:r>
              <a:rPr lang="en-US" sz="2800" b="1" i="0">
                <a:solidFill>
                  <a:srgbClr val="0D0D0D"/>
                </a:solidFill>
                <a:effectLst/>
                <a:latin typeface="Times New Roman" panose="02020603050405020304" pitchFamily="18" charset="0"/>
                <a:cs typeface="Times New Roman" panose="02020603050405020304" pitchFamily="18" charset="0"/>
              </a:rPr>
              <a:t>This section provides the outcomes of the project along with visual evidence in the form of screenshots. Screenshots help in demonstrating the working of the system, design quality, and user interface.</a:t>
            </a:r>
            <a:endParaRPr lang="en-IN" sz="2800" b="1" dirty="0">
              <a:latin typeface="Times New Roman" panose="02020603050405020304" pitchFamily="18" charset="0"/>
              <a:cs typeface="Times New Roman" panose="02020603050405020304" pitchFamily="18" charset="0"/>
            </a:endParaRPr>
          </a:p>
        </p:txBody>
      </p:sp>
      <p:pic>
        <p:nvPicPr>
          <p:cNvPr id="10" name="Picture 9">
            <a:extLst>
              <a:ext uri="{FF2B5EF4-FFF2-40B4-BE49-F238E27FC236}">
                <a16:creationId xmlns:a16="http://schemas.microsoft.com/office/drawing/2014/main" id="{4D45E70A-02D9-4F8A-64A8-E4DF0691988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10400" y="2809570"/>
            <a:ext cx="2064495" cy="4058262"/>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8" name="TextBox 7">
            <a:extLst>
              <a:ext uri="{FF2B5EF4-FFF2-40B4-BE49-F238E27FC236}">
                <a16:creationId xmlns:a16="http://schemas.microsoft.com/office/drawing/2014/main" id="{EA8C77D0-B336-4B3E-61E2-73EB813312C7}"/>
              </a:ext>
            </a:extLst>
          </p:cNvPr>
          <p:cNvSpPr txBox="1"/>
          <p:nvPr/>
        </p:nvSpPr>
        <p:spPr>
          <a:xfrm>
            <a:off x="755332" y="1577573"/>
            <a:ext cx="4578668" cy="1754326"/>
          </a:xfrm>
          <a:prstGeom prst="rect">
            <a:avLst/>
          </a:prstGeom>
          <a:noFill/>
        </p:spPr>
        <p:txBody>
          <a:bodyPr wrap="square">
            <a:spAutoFit/>
          </a:bodyPr>
          <a:lstStyle/>
          <a:p>
            <a:r>
              <a:rPr lang="en-US" b="1" dirty="0"/>
              <a:t>The conclusion summarizes the project’s overall contribution. It highlights the achievements, lessons learned, and the value delivered through the portfolio. It also sets the stage for possible improvements in the future.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162935B-6B7E-5ECA-6112-E6DE2597C161}"/>
              </a:ext>
            </a:extLst>
          </p:cNvPr>
          <p:cNvSpPr txBox="1"/>
          <p:nvPr/>
        </p:nvSpPr>
        <p:spPr>
          <a:xfrm>
            <a:off x="4249394" y="2067950"/>
            <a:ext cx="6757849" cy="369332"/>
          </a:xfrm>
          <a:prstGeom prst="rect">
            <a:avLst/>
          </a:prstGeom>
          <a:noFill/>
        </p:spPr>
        <p:txBody>
          <a:bodyPr wrap="square">
            <a:spAutoFit/>
          </a:bodyPr>
          <a:lstStyle/>
          <a:p>
            <a:r>
              <a:rPr lang="en-US" dirty="0"/>
              <a:t>GitHub Link</a:t>
            </a:r>
          </a:p>
        </p:txBody>
      </p:sp>
      <p:sp>
        <p:nvSpPr>
          <p:cNvPr id="6" name="TextBox 5">
            <a:extLst>
              <a:ext uri="{FF2B5EF4-FFF2-40B4-BE49-F238E27FC236}">
                <a16:creationId xmlns:a16="http://schemas.microsoft.com/office/drawing/2014/main" id="{A58998E3-C98F-7632-087E-A909273703DE}"/>
              </a:ext>
            </a:extLst>
          </p:cNvPr>
          <p:cNvSpPr txBox="1"/>
          <p:nvPr/>
        </p:nvSpPr>
        <p:spPr>
          <a:xfrm>
            <a:off x="2689412" y="3392038"/>
            <a:ext cx="6102656" cy="646331"/>
          </a:xfrm>
          <a:prstGeom prst="rect">
            <a:avLst/>
          </a:prstGeom>
          <a:noFill/>
        </p:spPr>
        <p:txBody>
          <a:bodyPr wrap="square">
            <a:spAutoFit/>
          </a:bodyPr>
          <a:lstStyle/>
          <a:p>
            <a:r>
              <a:rPr lang="en-US" dirty="0"/>
              <a:t>https://github.com/njayasuriyamanjula242006-sys/Jayasuriya.git</a:t>
            </a:r>
          </a:p>
        </p:txBody>
      </p:sp>
    </p:spTree>
    <p:extLst>
      <p:ext uri="{BB962C8B-B14F-4D97-AF65-F5344CB8AC3E}">
        <p14:creationId xmlns:p14="http://schemas.microsoft.com/office/powerpoint/2010/main" val="16976470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028446" y="2899242"/>
            <a:ext cx="8782304" cy="1324722"/>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r>
              <a:rPr lang="en-GB" sz="4250" spc="25" dirty="0"/>
              <a:t> Interactive Digital Portfolio Website”</a:t>
            </a:r>
            <a:endParaRPr sz="4250"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5DC3AD3-811F-E803-C89F-AD5EC401D2F5}"/>
              </a:ext>
            </a:extLst>
          </p:cNvPr>
          <p:cNvSpPr txBox="1"/>
          <p:nvPr/>
        </p:nvSpPr>
        <p:spPr>
          <a:xfrm>
            <a:off x="962739" y="1695450"/>
            <a:ext cx="4391125" cy="2031325"/>
          </a:xfrm>
          <a:prstGeom prst="rect">
            <a:avLst/>
          </a:prstGeom>
          <a:noFill/>
        </p:spPr>
        <p:txBody>
          <a:bodyPr wrap="square">
            <a:spAutoFit/>
          </a:bodyPr>
          <a:lstStyle/>
          <a:p>
            <a:r>
              <a:rPr lang="en-US" b="1" dirty="0"/>
              <a:t>Every project begins with a problem or challenge that needs a solution. This section explains what issue is being addressed, why it is important, and the negative impacts if the problem is left unsolved. Clearly defining the problem sets the foundation for the entire project.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A9AAD803-A4EB-BBA3-51CB-B7E85FFC9190}"/>
              </a:ext>
            </a:extLst>
          </p:cNvPr>
          <p:cNvSpPr txBox="1"/>
          <p:nvPr/>
        </p:nvSpPr>
        <p:spPr>
          <a:xfrm>
            <a:off x="676275" y="2019300"/>
            <a:ext cx="5263515" cy="1500023"/>
          </a:xfrm>
          <a:prstGeom prst="rect">
            <a:avLst/>
          </a:prstGeom>
          <a:noFill/>
        </p:spPr>
        <p:txBody>
          <a:bodyPr wrap="square">
            <a:spAutoFit/>
          </a:bodyPr>
          <a:lstStyle/>
          <a:p>
            <a:r>
              <a:rPr lang="en-US" b="1" dirty="0"/>
              <a:t>This section provides a summary of the project, including its objectives, purpose, and overall approach. It highlights what the project aims to achieve and how it plans to deliver a meaningful solution to the identified problem.</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BCCED71A-F10C-8C64-C595-FB49DC66A264}"/>
              </a:ext>
            </a:extLst>
          </p:cNvPr>
          <p:cNvSpPr txBox="1"/>
          <p:nvPr/>
        </p:nvSpPr>
        <p:spPr>
          <a:xfrm>
            <a:off x="593419" y="1857374"/>
            <a:ext cx="5284599" cy="1754326"/>
          </a:xfrm>
          <a:prstGeom prst="rect">
            <a:avLst/>
          </a:prstGeom>
          <a:noFill/>
        </p:spPr>
        <p:txBody>
          <a:bodyPr wrap="square">
            <a:spAutoFit/>
          </a:bodyPr>
          <a:lstStyle/>
          <a:p>
            <a:r>
              <a:rPr lang="en-US" b="1" dirty="0"/>
              <a:t>End users are the people or groups who will directly benefit from this project. They are the target audience who will use or interact with the final product. Identifying end users ensures that the project is designed with their needs, preferences, and challenges in mind</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F6C9E48A-54CA-3169-A3B6-F1C466F6E89C}"/>
              </a:ext>
            </a:extLst>
          </p:cNvPr>
          <p:cNvSpPr txBox="1"/>
          <p:nvPr/>
        </p:nvSpPr>
        <p:spPr>
          <a:xfrm rot="10800000" flipV="1">
            <a:off x="2695574" y="1695450"/>
            <a:ext cx="3876675" cy="2031325"/>
          </a:xfrm>
          <a:prstGeom prst="rect">
            <a:avLst/>
          </a:prstGeom>
          <a:noFill/>
        </p:spPr>
        <p:txBody>
          <a:bodyPr wrap="square">
            <a:spAutoFit/>
          </a:bodyPr>
          <a:lstStyle/>
          <a:p>
            <a:r>
              <a:rPr lang="en-US" b="1" dirty="0">
                <a:solidFill>
                  <a:schemeClr val="tx2"/>
                </a:solidFill>
              </a:rPr>
              <a:t>This part lists the software, programming languages, frameworks, or platforms that will be used to develop the project. It ensures that the chosen technologies are efficient, reliable, and suitable for solving the defined problem.</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E60DC7AC-1AD0-D4C2-1AD1-B3BB43F4A4B3}"/>
              </a:ext>
            </a:extLst>
          </p:cNvPr>
          <p:cNvSpPr txBox="1"/>
          <p:nvPr/>
        </p:nvSpPr>
        <p:spPr>
          <a:xfrm>
            <a:off x="739775" y="1592132"/>
            <a:ext cx="4376971" cy="1477328"/>
          </a:xfrm>
          <a:prstGeom prst="rect">
            <a:avLst/>
          </a:prstGeom>
          <a:noFill/>
        </p:spPr>
        <p:txBody>
          <a:bodyPr wrap="square">
            <a:spAutoFit/>
          </a:bodyPr>
          <a:lstStyle/>
          <a:p>
            <a:r>
              <a:rPr lang="en-US" b="1" dirty="0"/>
              <a:t>This section focuses on the design aspects of the portfolio, including structure, visual elements, and layout. A well-organized design improves readability, navigation, and overall user experience.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326730B5-AD30-DC91-A4D0-CB28EF52C29B}"/>
              </a:ext>
            </a:extLst>
          </p:cNvPr>
          <p:cNvSpPr txBox="1"/>
          <p:nvPr/>
        </p:nvSpPr>
        <p:spPr>
          <a:xfrm>
            <a:off x="755332" y="1939490"/>
            <a:ext cx="6102656" cy="1200329"/>
          </a:xfrm>
          <a:prstGeom prst="rect">
            <a:avLst/>
          </a:prstGeom>
          <a:noFill/>
        </p:spPr>
        <p:txBody>
          <a:bodyPr wrap="square">
            <a:spAutoFit/>
          </a:bodyPr>
          <a:lstStyle/>
          <a:p>
            <a:r>
              <a:rPr lang="en-US" b="1" dirty="0"/>
              <a:t>Here, the key features and functionalities of the portfolio are explained. This includes interactive elements, navigation menus, project showcases, and other features that make the portfolio dynamic and engaging</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PROJECT TITLE Interactive Digital Portfolio Website”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Jaya Suriya</cp:lastModifiedBy>
  <cp:revision>23</cp:revision>
  <dcterms:created xsi:type="dcterms:W3CDTF">2024-03-29T15:07:22Z</dcterms:created>
  <dcterms:modified xsi:type="dcterms:W3CDTF">2025-09-10T10:08:37Z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