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Lst>
  <p:sldSz cx="32918400" cy="43891200"/>
  <p:notesSz cx="6858000" cy="9144000"/>
  <p:defaultTextStyle>
    <a:defPPr>
      <a:defRPr lang="en-US"/>
    </a:defPPr>
    <a:lvl1pPr marL="0" algn="l" defTabSz="2194560" rtl="0" eaLnBrk="1" latinLnBrk="0" hangingPunct="1">
      <a:defRPr sz="8600" kern="1200">
        <a:solidFill>
          <a:schemeClr val="tx1"/>
        </a:solidFill>
        <a:latin typeface="+mn-lt"/>
        <a:ea typeface="+mn-ea"/>
        <a:cs typeface="+mn-cs"/>
      </a:defRPr>
    </a:lvl1pPr>
    <a:lvl2pPr marL="2194560" algn="l" defTabSz="2194560" rtl="0" eaLnBrk="1" latinLnBrk="0" hangingPunct="1">
      <a:defRPr sz="8600" kern="1200">
        <a:solidFill>
          <a:schemeClr val="tx1"/>
        </a:solidFill>
        <a:latin typeface="+mn-lt"/>
        <a:ea typeface="+mn-ea"/>
        <a:cs typeface="+mn-cs"/>
      </a:defRPr>
    </a:lvl2pPr>
    <a:lvl3pPr marL="4389120" algn="l" defTabSz="2194560" rtl="0" eaLnBrk="1" latinLnBrk="0" hangingPunct="1">
      <a:defRPr sz="8600" kern="1200">
        <a:solidFill>
          <a:schemeClr val="tx1"/>
        </a:solidFill>
        <a:latin typeface="+mn-lt"/>
        <a:ea typeface="+mn-ea"/>
        <a:cs typeface="+mn-cs"/>
      </a:defRPr>
    </a:lvl3pPr>
    <a:lvl4pPr marL="6583680" algn="l" defTabSz="2194560" rtl="0" eaLnBrk="1" latinLnBrk="0" hangingPunct="1">
      <a:defRPr sz="8600" kern="1200">
        <a:solidFill>
          <a:schemeClr val="tx1"/>
        </a:solidFill>
        <a:latin typeface="+mn-lt"/>
        <a:ea typeface="+mn-ea"/>
        <a:cs typeface="+mn-cs"/>
      </a:defRPr>
    </a:lvl4pPr>
    <a:lvl5pPr marL="8778240" algn="l" defTabSz="2194560" rtl="0" eaLnBrk="1" latinLnBrk="0" hangingPunct="1">
      <a:defRPr sz="8600" kern="1200">
        <a:solidFill>
          <a:schemeClr val="tx1"/>
        </a:solidFill>
        <a:latin typeface="+mn-lt"/>
        <a:ea typeface="+mn-ea"/>
        <a:cs typeface="+mn-cs"/>
      </a:defRPr>
    </a:lvl5pPr>
    <a:lvl6pPr marL="10972800" algn="l" defTabSz="2194560" rtl="0" eaLnBrk="1" latinLnBrk="0" hangingPunct="1">
      <a:defRPr sz="8600" kern="1200">
        <a:solidFill>
          <a:schemeClr val="tx1"/>
        </a:solidFill>
        <a:latin typeface="+mn-lt"/>
        <a:ea typeface="+mn-ea"/>
        <a:cs typeface="+mn-cs"/>
      </a:defRPr>
    </a:lvl6pPr>
    <a:lvl7pPr marL="13167360" algn="l" defTabSz="2194560" rtl="0" eaLnBrk="1" latinLnBrk="0" hangingPunct="1">
      <a:defRPr sz="8600" kern="1200">
        <a:solidFill>
          <a:schemeClr val="tx1"/>
        </a:solidFill>
        <a:latin typeface="+mn-lt"/>
        <a:ea typeface="+mn-ea"/>
        <a:cs typeface="+mn-cs"/>
      </a:defRPr>
    </a:lvl7pPr>
    <a:lvl8pPr marL="15361920" algn="l" defTabSz="2194560" rtl="0" eaLnBrk="1" latinLnBrk="0" hangingPunct="1">
      <a:defRPr sz="8600" kern="1200">
        <a:solidFill>
          <a:schemeClr val="tx1"/>
        </a:solidFill>
        <a:latin typeface="+mn-lt"/>
        <a:ea typeface="+mn-ea"/>
        <a:cs typeface="+mn-cs"/>
      </a:defRPr>
    </a:lvl8pPr>
    <a:lvl9pPr marL="17556480" algn="l" defTabSz="219456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824">
          <p15:clr>
            <a:srgbClr val="A4A3A4"/>
          </p15:clr>
        </p15:guide>
        <p15:guide id="2" pos="1036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p:scale>
          <a:sx n="33" d="100"/>
          <a:sy n="33" d="100"/>
        </p:scale>
        <p:origin x="-125" y="-5491"/>
      </p:cViewPr>
      <p:guideLst>
        <p:guide orient="horz" pos="13824"/>
        <p:guide pos="10368"/>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8880" y="13634724"/>
            <a:ext cx="27980640" cy="9408160"/>
          </a:xfrm>
        </p:spPr>
        <p:txBody>
          <a:bodyPr/>
          <a:lstStyle/>
          <a:p>
            <a:r>
              <a:rPr lang="en-US"/>
              <a:t>Click to edit Master title style</a:t>
            </a:r>
          </a:p>
        </p:txBody>
      </p:sp>
      <p:sp>
        <p:nvSpPr>
          <p:cNvPr id="3" name="Subtitle 2"/>
          <p:cNvSpPr>
            <a:spLocks noGrp="1"/>
          </p:cNvSpPr>
          <p:nvPr>
            <p:ph type="subTitle" idx="1"/>
          </p:nvPr>
        </p:nvSpPr>
        <p:spPr>
          <a:xfrm>
            <a:off x="4937760" y="24871680"/>
            <a:ext cx="23042880" cy="11216640"/>
          </a:xfrm>
        </p:spPr>
        <p:txBody>
          <a:bodyPr/>
          <a:lstStyle>
            <a:lvl1pPr marL="0" indent="0" algn="ctr">
              <a:buNone/>
              <a:defRPr>
                <a:solidFill>
                  <a:schemeClr val="tx1">
                    <a:tint val="75000"/>
                  </a:schemeClr>
                </a:solidFill>
              </a:defRPr>
            </a:lvl1pPr>
            <a:lvl2pPr marL="2194560" indent="0" algn="ctr">
              <a:buNone/>
              <a:defRPr>
                <a:solidFill>
                  <a:schemeClr val="tx1">
                    <a:tint val="75000"/>
                  </a:schemeClr>
                </a:solidFill>
              </a:defRPr>
            </a:lvl2pPr>
            <a:lvl3pPr marL="4389120" indent="0" algn="ctr">
              <a:buNone/>
              <a:defRPr>
                <a:solidFill>
                  <a:schemeClr val="tx1">
                    <a:tint val="75000"/>
                  </a:schemeClr>
                </a:solidFill>
              </a:defRPr>
            </a:lvl3pPr>
            <a:lvl4pPr marL="6583680" indent="0" algn="ctr">
              <a:buNone/>
              <a:defRPr>
                <a:solidFill>
                  <a:schemeClr val="tx1">
                    <a:tint val="75000"/>
                  </a:schemeClr>
                </a:solidFill>
              </a:defRPr>
            </a:lvl4pPr>
            <a:lvl5pPr marL="8778240" indent="0" algn="ctr">
              <a:buNone/>
              <a:defRPr>
                <a:solidFill>
                  <a:schemeClr val="tx1">
                    <a:tint val="75000"/>
                  </a:schemeClr>
                </a:solidFill>
              </a:defRPr>
            </a:lvl5pPr>
            <a:lvl6pPr marL="10972800" indent="0" algn="ctr">
              <a:buNone/>
              <a:defRPr>
                <a:solidFill>
                  <a:schemeClr val="tx1">
                    <a:tint val="75000"/>
                  </a:schemeClr>
                </a:solidFill>
              </a:defRPr>
            </a:lvl6pPr>
            <a:lvl7pPr marL="13167360" indent="0" algn="ctr">
              <a:buNone/>
              <a:defRPr>
                <a:solidFill>
                  <a:schemeClr val="tx1">
                    <a:tint val="75000"/>
                  </a:schemeClr>
                </a:solidFill>
              </a:defRPr>
            </a:lvl7pPr>
            <a:lvl8pPr marL="15361920" indent="0" algn="ctr">
              <a:buNone/>
              <a:defRPr>
                <a:solidFill>
                  <a:schemeClr val="tx1">
                    <a:tint val="75000"/>
                  </a:schemeClr>
                </a:solidFill>
              </a:defRPr>
            </a:lvl8pPr>
            <a:lvl9pPr marL="1755648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AC2D581-C7C2-A040-9FD8-A4D1B63CA286}" type="datetimeFigureOut">
              <a:rPr lang="en-US" smtClean="0"/>
              <a:t>4/3/2020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4F47DE-D429-F04F-9B51-903A886D2A44}" type="slidenum">
              <a:rPr lang="en-US" smtClean="0"/>
              <a:t>‹#›</a:t>
            </a:fld>
            <a:endParaRPr lang="en-US"/>
          </a:p>
        </p:txBody>
      </p:sp>
    </p:spTree>
    <p:extLst>
      <p:ext uri="{BB962C8B-B14F-4D97-AF65-F5344CB8AC3E}">
        <p14:creationId xmlns:p14="http://schemas.microsoft.com/office/powerpoint/2010/main" val="39117335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AC2D581-C7C2-A040-9FD8-A4D1B63CA286}" type="datetimeFigureOut">
              <a:rPr lang="en-US" smtClean="0"/>
              <a:t>4/3/2020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4F47DE-D429-F04F-9B51-903A886D2A44}" type="slidenum">
              <a:rPr lang="en-US" smtClean="0"/>
              <a:t>‹#›</a:t>
            </a:fld>
            <a:endParaRPr lang="en-US"/>
          </a:p>
        </p:txBody>
      </p:sp>
    </p:spTree>
    <p:extLst>
      <p:ext uri="{BB962C8B-B14F-4D97-AF65-F5344CB8AC3E}">
        <p14:creationId xmlns:p14="http://schemas.microsoft.com/office/powerpoint/2010/main" val="16090620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463360" y="7030721"/>
            <a:ext cx="29626560" cy="14979904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583680" y="7030721"/>
            <a:ext cx="88331040" cy="14979904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AC2D581-C7C2-A040-9FD8-A4D1B63CA286}" type="datetimeFigureOut">
              <a:rPr lang="en-US" smtClean="0"/>
              <a:t>4/3/2020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4F47DE-D429-F04F-9B51-903A886D2A44}" type="slidenum">
              <a:rPr lang="en-US" smtClean="0"/>
              <a:t>‹#›</a:t>
            </a:fld>
            <a:endParaRPr lang="en-US"/>
          </a:p>
        </p:txBody>
      </p:sp>
    </p:spTree>
    <p:extLst>
      <p:ext uri="{BB962C8B-B14F-4D97-AF65-F5344CB8AC3E}">
        <p14:creationId xmlns:p14="http://schemas.microsoft.com/office/powerpoint/2010/main" val="32529723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AC2D581-C7C2-A040-9FD8-A4D1B63CA286}" type="datetimeFigureOut">
              <a:rPr lang="en-US" smtClean="0"/>
              <a:t>4/3/2020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4F47DE-D429-F04F-9B51-903A886D2A44}" type="slidenum">
              <a:rPr lang="en-US" smtClean="0"/>
              <a:t>‹#›</a:t>
            </a:fld>
            <a:endParaRPr lang="en-US"/>
          </a:p>
        </p:txBody>
      </p:sp>
    </p:spTree>
    <p:extLst>
      <p:ext uri="{BB962C8B-B14F-4D97-AF65-F5344CB8AC3E}">
        <p14:creationId xmlns:p14="http://schemas.microsoft.com/office/powerpoint/2010/main" val="35150518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00327" y="28204163"/>
            <a:ext cx="27980640" cy="8717280"/>
          </a:xfrm>
        </p:spPr>
        <p:txBody>
          <a:bodyPr anchor="t"/>
          <a:lstStyle>
            <a:lvl1pPr algn="l">
              <a:defRPr sz="19200" b="1" cap="all"/>
            </a:lvl1pPr>
          </a:lstStyle>
          <a:p>
            <a:r>
              <a:rPr lang="en-US"/>
              <a:t>Click to edit Master title style</a:t>
            </a:r>
          </a:p>
        </p:txBody>
      </p:sp>
      <p:sp>
        <p:nvSpPr>
          <p:cNvPr id="3" name="Text Placeholder 2"/>
          <p:cNvSpPr>
            <a:spLocks noGrp="1"/>
          </p:cNvSpPr>
          <p:nvPr>
            <p:ph type="body" idx="1"/>
          </p:nvPr>
        </p:nvSpPr>
        <p:spPr>
          <a:xfrm>
            <a:off x="2600327" y="18602967"/>
            <a:ext cx="27980640" cy="9601196"/>
          </a:xfrm>
        </p:spPr>
        <p:txBody>
          <a:bodyPr anchor="b"/>
          <a:lstStyle>
            <a:lvl1pPr marL="0" indent="0">
              <a:buNone/>
              <a:defRPr sz="9600">
                <a:solidFill>
                  <a:schemeClr val="tx1">
                    <a:tint val="75000"/>
                  </a:schemeClr>
                </a:solidFill>
              </a:defRPr>
            </a:lvl1pPr>
            <a:lvl2pPr marL="2194560" indent="0">
              <a:buNone/>
              <a:defRPr sz="8600">
                <a:solidFill>
                  <a:schemeClr val="tx1">
                    <a:tint val="75000"/>
                  </a:schemeClr>
                </a:solidFill>
              </a:defRPr>
            </a:lvl2pPr>
            <a:lvl3pPr marL="4389120" indent="0">
              <a:buNone/>
              <a:defRPr sz="7700">
                <a:solidFill>
                  <a:schemeClr val="tx1">
                    <a:tint val="75000"/>
                  </a:schemeClr>
                </a:solidFill>
              </a:defRPr>
            </a:lvl3pPr>
            <a:lvl4pPr marL="6583680" indent="0">
              <a:buNone/>
              <a:defRPr sz="6700">
                <a:solidFill>
                  <a:schemeClr val="tx1">
                    <a:tint val="75000"/>
                  </a:schemeClr>
                </a:solidFill>
              </a:defRPr>
            </a:lvl4pPr>
            <a:lvl5pPr marL="8778240" indent="0">
              <a:buNone/>
              <a:defRPr sz="6700">
                <a:solidFill>
                  <a:schemeClr val="tx1">
                    <a:tint val="75000"/>
                  </a:schemeClr>
                </a:solidFill>
              </a:defRPr>
            </a:lvl5pPr>
            <a:lvl6pPr marL="10972800" indent="0">
              <a:buNone/>
              <a:defRPr sz="6700">
                <a:solidFill>
                  <a:schemeClr val="tx1">
                    <a:tint val="75000"/>
                  </a:schemeClr>
                </a:solidFill>
              </a:defRPr>
            </a:lvl6pPr>
            <a:lvl7pPr marL="13167360" indent="0">
              <a:buNone/>
              <a:defRPr sz="6700">
                <a:solidFill>
                  <a:schemeClr val="tx1">
                    <a:tint val="75000"/>
                  </a:schemeClr>
                </a:solidFill>
              </a:defRPr>
            </a:lvl7pPr>
            <a:lvl8pPr marL="15361920" indent="0">
              <a:buNone/>
              <a:defRPr sz="6700">
                <a:solidFill>
                  <a:schemeClr val="tx1">
                    <a:tint val="75000"/>
                  </a:schemeClr>
                </a:solidFill>
              </a:defRPr>
            </a:lvl8pPr>
            <a:lvl9pPr marL="17556480" indent="0">
              <a:buNone/>
              <a:defRPr sz="67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AC2D581-C7C2-A040-9FD8-A4D1B63CA286}" type="datetimeFigureOut">
              <a:rPr lang="en-US" smtClean="0"/>
              <a:t>4/3/2020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24F47DE-D429-F04F-9B51-903A886D2A44}" type="slidenum">
              <a:rPr lang="en-US" smtClean="0"/>
              <a:t>‹#›</a:t>
            </a:fld>
            <a:endParaRPr lang="en-US"/>
          </a:p>
        </p:txBody>
      </p:sp>
    </p:spTree>
    <p:extLst>
      <p:ext uri="{BB962C8B-B14F-4D97-AF65-F5344CB8AC3E}">
        <p14:creationId xmlns:p14="http://schemas.microsoft.com/office/powerpoint/2010/main" val="35370686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583680" y="40965121"/>
            <a:ext cx="58978800" cy="115864640"/>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6111120" y="40965121"/>
            <a:ext cx="58978800" cy="115864640"/>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AC2D581-C7C2-A040-9FD8-A4D1B63CA286}" type="datetimeFigureOut">
              <a:rPr lang="en-US" smtClean="0"/>
              <a:t>4/3/2020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4F47DE-D429-F04F-9B51-903A886D2A44}" type="slidenum">
              <a:rPr lang="en-US" smtClean="0"/>
              <a:t>‹#›</a:t>
            </a:fld>
            <a:endParaRPr lang="en-US"/>
          </a:p>
        </p:txBody>
      </p:sp>
    </p:spTree>
    <p:extLst>
      <p:ext uri="{BB962C8B-B14F-4D97-AF65-F5344CB8AC3E}">
        <p14:creationId xmlns:p14="http://schemas.microsoft.com/office/powerpoint/2010/main" val="40964252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45920" y="1757683"/>
            <a:ext cx="29626560" cy="73152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645920" y="9824723"/>
            <a:ext cx="14544677" cy="4094477"/>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a:t>Click to edit Master text styles</a:t>
            </a:r>
          </a:p>
        </p:txBody>
      </p:sp>
      <p:sp>
        <p:nvSpPr>
          <p:cNvPr id="4" name="Content Placeholder 3"/>
          <p:cNvSpPr>
            <a:spLocks noGrp="1"/>
          </p:cNvSpPr>
          <p:nvPr>
            <p:ph sz="half" idx="2"/>
          </p:nvPr>
        </p:nvSpPr>
        <p:spPr>
          <a:xfrm>
            <a:off x="1645920" y="13919200"/>
            <a:ext cx="14544677" cy="25288243"/>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6722093" y="9824723"/>
            <a:ext cx="14550390" cy="4094477"/>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a:t>Click to edit Master text styles</a:t>
            </a:r>
          </a:p>
        </p:txBody>
      </p:sp>
      <p:sp>
        <p:nvSpPr>
          <p:cNvPr id="6" name="Content Placeholder 5"/>
          <p:cNvSpPr>
            <a:spLocks noGrp="1"/>
          </p:cNvSpPr>
          <p:nvPr>
            <p:ph sz="quarter" idx="4"/>
          </p:nvPr>
        </p:nvSpPr>
        <p:spPr>
          <a:xfrm>
            <a:off x="16722093" y="13919200"/>
            <a:ext cx="14550390" cy="25288243"/>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AC2D581-C7C2-A040-9FD8-A4D1B63CA286}" type="datetimeFigureOut">
              <a:rPr lang="en-US" smtClean="0"/>
              <a:t>4/3/2020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24F47DE-D429-F04F-9B51-903A886D2A44}" type="slidenum">
              <a:rPr lang="en-US" smtClean="0"/>
              <a:t>‹#›</a:t>
            </a:fld>
            <a:endParaRPr lang="en-US"/>
          </a:p>
        </p:txBody>
      </p:sp>
    </p:spTree>
    <p:extLst>
      <p:ext uri="{BB962C8B-B14F-4D97-AF65-F5344CB8AC3E}">
        <p14:creationId xmlns:p14="http://schemas.microsoft.com/office/powerpoint/2010/main" val="34007349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AC2D581-C7C2-A040-9FD8-A4D1B63CA286}" type="datetimeFigureOut">
              <a:rPr lang="en-US" smtClean="0"/>
              <a:t>4/3/2020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24F47DE-D429-F04F-9B51-903A886D2A44}" type="slidenum">
              <a:rPr lang="en-US" smtClean="0"/>
              <a:t>‹#›</a:t>
            </a:fld>
            <a:endParaRPr lang="en-US"/>
          </a:p>
        </p:txBody>
      </p:sp>
    </p:spTree>
    <p:extLst>
      <p:ext uri="{BB962C8B-B14F-4D97-AF65-F5344CB8AC3E}">
        <p14:creationId xmlns:p14="http://schemas.microsoft.com/office/powerpoint/2010/main" val="42883276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AC2D581-C7C2-A040-9FD8-A4D1B63CA286}" type="datetimeFigureOut">
              <a:rPr lang="en-US" smtClean="0"/>
              <a:t>4/3/2020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24F47DE-D429-F04F-9B51-903A886D2A44}" type="slidenum">
              <a:rPr lang="en-US" smtClean="0"/>
              <a:t>‹#›</a:t>
            </a:fld>
            <a:endParaRPr lang="en-US"/>
          </a:p>
        </p:txBody>
      </p:sp>
    </p:spTree>
    <p:extLst>
      <p:ext uri="{BB962C8B-B14F-4D97-AF65-F5344CB8AC3E}">
        <p14:creationId xmlns:p14="http://schemas.microsoft.com/office/powerpoint/2010/main" val="1530995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45923" y="1747520"/>
            <a:ext cx="10829927" cy="7437120"/>
          </a:xfrm>
        </p:spPr>
        <p:txBody>
          <a:bodyPr anchor="b"/>
          <a:lstStyle>
            <a:lvl1pPr algn="l">
              <a:defRPr sz="9600" b="1"/>
            </a:lvl1pPr>
          </a:lstStyle>
          <a:p>
            <a:r>
              <a:rPr lang="en-US"/>
              <a:t>Click to edit Master title style</a:t>
            </a:r>
          </a:p>
        </p:txBody>
      </p:sp>
      <p:sp>
        <p:nvSpPr>
          <p:cNvPr id="3" name="Content Placeholder 2"/>
          <p:cNvSpPr>
            <a:spLocks noGrp="1"/>
          </p:cNvSpPr>
          <p:nvPr>
            <p:ph idx="1"/>
          </p:nvPr>
        </p:nvSpPr>
        <p:spPr>
          <a:xfrm>
            <a:off x="12870180" y="1747523"/>
            <a:ext cx="18402300" cy="37459924"/>
          </a:xfrm>
        </p:spPr>
        <p:txBody>
          <a:bodyPr/>
          <a:lstStyle>
            <a:lvl1pPr>
              <a:defRPr sz="154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645923" y="9184643"/>
            <a:ext cx="10829927" cy="30022804"/>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a:t>Click to edit Master text styles</a:t>
            </a:r>
          </a:p>
        </p:txBody>
      </p:sp>
      <p:sp>
        <p:nvSpPr>
          <p:cNvPr id="5" name="Date Placeholder 4"/>
          <p:cNvSpPr>
            <a:spLocks noGrp="1"/>
          </p:cNvSpPr>
          <p:nvPr>
            <p:ph type="dt" sz="half" idx="10"/>
          </p:nvPr>
        </p:nvSpPr>
        <p:spPr/>
        <p:txBody>
          <a:bodyPr/>
          <a:lstStyle/>
          <a:p>
            <a:fld id="{1AC2D581-C7C2-A040-9FD8-A4D1B63CA286}" type="datetimeFigureOut">
              <a:rPr lang="en-US" smtClean="0"/>
              <a:t>4/3/2020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4F47DE-D429-F04F-9B51-903A886D2A44}" type="slidenum">
              <a:rPr lang="en-US" smtClean="0"/>
              <a:t>‹#›</a:t>
            </a:fld>
            <a:endParaRPr lang="en-US"/>
          </a:p>
        </p:txBody>
      </p:sp>
    </p:spTree>
    <p:extLst>
      <p:ext uri="{BB962C8B-B14F-4D97-AF65-F5344CB8AC3E}">
        <p14:creationId xmlns:p14="http://schemas.microsoft.com/office/powerpoint/2010/main" val="18097477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52237" y="30723840"/>
            <a:ext cx="19751040" cy="3627124"/>
          </a:xfrm>
        </p:spPr>
        <p:txBody>
          <a:bodyPr anchor="b"/>
          <a:lstStyle>
            <a:lvl1pPr algn="l">
              <a:defRPr sz="9600" b="1"/>
            </a:lvl1pPr>
          </a:lstStyle>
          <a:p>
            <a:r>
              <a:rPr lang="en-US"/>
              <a:t>Click to edit Master title style</a:t>
            </a:r>
          </a:p>
        </p:txBody>
      </p:sp>
      <p:sp>
        <p:nvSpPr>
          <p:cNvPr id="3" name="Picture Placeholder 2"/>
          <p:cNvSpPr>
            <a:spLocks noGrp="1"/>
          </p:cNvSpPr>
          <p:nvPr>
            <p:ph type="pic" idx="1"/>
          </p:nvPr>
        </p:nvSpPr>
        <p:spPr>
          <a:xfrm>
            <a:off x="6452237" y="3921760"/>
            <a:ext cx="19751040" cy="26334720"/>
          </a:xfrm>
        </p:spPr>
        <p:txBody>
          <a:bodyPr/>
          <a:lstStyle>
            <a:lvl1pPr marL="0" indent="0">
              <a:buNone/>
              <a:defRPr sz="15400"/>
            </a:lvl1pPr>
            <a:lvl2pPr marL="2194560" indent="0">
              <a:buNone/>
              <a:defRPr sz="13400"/>
            </a:lvl2pPr>
            <a:lvl3pPr marL="4389120" indent="0">
              <a:buNone/>
              <a:defRPr sz="1150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endParaRPr lang="en-US"/>
          </a:p>
        </p:txBody>
      </p:sp>
      <p:sp>
        <p:nvSpPr>
          <p:cNvPr id="4" name="Text Placeholder 3"/>
          <p:cNvSpPr>
            <a:spLocks noGrp="1"/>
          </p:cNvSpPr>
          <p:nvPr>
            <p:ph type="body" sz="half" idx="2"/>
          </p:nvPr>
        </p:nvSpPr>
        <p:spPr>
          <a:xfrm>
            <a:off x="6452237" y="34350964"/>
            <a:ext cx="19751040" cy="5151116"/>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a:t>Click to edit Master text styles</a:t>
            </a:r>
          </a:p>
        </p:txBody>
      </p:sp>
      <p:sp>
        <p:nvSpPr>
          <p:cNvPr id="5" name="Date Placeholder 4"/>
          <p:cNvSpPr>
            <a:spLocks noGrp="1"/>
          </p:cNvSpPr>
          <p:nvPr>
            <p:ph type="dt" sz="half" idx="10"/>
          </p:nvPr>
        </p:nvSpPr>
        <p:spPr/>
        <p:txBody>
          <a:bodyPr/>
          <a:lstStyle/>
          <a:p>
            <a:fld id="{1AC2D581-C7C2-A040-9FD8-A4D1B63CA286}" type="datetimeFigureOut">
              <a:rPr lang="en-US" smtClean="0"/>
              <a:t>4/3/2020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4F47DE-D429-F04F-9B51-903A886D2A44}" type="slidenum">
              <a:rPr lang="en-US" smtClean="0"/>
              <a:t>‹#›</a:t>
            </a:fld>
            <a:endParaRPr lang="en-US"/>
          </a:p>
        </p:txBody>
      </p:sp>
    </p:spTree>
    <p:extLst>
      <p:ext uri="{BB962C8B-B14F-4D97-AF65-F5344CB8AC3E}">
        <p14:creationId xmlns:p14="http://schemas.microsoft.com/office/powerpoint/2010/main" val="23336717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45920" y="1757683"/>
            <a:ext cx="29626560" cy="7315200"/>
          </a:xfrm>
          <a:prstGeom prst="rect">
            <a:avLst/>
          </a:prstGeom>
        </p:spPr>
        <p:txBody>
          <a:bodyPr vert="horz" lIns="438912" tIns="219456" rIns="438912" bIns="219456" rtlCol="0" anchor="ctr">
            <a:normAutofit/>
          </a:bodyPr>
          <a:lstStyle/>
          <a:p>
            <a:r>
              <a:rPr lang="en-US"/>
              <a:t>Click to edit Master title style</a:t>
            </a:r>
          </a:p>
        </p:txBody>
      </p:sp>
      <p:sp>
        <p:nvSpPr>
          <p:cNvPr id="3" name="Text Placeholder 2"/>
          <p:cNvSpPr>
            <a:spLocks noGrp="1"/>
          </p:cNvSpPr>
          <p:nvPr>
            <p:ph type="body" idx="1"/>
          </p:nvPr>
        </p:nvSpPr>
        <p:spPr>
          <a:xfrm>
            <a:off x="1645920" y="10241284"/>
            <a:ext cx="29626560" cy="28966163"/>
          </a:xfrm>
          <a:prstGeom prst="rect">
            <a:avLst/>
          </a:prstGeom>
        </p:spPr>
        <p:txBody>
          <a:bodyPr vert="horz" lIns="438912" tIns="219456" rIns="438912" bIns="219456"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645920" y="40680644"/>
            <a:ext cx="7680960" cy="2336800"/>
          </a:xfrm>
          <a:prstGeom prst="rect">
            <a:avLst/>
          </a:prstGeom>
        </p:spPr>
        <p:txBody>
          <a:bodyPr vert="horz" lIns="438912" tIns="219456" rIns="438912" bIns="219456" rtlCol="0" anchor="ctr"/>
          <a:lstStyle>
            <a:lvl1pPr algn="l">
              <a:defRPr sz="5800">
                <a:solidFill>
                  <a:schemeClr val="tx1">
                    <a:tint val="75000"/>
                  </a:schemeClr>
                </a:solidFill>
              </a:defRPr>
            </a:lvl1pPr>
          </a:lstStyle>
          <a:p>
            <a:fld id="{1AC2D581-C7C2-A040-9FD8-A4D1B63CA286}" type="datetimeFigureOut">
              <a:rPr lang="en-US" smtClean="0"/>
              <a:t>4/3/2020</a:t>
            </a:fld>
            <a:endParaRPr lang="en-US"/>
          </a:p>
        </p:txBody>
      </p:sp>
      <p:sp>
        <p:nvSpPr>
          <p:cNvPr id="5" name="Footer Placeholder 4"/>
          <p:cNvSpPr>
            <a:spLocks noGrp="1"/>
          </p:cNvSpPr>
          <p:nvPr>
            <p:ph type="ftr" sz="quarter" idx="3"/>
          </p:nvPr>
        </p:nvSpPr>
        <p:spPr>
          <a:xfrm>
            <a:off x="11247120" y="40680644"/>
            <a:ext cx="10424160" cy="2336800"/>
          </a:xfrm>
          <a:prstGeom prst="rect">
            <a:avLst/>
          </a:prstGeom>
        </p:spPr>
        <p:txBody>
          <a:bodyPr vert="horz" lIns="438912" tIns="219456" rIns="438912" bIns="219456" rtlCol="0" anchor="ctr"/>
          <a:lstStyle>
            <a:lvl1pPr algn="ctr">
              <a:defRPr sz="5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3591520" y="40680644"/>
            <a:ext cx="7680960" cy="2336800"/>
          </a:xfrm>
          <a:prstGeom prst="rect">
            <a:avLst/>
          </a:prstGeom>
        </p:spPr>
        <p:txBody>
          <a:bodyPr vert="horz" lIns="438912" tIns="219456" rIns="438912" bIns="219456" rtlCol="0" anchor="ctr"/>
          <a:lstStyle>
            <a:lvl1pPr algn="r">
              <a:defRPr sz="5800">
                <a:solidFill>
                  <a:schemeClr val="tx1">
                    <a:tint val="75000"/>
                  </a:schemeClr>
                </a:solidFill>
              </a:defRPr>
            </a:lvl1pPr>
          </a:lstStyle>
          <a:p>
            <a:fld id="{524F47DE-D429-F04F-9B51-903A886D2A44}" type="slidenum">
              <a:rPr lang="en-US" smtClean="0"/>
              <a:t>‹#›</a:t>
            </a:fld>
            <a:endParaRPr lang="en-US"/>
          </a:p>
        </p:txBody>
      </p:sp>
    </p:spTree>
    <p:extLst>
      <p:ext uri="{BB962C8B-B14F-4D97-AF65-F5344CB8AC3E}">
        <p14:creationId xmlns:p14="http://schemas.microsoft.com/office/powerpoint/2010/main" val="35417848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194560" rtl="0" eaLnBrk="1" latinLnBrk="0" hangingPunct="1">
        <a:spcBef>
          <a:spcPct val="0"/>
        </a:spcBef>
        <a:buNone/>
        <a:defRPr sz="21100" kern="1200">
          <a:solidFill>
            <a:schemeClr val="tx1"/>
          </a:solidFill>
          <a:latin typeface="+mj-lt"/>
          <a:ea typeface="+mj-ea"/>
          <a:cs typeface="+mj-cs"/>
        </a:defRPr>
      </a:lvl1pPr>
    </p:titleStyle>
    <p:bodyStyle>
      <a:lvl1pPr marL="1645920" indent="-1645920" algn="l" defTabSz="2194560" rtl="0" eaLnBrk="1" latinLnBrk="0" hangingPunct="1">
        <a:spcBef>
          <a:spcPct val="20000"/>
        </a:spcBef>
        <a:buFont typeface="Arial"/>
        <a:buChar char="•"/>
        <a:defRPr sz="15400" kern="1200">
          <a:solidFill>
            <a:schemeClr val="tx1"/>
          </a:solidFill>
          <a:latin typeface="+mn-lt"/>
          <a:ea typeface="+mn-ea"/>
          <a:cs typeface="+mn-cs"/>
        </a:defRPr>
      </a:lvl1pPr>
      <a:lvl2pPr marL="3566160" indent="-1371600" algn="l" defTabSz="2194560" rtl="0" eaLnBrk="1" latinLnBrk="0" hangingPunct="1">
        <a:spcBef>
          <a:spcPct val="20000"/>
        </a:spcBef>
        <a:buFont typeface="Arial"/>
        <a:buChar char="–"/>
        <a:defRPr sz="13400" kern="1200">
          <a:solidFill>
            <a:schemeClr val="tx1"/>
          </a:solidFill>
          <a:latin typeface="+mn-lt"/>
          <a:ea typeface="+mn-ea"/>
          <a:cs typeface="+mn-cs"/>
        </a:defRPr>
      </a:lvl2pPr>
      <a:lvl3pPr marL="5486400" indent="-1097280" algn="l" defTabSz="2194560" rtl="0" eaLnBrk="1" latinLnBrk="0" hangingPunct="1">
        <a:spcBef>
          <a:spcPct val="20000"/>
        </a:spcBef>
        <a:buFont typeface="Arial"/>
        <a:buChar char="•"/>
        <a:defRPr sz="11500" kern="1200">
          <a:solidFill>
            <a:schemeClr val="tx1"/>
          </a:solidFill>
          <a:latin typeface="+mn-lt"/>
          <a:ea typeface="+mn-ea"/>
          <a:cs typeface="+mn-cs"/>
        </a:defRPr>
      </a:lvl3pPr>
      <a:lvl4pPr marL="7680960" indent="-1097280" algn="l" defTabSz="2194560" rtl="0" eaLnBrk="1" latinLnBrk="0" hangingPunct="1">
        <a:spcBef>
          <a:spcPct val="20000"/>
        </a:spcBef>
        <a:buFont typeface="Arial"/>
        <a:buChar char="–"/>
        <a:defRPr sz="9600" kern="1200">
          <a:solidFill>
            <a:schemeClr val="tx1"/>
          </a:solidFill>
          <a:latin typeface="+mn-lt"/>
          <a:ea typeface="+mn-ea"/>
          <a:cs typeface="+mn-cs"/>
        </a:defRPr>
      </a:lvl4pPr>
      <a:lvl5pPr marL="9875520" indent="-1097280" algn="l" defTabSz="2194560" rtl="0" eaLnBrk="1" latinLnBrk="0" hangingPunct="1">
        <a:spcBef>
          <a:spcPct val="20000"/>
        </a:spcBef>
        <a:buFont typeface="Arial"/>
        <a:buChar char="»"/>
        <a:defRPr sz="9600" kern="1200">
          <a:solidFill>
            <a:schemeClr val="tx1"/>
          </a:solidFill>
          <a:latin typeface="+mn-lt"/>
          <a:ea typeface="+mn-ea"/>
          <a:cs typeface="+mn-cs"/>
        </a:defRPr>
      </a:lvl5pPr>
      <a:lvl6pPr marL="12070080" indent="-1097280" algn="l" defTabSz="2194560" rtl="0" eaLnBrk="1" latinLnBrk="0" hangingPunct="1">
        <a:spcBef>
          <a:spcPct val="20000"/>
        </a:spcBef>
        <a:buFont typeface="Arial"/>
        <a:buChar char="•"/>
        <a:defRPr sz="9600" kern="1200">
          <a:solidFill>
            <a:schemeClr val="tx1"/>
          </a:solidFill>
          <a:latin typeface="+mn-lt"/>
          <a:ea typeface="+mn-ea"/>
          <a:cs typeface="+mn-cs"/>
        </a:defRPr>
      </a:lvl6pPr>
      <a:lvl7pPr marL="14264640" indent="-1097280" algn="l" defTabSz="2194560" rtl="0" eaLnBrk="1" latinLnBrk="0" hangingPunct="1">
        <a:spcBef>
          <a:spcPct val="20000"/>
        </a:spcBef>
        <a:buFont typeface="Arial"/>
        <a:buChar char="•"/>
        <a:defRPr sz="9600" kern="1200">
          <a:solidFill>
            <a:schemeClr val="tx1"/>
          </a:solidFill>
          <a:latin typeface="+mn-lt"/>
          <a:ea typeface="+mn-ea"/>
          <a:cs typeface="+mn-cs"/>
        </a:defRPr>
      </a:lvl7pPr>
      <a:lvl8pPr marL="16459200" indent="-1097280" algn="l" defTabSz="2194560" rtl="0" eaLnBrk="1" latinLnBrk="0" hangingPunct="1">
        <a:spcBef>
          <a:spcPct val="20000"/>
        </a:spcBef>
        <a:buFont typeface="Arial"/>
        <a:buChar char="•"/>
        <a:defRPr sz="9600" kern="1200">
          <a:solidFill>
            <a:schemeClr val="tx1"/>
          </a:solidFill>
          <a:latin typeface="+mn-lt"/>
          <a:ea typeface="+mn-ea"/>
          <a:cs typeface="+mn-cs"/>
        </a:defRPr>
      </a:lvl8pPr>
      <a:lvl9pPr marL="18653760" indent="-1097280" algn="l" defTabSz="2194560" rtl="0" eaLnBrk="1" latinLnBrk="0" hangingPunct="1">
        <a:spcBef>
          <a:spcPct val="20000"/>
        </a:spcBef>
        <a:buFont typeface="Arial"/>
        <a:buChar char="•"/>
        <a:defRPr sz="9600" kern="1200">
          <a:solidFill>
            <a:schemeClr val="tx1"/>
          </a:solidFill>
          <a:latin typeface="+mn-lt"/>
          <a:ea typeface="+mn-ea"/>
          <a:cs typeface="+mn-cs"/>
        </a:defRPr>
      </a:lvl9pPr>
    </p:bodyStyle>
    <p:otherStyle>
      <a:defPPr>
        <a:defRPr lang="en-US"/>
      </a:defPPr>
      <a:lvl1pPr marL="0" algn="l" defTabSz="2194560" rtl="0" eaLnBrk="1" latinLnBrk="0" hangingPunct="1">
        <a:defRPr sz="8600" kern="1200">
          <a:solidFill>
            <a:schemeClr val="tx1"/>
          </a:solidFill>
          <a:latin typeface="+mn-lt"/>
          <a:ea typeface="+mn-ea"/>
          <a:cs typeface="+mn-cs"/>
        </a:defRPr>
      </a:lvl1pPr>
      <a:lvl2pPr marL="2194560" algn="l" defTabSz="2194560" rtl="0" eaLnBrk="1" latinLnBrk="0" hangingPunct="1">
        <a:defRPr sz="8600" kern="1200">
          <a:solidFill>
            <a:schemeClr val="tx1"/>
          </a:solidFill>
          <a:latin typeface="+mn-lt"/>
          <a:ea typeface="+mn-ea"/>
          <a:cs typeface="+mn-cs"/>
        </a:defRPr>
      </a:lvl2pPr>
      <a:lvl3pPr marL="4389120" algn="l" defTabSz="2194560" rtl="0" eaLnBrk="1" latinLnBrk="0" hangingPunct="1">
        <a:defRPr sz="8600" kern="1200">
          <a:solidFill>
            <a:schemeClr val="tx1"/>
          </a:solidFill>
          <a:latin typeface="+mn-lt"/>
          <a:ea typeface="+mn-ea"/>
          <a:cs typeface="+mn-cs"/>
        </a:defRPr>
      </a:lvl3pPr>
      <a:lvl4pPr marL="6583680" algn="l" defTabSz="2194560" rtl="0" eaLnBrk="1" latinLnBrk="0" hangingPunct="1">
        <a:defRPr sz="8600" kern="1200">
          <a:solidFill>
            <a:schemeClr val="tx1"/>
          </a:solidFill>
          <a:latin typeface="+mn-lt"/>
          <a:ea typeface="+mn-ea"/>
          <a:cs typeface="+mn-cs"/>
        </a:defRPr>
      </a:lvl4pPr>
      <a:lvl5pPr marL="8778240" algn="l" defTabSz="2194560" rtl="0" eaLnBrk="1" latinLnBrk="0" hangingPunct="1">
        <a:defRPr sz="8600" kern="1200">
          <a:solidFill>
            <a:schemeClr val="tx1"/>
          </a:solidFill>
          <a:latin typeface="+mn-lt"/>
          <a:ea typeface="+mn-ea"/>
          <a:cs typeface="+mn-cs"/>
        </a:defRPr>
      </a:lvl5pPr>
      <a:lvl6pPr marL="10972800" algn="l" defTabSz="2194560" rtl="0" eaLnBrk="1" latinLnBrk="0" hangingPunct="1">
        <a:defRPr sz="8600" kern="1200">
          <a:solidFill>
            <a:schemeClr val="tx1"/>
          </a:solidFill>
          <a:latin typeface="+mn-lt"/>
          <a:ea typeface="+mn-ea"/>
          <a:cs typeface="+mn-cs"/>
        </a:defRPr>
      </a:lvl6pPr>
      <a:lvl7pPr marL="13167360" algn="l" defTabSz="2194560" rtl="0" eaLnBrk="1" latinLnBrk="0" hangingPunct="1">
        <a:defRPr sz="8600" kern="1200">
          <a:solidFill>
            <a:schemeClr val="tx1"/>
          </a:solidFill>
          <a:latin typeface="+mn-lt"/>
          <a:ea typeface="+mn-ea"/>
          <a:cs typeface="+mn-cs"/>
        </a:defRPr>
      </a:lvl7pPr>
      <a:lvl8pPr marL="15361920" algn="l" defTabSz="2194560" rtl="0" eaLnBrk="1" latinLnBrk="0" hangingPunct="1">
        <a:defRPr sz="8600" kern="1200">
          <a:solidFill>
            <a:schemeClr val="tx1"/>
          </a:solidFill>
          <a:latin typeface="+mn-lt"/>
          <a:ea typeface="+mn-ea"/>
          <a:cs typeface="+mn-cs"/>
        </a:defRPr>
      </a:lvl8pPr>
      <a:lvl9pPr marL="17556480" algn="l" defTabSz="219456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hyperlink" Target="http://www.nsf.gov/awardsearch/showAward?AWD_ID=1849869" TargetMode="External"/><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Rectangle 2"/>
          <p:cNvSpPr txBox="1">
            <a:spLocks noChangeArrowheads="1"/>
          </p:cNvSpPr>
          <p:nvPr/>
        </p:nvSpPr>
        <p:spPr bwMode="auto">
          <a:xfrm>
            <a:off x="0" y="745083"/>
            <a:ext cx="32918400" cy="6305323"/>
          </a:xfrm>
          <a:prstGeom prst="rect">
            <a:avLst/>
          </a:prstGeom>
          <a:gradFill rotWithShape="0">
            <a:gsLst>
              <a:gs pos="0">
                <a:srgbClr val="000D4C"/>
              </a:gs>
              <a:gs pos="50000">
                <a:srgbClr val="273267"/>
              </a:gs>
              <a:gs pos="100000">
                <a:srgbClr val="000D4C"/>
              </a:gs>
            </a:gsLst>
            <a:lin ang="5400000" scaled="1"/>
          </a:gradFill>
          <a:ln w="9525">
            <a:solidFill>
              <a:schemeClr val="tx1"/>
            </a:solidFill>
            <a:miter lim="800000"/>
            <a:headEnd/>
            <a:tailEnd/>
          </a:ln>
        </p:spPr>
        <p:txBody>
          <a:bodyPr lIns="109728" tIns="54864" rIns="109728" bIns="54864"/>
          <a:lstStyle>
            <a:lvl1pPr defTabSz="4389438" eaLnBrk="0" hangingPunct="0">
              <a:defRPr sz="8600">
                <a:solidFill>
                  <a:schemeClr val="tx1"/>
                </a:solidFill>
                <a:latin typeface="Arial" pitchFamily="34" charset="0"/>
                <a:ea typeface="MS PGothic" pitchFamily="34" charset="-128"/>
              </a:defRPr>
            </a:lvl1pPr>
            <a:lvl2pPr marL="742950" indent="-285750" defTabSz="4389438" eaLnBrk="0" hangingPunct="0">
              <a:defRPr sz="8600">
                <a:solidFill>
                  <a:schemeClr val="tx1"/>
                </a:solidFill>
                <a:latin typeface="Arial" pitchFamily="34" charset="0"/>
                <a:ea typeface="MS PGothic" pitchFamily="34" charset="-128"/>
              </a:defRPr>
            </a:lvl2pPr>
            <a:lvl3pPr marL="1143000" indent="-228600" defTabSz="4389438" eaLnBrk="0" hangingPunct="0">
              <a:defRPr sz="8600">
                <a:solidFill>
                  <a:schemeClr val="tx1"/>
                </a:solidFill>
                <a:latin typeface="Arial" pitchFamily="34" charset="0"/>
                <a:ea typeface="MS PGothic" pitchFamily="34" charset="-128"/>
              </a:defRPr>
            </a:lvl3pPr>
            <a:lvl4pPr marL="1600200" indent="-228600" defTabSz="4389438" eaLnBrk="0" hangingPunct="0">
              <a:defRPr sz="8600">
                <a:solidFill>
                  <a:schemeClr val="tx1"/>
                </a:solidFill>
                <a:latin typeface="Arial" pitchFamily="34" charset="0"/>
                <a:ea typeface="MS PGothic" pitchFamily="34" charset="-128"/>
              </a:defRPr>
            </a:lvl4pPr>
            <a:lvl5pPr marL="2057400" indent="-228600" defTabSz="4389438" eaLnBrk="0" hangingPunct="0">
              <a:defRPr sz="8600">
                <a:solidFill>
                  <a:schemeClr val="tx1"/>
                </a:solidFill>
                <a:latin typeface="Arial" pitchFamily="34" charset="0"/>
                <a:ea typeface="MS PGothic" pitchFamily="34" charset="-128"/>
              </a:defRPr>
            </a:lvl5pPr>
            <a:lvl6pPr marL="2514600" indent="-228600" defTabSz="4389438" eaLnBrk="0" fontAlgn="base" hangingPunct="0">
              <a:spcBef>
                <a:spcPct val="0"/>
              </a:spcBef>
              <a:spcAft>
                <a:spcPct val="0"/>
              </a:spcAft>
              <a:defRPr sz="8600">
                <a:solidFill>
                  <a:schemeClr val="tx1"/>
                </a:solidFill>
                <a:latin typeface="Arial" pitchFamily="34" charset="0"/>
                <a:ea typeface="MS PGothic" pitchFamily="34" charset="-128"/>
              </a:defRPr>
            </a:lvl6pPr>
            <a:lvl7pPr marL="2971800" indent="-228600" defTabSz="4389438" eaLnBrk="0" fontAlgn="base" hangingPunct="0">
              <a:spcBef>
                <a:spcPct val="0"/>
              </a:spcBef>
              <a:spcAft>
                <a:spcPct val="0"/>
              </a:spcAft>
              <a:defRPr sz="8600">
                <a:solidFill>
                  <a:schemeClr val="tx1"/>
                </a:solidFill>
                <a:latin typeface="Arial" pitchFamily="34" charset="0"/>
                <a:ea typeface="MS PGothic" pitchFamily="34" charset="-128"/>
              </a:defRPr>
            </a:lvl7pPr>
            <a:lvl8pPr marL="3429000" indent="-228600" defTabSz="4389438" eaLnBrk="0" fontAlgn="base" hangingPunct="0">
              <a:spcBef>
                <a:spcPct val="0"/>
              </a:spcBef>
              <a:spcAft>
                <a:spcPct val="0"/>
              </a:spcAft>
              <a:defRPr sz="8600">
                <a:solidFill>
                  <a:schemeClr val="tx1"/>
                </a:solidFill>
                <a:latin typeface="Arial" pitchFamily="34" charset="0"/>
                <a:ea typeface="MS PGothic" pitchFamily="34" charset="-128"/>
              </a:defRPr>
            </a:lvl8pPr>
            <a:lvl9pPr marL="3886200" indent="-228600" defTabSz="4389438" eaLnBrk="0" fontAlgn="base" hangingPunct="0">
              <a:spcBef>
                <a:spcPct val="0"/>
              </a:spcBef>
              <a:spcAft>
                <a:spcPct val="0"/>
              </a:spcAft>
              <a:defRPr sz="8600">
                <a:solidFill>
                  <a:schemeClr val="tx1"/>
                </a:solidFill>
                <a:latin typeface="Arial" pitchFamily="34" charset="0"/>
                <a:ea typeface="MS PGothic" pitchFamily="34" charset="-128"/>
              </a:defRPr>
            </a:lvl9pPr>
          </a:lstStyle>
          <a:p>
            <a:pPr algn="ctr" eaLnBrk="1" hangingPunct="1"/>
            <a:r>
              <a:rPr lang="en-US" sz="8000" b="1" dirty="0">
                <a:solidFill>
                  <a:srgbClr val="FF9900"/>
                </a:solidFill>
              </a:rPr>
              <a:t>Computational Models of Humans for Studying and Improving Human-AI Interaction</a:t>
            </a:r>
            <a:br>
              <a:rPr lang="en-US" sz="4800" b="1" dirty="0">
                <a:solidFill>
                  <a:srgbClr val="FF9900"/>
                </a:solidFill>
              </a:rPr>
            </a:br>
            <a:r>
              <a:rPr lang="en-US" sz="4800" b="1" dirty="0">
                <a:solidFill>
                  <a:srgbClr val="FF9900"/>
                </a:solidFill>
              </a:rPr>
              <a:t>Nicholas Bindela</a:t>
            </a:r>
            <a:r>
              <a:rPr lang="en-US" sz="7200" b="1" i="1" dirty="0">
                <a:solidFill>
                  <a:schemeClr val="bg1"/>
                </a:solidFill>
              </a:rPr>
              <a:t> </a:t>
            </a:r>
          </a:p>
          <a:p>
            <a:pPr algn="ctr" eaLnBrk="1" hangingPunct="1"/>
            <a:r>
              <a:rPr lang="en-US" sz="7200" b="1" i="1" dirty="0">
                <a:solidFill>
                  <a:schemeClr val="bg1"/>
                </a:solidFill>
              </a:rPr>
              <a:t>Kalman Research Symposium</a:t>
            </a:r>
          </a:p>
          <a:p>
            <a:pPr algn="ctr" eaLnBrk="1" hangingPunct="1"/>
            <a:r>
              <a:rPr lang="en-US" sz="6400" b="1" i="1" dirty="0">
                <a:solidFill>
                  <a:schemeClr val="bg1"/>
                </a:solidFill>
              </a:rPr>
              <a:t>Department of Computer Science, Bucknell University, Lewisburg, Pa.</a:t>
            </a:r>
            <a:r>
              <a:rPr lang="en-US" sz="6400" b="1" dirty="0">
                <a:solidFill>
                  <a:srgbClr val="FF9900"/>
                </a:solidFill>
              </a:rPr>
              <a:t> </a:t>
            </a:r>
            <a:endParaRPr lang="en-US" sz="6400" b="1" i="1" dirty="0">
              <a:solidFill>
                <a:schemeClr val="bg1"/>
              </a:solidFill>
            </a:endParaRPr>
          </a:p>
        </p:txBody>
      </p:sp>
      <p:sp>
        <p:nvSpPr>
          <p:cNvPr id="41" name="Rectangle 167"/>
          <p:cNvSpPr>
            <a:spLocks noChangeArrowheads="1"/>
          </p:cNvSpPr>
          <p:nvPr/>
        </p:nvSpPr>
        <p:spPr bwMode="auto">
          <a:xfrm>
            <a:off x="10552675" y="7258051"/>
            <a:ext cx="12432030" cy="1238250"/>
          </a:xfrm>
          <a:prstGeom prst="rect">
            <a:avLst/>
          </a:prstGeom>
          <a:gradFill rotWithShape="0">
            <a:gsLst>
              <a:gs pos="0">
                <a:srgbClr val="000D4C"/>
              </a:gs>
              <a:gs pos="50000">
                <a:srgbClr val="434D7B"/>
              </a:gs>
              <a:gs pos="100000">
                <a:srgbClr val="000D4C"/>
              </a:gs>
            </a:gsLst>
            <a:lin ang="5400000" scaled="1"/>
          </a:gradFill>
          <a:ln w="9525">
            <a:solidFill>
              <a:schemeClr val="tx1"/>
            </a:solidFill>
            <a:miter lim="800000"/>
            <a:headEnd/>
            <a:tailEnd/>
          </a:ln>
        </p:spPr>
        <p:txBody>
          <a:bodyPr wrap="none" lIns="164592" tIns="82296" rIns="164592" bIns="82296" anchor="ctr"/>
          <a:lstStyle/>
          <a:p>
            <a:pPr algn="ctr" defTabSz="4514850"/>
            <a:r>
              <a:rPr lang="en-US" sz="7000" b="1" dirty="0">
                <a:solidFill>
                  <a:schemeClr val="bg1"/>
                </a:solidFill>
              </a:rPr>
              <a:t>Abstract</a:t>
            </a:r>
          </a:p>
        </p:txBody>
      </p:sp>
      <p:sp>
        <p:nvSpPr>
          <p:cNvPr id="45" name="Text Box 764"/>
          <p:cNvSpPr txBox="1">
            <a:spLocks noChangeArrowheads="1"/>
          </p:cNvSpPr>
          <p:nvPr/>
        </p:nvSpPr>
        <p:spPr bwMode="auto">
          <a:xfrm>
            <a:off x="40266172" y="32840296"/>
            <a:ext cx="11424098" cy="577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205706" tIns="102857" rIns="205706" bIns="102857">
            <a:spAutoFit/>
          </a:bodyPr>
          <a:lstStyle>
            <a:lvl1pPr marL="457200" indent="-457200" eaLnBrk="0" hangingPunct="0">
              <a:defRPr sz="8600">
                <a:solidFill>
                  <a:schemeClr val="tx1"/>
                </a:solidFill>
                <a:latin typeface="Arial" pitchFamily="34" charset="0"/>
                <a:ea typeface="MS PGothic" pitchFamily="34" charset="-128"/>
              </a:defRPr>
            </a:lvl1pPr>
            <a:lvl2pPr marL="742950" indent="-285750" eaLnBrk="0" hangingPunct="0">
              <a:defRPr sz="8600">
                <a:solidFill>
                  <a:schemeClr val="tx1"/>
                </a:solidFill>
                <a:latin typeface="Arial" pitchFamily="34" charset="0"/>
                <a:ea typeface="MS PGothic" pitchFamily="34" charset="-128"/>
              </a:defRPr>
            </a:lvl2pPr>
            <a:lvl3pPr marL="1143000" indent="-228600" eaLnBrk="0" hangingPunct="0">
              <a:defRPr sz="8600">
                <a:solidFill>
                  <a:schemeClr val="tx1"/>
                </a:solidFill>
                <a:latin typeface="Arial" pitchFamily="34" charset="0"/>
                <a:ea typeface="MS PGothic" pitchFamily="34" charset="-128"/>
              </a:defRPr>
            </a:lvl3pPr>
            <a:lvl4pPr marL="1600200" indent="-228600" eaLnBrk="0" hangingPunct="0">
              <a:defRPr sz="8600">
                <a:solidFill>
                  <a:schemeClr val="tx1"/>
                </a:solidFill>
                <a:latin typeface="Arial" pitchFamily="34" charset="0"/>
                <a:ea typeface="MS PGothic" pitchFamily="34" charset="-128"/>
              </a:defRPr>
            </a:lvl4pPr>
            <a:lvl5pPr marL="2057400" indent="-228600" eaLnBrk="0" hangingPunct="0">
              <a:defRPr sz="86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86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86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86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8600">
                <a:solidFill>
                  <a:schemeClr val="tx1"/>
                </a:solidFill>
                <a:latin typeface="Arial" pitchFamily="34" charset="0"/>
                <a:ea typeface="MS PGothic" pitchFamily="34" charset="-128"/>
              </a:defRPr>
            </a:lvl9pPr>
          </a:lstStyle>
          <a:p>
            <a:pPr eaLnBrk="1" hangingPunct="1"/>
            <a:endParaRPr lang="en-US" sz="2400" dirty="0"/>
          </a:p>
        </p:txBody>
      </p:sp>
      <p:pic>
        <p:nvPicPr>
          <p:cNvPr id="50"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398585" y="2907351"/>
            <a:ext cx="4383018" cy="19807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 name="Rectangle 51"/>
          <p:cNvSpPr/>
          <p:nvPr/>
        </p:nvSpPr>
        <p:spPr>
          <a:xfrm>
            <a:off x="839309" y="29400904"/>
            <a:ext cx="14948552" cy="5271828"/>
          </a:xfrm>
          <a:prstGeom prst="rect">
            <a:avLst/>
          </a:prstGeom>
        </p:spPr>
        <p:txBody>
          <a:bodyPr wrap="square" lIns="109728" tIns="54864" rIns="109728" bIns="54864">
            <a:spAutoFit/>
          </a:bodyPr>
          <a:lstStyle/>
          <a:p>
            <a:pPr>
              <a:lnSpc>
                <a:spcPct val="130000"/>
              </a:lnSpc>
            </a:pPr>
            <a:r>
              <a:rPr lang="en-US" sz="2900" dirty="0">
                <a:latin typeface="Arial"/>
                <a:cs typeface="Arial"/>
              </a:rPr>
              <a:t>Adaptive Control of Thought-Rational(ACT-R) is a psychological model of the human brain’s cognitive processes. ACT-R is a cognitive architecture that defines basic operations that define the human mind. The model breaks down human actions and decisions into discrete atomic cognitive operations and perceptions. We use an ACT-R software to test the models that we design. The software is made of different modules(see image above) that represent different cognitive functions. Models we design with the ACT-R software can make decisions and perform actions based on observations it makes about the outside world. The figure above shows the different modules of the ACT-R architecture and how they interact.[1]</a:t>
            </a:r>
          </a:p>
        </p:txBody>
      </p:sp>
      <p:sp>
        <p:nvSpPr>
          <p:cNvPr id="53" name="Rectangle 167"/>
          <p:cNvSpPr>
            <a:spLocks noChangeArrowheads="1"/>
          </p:cNvSpPr>
          <p:nvPr/>
        </p:nvSpPr>
        <p:spPr bwMode="auto">
          <a:xfrm>
            <a:off x="755331" y="19823728"/>
            <a:ext cx="15032529" cy="1200247"/>
          </a:xfrm>
          <a:prstGeom prst="rect">
            <a:avLst/>
          </a:prstGeom>
          <a:gradFill rotWithShape="0">
            <a:gsLst>
              <a:gs pos="0">
                <a:srgbClr val="000D4C"/>
              </a:gs>
              <a:gs pos="50000">
                <a:srgbClr val="434D7B"/>
              </a:gs>
              <a:gs pos="100000">
                <a:srgbClr val="000D4C"/>
              </a:gs>
            </a:gsLst>
            <a:lin ang="5400000" scaled="1"/>
          </a:gradFill>
          <a:ln w="9525">
            <a:solidFill>
              <a:schemeClr val="tx1"/>
            </a:solidFill>
            <a:miter lim="800000"/>
            <a:headEnd/>
            <a:tailEnd/>
          </a:ln>
        </p:spPr>
        <p:txBody>
          <a:bodyPr wrap="none" lIns="164592" tIns="82296" rIns="164592" bIns="82296" anchor="ctr"/>
          <a:lstStyle/>
          <a:p>
            <a:pPr algn="ctr" defTabSz="4514850"/>
            <a:r>
              <a:rPr lang="en-US" sz="7000" b="1" dirty="0">
                <a:solidFill>
                  <a:schemeClr val="bg1"/>
                </a:solidFill>
              </a:rPr>
              <a:t>Adaptive Control of Thought-Rational</a:t>
            </a:r>
          </a:p>
        </p:txBody>
      </p:sp>
      <p:sp>
        <p:nvSpPr>
          <p:cNvPr id="54" name="Rectangle 53"/>
          <p:cNvSpPr/>
          <p:nvPr/>
        </p:nvSpPr>
        <p:spPr>
          <a:xfrm>
            <a:off x="398585" y="8707606"/>
            <a:ext cx="32152151" cy="4691669"/>
          </a:xfrm>
          <a:prstGeom prst="rect">
            <a:avLst/>
          </a:prstGeom>
        </p:spPr>
        <p:txBody>
          <a:bodyPr wrap="square" lIns="109728" tIns="54864" rIns="109728" bIns="54864">
            <a:spAutoFit/>
          </a:bodyPr>
          <a:lstStyle/>
          <a:p>
            <a:pPr algn="just">
              <a:lnSpc>
                <a:spcPct val="130000"/>
              </a:lnSpc>
            </a:pPr>
            <a:r>
              <a:rPr lang="en-US" sz="2900" dirty="0">
                <a:latin typeface="Arial"/>
                <a:cs typeface="Arial"/>
              </a:rPr>
              <a:t>My research is centered around Microsoft’s “Project Malmo” and their “Collaborative AI Challenge”, which was a competition that had contestants aim to develop and train AI to work with humans to accomplish a common goal. My research aims to develop cognitive agents that can effectively simulate human cognition when interacting with the AI agents from the Project Malmo competition. Project Malmo uses the Minecraft client to build the environments in which the AI simulations run. Our research team uses Python to program the environments where the AI and human/cognitive agents will interact. The Python environments behave as a mediator between the Minecraft client and the software we use to program our cognitive agents. My portion of the research project is aimed at developing the cognitive agents to interact with the AI. We use the Adaptive Control of Thought-Rational (ACT-R) cognitive architectural model as a basis for creating our cognitive agents. ACT-R is a psychological theory that allows us to break down human actions and behaviors into discrete operations so we can effectively simulate human cognition. The ACT-R model has a software available online that we use to program our models so they can interact with the AI solutions. I work on creating the cognitive models using the ACT-R software, which is programmed using Common-Lisp. I also work on building the Python environments, sending observations made by the ACT-R agent to Python and making sure the information is properly received in Python. </a:t>
            </a:r>
          </a:p>
        </p:txBody>
      </p:sp>
      <p:sp>
        <p:nvSpPr>
          <p:cNvPr id="57" name="Rectangle 167"/>
          <p:cNvSpPr>
            <a:spLocks noChangeArrowheads="1"/>
          </p:cNvSpPr>
          <p:nvPr/>
        </p:nvSpPr>
        <p:spPr bwMode="auto">
          <a:xfrm>
            <a:off x="17331460" y="19823729"/>
            <a:ext cx="14747630" cy="1200247"/>
          </a:xfrm>
          <a:prstGeom prst="rect">
            <a:avLst/>
          </a:prstGeom>
          <a:gradFill rotWithShape="0">
            <a:gsLst>
              <a:gs pos="0">
                <a:srgbClr val="000D4C"/>
              </a:gs>
              <a:gs pos="50000">
                <a:srgbClr val="434D7B"/>
              </a:gs>
              <a:gs pos="100000">
                <a:srgbClr val="000D4C"/>
              </a:gs>
            </a:gsLst>
            <a:lin ang="5400000" scaled="1"/>
          </a:gradFill>
          <a:ln w="9525">
            <a:solidFill>
              <a:schemeClr val="tx1"/>
            </a:solidFill>
            <a:miter lim="800000"/>
            <a:headEnd/>
            <a:tailEnd/>
          </a:ln>
        </p:spPr>
        <p:txBody>
          <a:bodyPr wrap="none" lIns="164592" tIns="82296" rIns="164592" bIns="82296" anchor="ctr"/>
          <a:lstStyle/>
          <a:p>
            <a:pPr algn="ctr" defTabSz="4514850"/>
            <a:r>
              <a:rPr lang="en-US" sz="7000" b="1" dirty="0">
                <a:solidFill>
                  <a:schemeClr val="bg1"/>
                </a:solidFill>
              </a:rPr>
              <a:t>Project Malmo</a:t>
            </a:r>
          </a:p>
        </p:txBody>
      </p:sp>
      <p:sp>
        <p:nvSpPr>
          <p:cNvPr id="88" name="TextBox 7"/>
          <p:cNvSpPr txBox="1">
            <a:spLocks noChangeArrowheads="1"/>
          </p:cNvSpPr>
          <p:nvPr/>
        </p:nvSpPr>
        <p:spPr bwMode="auto">
          <a:xfrm>
            <a:off x="17331460" y="28240586"/>
            <a:ext cx="14747630" cy="5851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9728" tIns="54864" rIns="109728" bIns="54864">
            <a:spAutoFit/>
          </a:bodyPr>
          <a:lstStyle>
            <a:lvl1pPr eaLnBrk="0" hangingPunct="0">
              <a:defRPr sz="8600">
                <a:solidFill>
                  <a:schemeClr val="tx1"/>
                </a:solidFill>
                <a:latin typeface="Arial" pitchFamily="34" charset="0"/>
                <a:ea typeface="MS PGothic" pitchFamily="34" charset="-128"/>
              </a:defRPr>
            </a:lvl1pPr>
            <a:lvl2pPr marL="742950" indent="-285750" eaLnBrk="0" hangingPunct="0">
              <a:defRPr sz="8600">
                <a:solidFill>
                  <a:schemeClr val="tx1"/>
                </a:solidFill>
                <a:latin typeface="Arial" pitchFamily="34" charset="0"/>
                <a:ea typeface="MS PGothic" pitchFamily="34" charset="-128"/>
              </a:defRPr>
            </a:lvl2pPr>
            <a:lvl3pPr marL="1143000" indent="-228600" eaLnBrk="0" hangingPunct="0">
              <a:defRPr sz="8600">
                <a:solidFill>
                  <a:schemeClr val="tx1"/>
                </a:solidFill>
                <a:latin typeface="Arial" pitchFamily="34" charset="0"/>
                <a:ea typeface="MS PGothic" pitchFamily="34" charset="-128"/>
              </a:defRPr>
            </a:lvl3pPr>
            <a:lvl4pPr marL="1600200" indent="-228600" eaLnBrk="0" hangingPunct="0">
              <a:defRPr sz="8600">
                <a:solidFill>
                  <a:schemeClr val="tx1"/>
                </a:solidFill>
                <a:latin typeface="Arial" pitchFamily="34" charset="0"/>
                <a:ea typeface="MS PGothic" pitchFamily="34" charset="-128"/>
              </a:defRPr>
            </a:lvl4pPr>
            <a:lvl5pPr marL="2057400" indent="-228600" eaLnBrk="0" hangingPunct="0">
              <a:defRPr sz="86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86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86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86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8600">
                <a:solidFill>
                  <a:schemeClr val="tx1"/>
                </a:solidFill>
                <a:latin typeface="Arial" pitchFamily="34" charset="0"/>
                <a:ea typeface="MS PGothic" pitchFamily="34" charset="-128"/>
              </a:defRPr>
            </a:lvl9pPr>
          </a:lstStyle>
          <a:p>
            <a:pPr indent="-457200">
              <a:lnSpc>
                <a:spcPct val="130000"/>
              </a:lnSpc>
              <a:defRPr/>
            </a:pPr>
            <a:r>
              <a:rPr lang="en-US" sz="2900" dirty="0">
                <a:latin typeface="Arial" pitchFamily="-108" charset="0"/>
                <a:ea typeface="ＭＳ Ｐゴシック" pitchFamily="-108" charset="-128"/>
                <a:cs typeface="ＭＳ Ｐゴシック" pitchFamily="-108" charset="-128"/>
              </a:rPr>
              <a:t> Project Malmo is an artificial intelligence experimentation platform developed by Microsoft. The platform is built on top of Minecraft. We use the Minecraft client to run our experiments. The ‘Malmo Collaborative AI Challenge’ was held by Microsoft and had contestants build AI to interact with humans to complete a common goal. The goal was to have the two agents(human and AI) try to trap a pig in as few moves as possible. The environment we use can be seen above.</a:t>
            </a:r>
          </a:p>
          <a:p>
            <a:pPr indent="-457200">
              <a:lnSpc>
                <a:spcPct val="130000"/>
              </a:lnSpc>
              <a:defRPr/>
            </a:pPr>
            <a:r>
              <a:rPr lang="en-US" sz="2900" dirty="0">
                <a:latin typeface="Arial" pitchFamily="-108" charset="0"/>
                <a:ea typeface="ＭＳ Ｐゴシック" pitchFamily="-108" charset="-128"/>
                <a:cs typeface="ＭＳ Ｐゴシック" pitchFamily="-108" charset="-128"/>
              </a:rPr>
              <a:t>We program our environments using Python and XML documents. We use the Malmo module in Python and run experiments using the pig chase environment. Our goal is to use the winners from the Collaborative AI Challenge and agents we design using ACT-R to interact in the pig chase environment without the intervention of humans.</a:t>
            </a:r>
          </a:p>
        </p:txBody>
      </p:sp>
      <p:pic>
        <p:nvPicPr>
          <p:cNvPr id="1028" name="Picture 4">
            <a:extLst>
              <a:ext uri="{FF2B5EF4-FFF2-40B4-BE49-F238E27FC236}">
                <a16:creationId xmlns:a16="http://schemas.microsoft.com/office/drawing/2014/main" id="{3D2661B6-0AFC-45E3-8B04-70A2D7465D2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6541" y="21399496"/>
            <a:ext cx="15221320" cy="762684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D7D845D5-1FBB-4DD8-9108-E00D9A49B2B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331460" y="21411213"/>
            <a:ext cx="14747630" cy="6660992"/>
          </a:xfrm>
          <a:prstGeom prst="rect">
            <a:avLst/>
          </a:prstGeom>
          <a:noFill/>
          <a:extLst>
            <a:ext uri="{909E8E84-426E-40DD-AFC4-6F175D3DCCD1}">
              <a14:hiddenFill xmlns:a14="http://schemas.microsoft.com/office/drawing/2010/main">
                <a:solidFill>
                  <a:srgbClr val="FFFFFF"/>
                </a:solidFill>
              </a14:hiddenFill>
            </a:ext>
          </a:extLst>
        </p:spPr>
      </p:pic>
      <p:sp>
        <p:nvSpPr>
          <p:cNvPr id="28" name="Rectangle 167">
            <a:extLst>
              <a:ext uri="{FF2B5EF4-FFF2-40B4-BE49-F238E27FC236}">
                <a16:creationId xmlns:a16="http://schemas.microsoft.com/office/drawing/2014/main" id="{B4D9316E-A48D-4DAD-90BE-4FE498FF1664}"/>
              </a:ext>
            </a:extLst>
          </p:cNvPr>
          <p:cNvSpPr>
            <a:spLocks noChangeArrowheads="1"/>
          </p:cNvSpPr>
          <p:nvPr/>
        </p:nvSpPr>
        <p:spPr bwMode="auto">
          <a:xfrm>
            <a:off x="566541" y="13936999"/>
            <a:ext cx="22145395" cy="1238250"/>
          </a:xfrm>
          <a:prstGeom prst="rect">
            <a:avLst/>
          </a:prstGeom>
          <a:gradFill rotWithShape="0">
            <a:gsLst>
              <a:gs pos="0">
                <a:srgbClr val="000D4C"/>
              </a:gs>
              <a:gs pos="50000">
                <a:srgbClr val="434D7B"/>
              </a:gs>
              <a:gs pos="100000">
                <a:srgbClr val="000D4C"/>
              </a:gs>
            </a:gsLst>
            <a:lin ang="5400000" scaled="1"/>
          </a:gradFill>
          <a:ln w="9525">
            <a:solidFill>
              <a:schemeClr val="tx1"/>
            </a:solidFill>
            <a:miter lim="800000"/>
            <a:headEnd/>
            <a:tailEnd/>
          </a:ln>
        </p:spPr>
        <p:txBody>
          <a:bodyPr wrap="none" lIns="164592" tIns="82296" rIns="164592" bIns="82296" anchor="ctr"/>
          <a:lstStyle/>
          <a:p>
            <a:pPr algn="ctr" defTabSz="4514850"/>
            <a:r>
              <a:rPr lang="en-US" sz="7000" b="1" dirty="0">
                <a:solidFill>
                  <a:schemeClr val="bg1"/>
                </a:solidFill>
              </a:rPr>
              <a:t>Introduction</a:t>
            </a:r>
          </a:p>
        </p:txBody>
      </p:sp>
      <p:sp>
        <p:nvSpPr>
          <p:cNvPr id="29" name="Rectangle 28">
            <a:extLst>
              <a:ext uri="{FF2B5EF4-FFF2-40B4-BE49-F238E27FC236}">
                <a16:creationId xmlns:a16="http://schemas.microsoft.com/office/drawing/2014/main" id="{862C5F0B-8EB6-4E5F-BD43-0286A48B1723}"/>
              </a:ext>
            </a:extLst>
          </p:cNvPr>
          <p:cNvSpPr/>
          <p:nvPr/>
        </p:nvSpPr>
        <p:spPr>
          <a:xfrm>
            <a:off x="566542" y="15343630"/>
            <a:ext cx="22418163" cy="4111510"/>
          </a:xfrm>
          <a:prstGeom prst="rect">
            <a:avLst/>
          </a:prstGeom>
        </p:spPr>
        <p:txBody>
          <a:bodyPr wrap="square" lIns="109728" tIns="54864" rIns="109728" bIns="54864">
            <a:spAutoFit/>
          </a:bodyPr>
          <a:lstStyle/>
          <a:p>
            <a:pPr algn="just">
              <a:lnSpc>
                <a:spcPct val="130000"/>
              </a:lnSpc>
            </a:pPr>
            <a:r>
              <a:rPr lang="en-US" sz="2900" dirty="0">
                <a:latin typeface="Arial"/>
                <a:cs typeface="Arial"/>
              </a:rPr>
              <a:t>We plan to develop simulations that will give rise to specific stimuli in humans when collaborating with artificial intelligence agents to understand human-AI interaction. Our goal is to analyze how AI algorithms can be advanced to respond to variations in behavior of humans when put under different levels of arousal. We hope to develop simulations that will help us determine how stimulus from the environment affects human-AI interaction, as well as determining how to increase cooperation between human and AI agents through more advanced algorithms. We will use Adaptive Control of Thought-Rational (ACT-R) architecture to develop cognitive agents to interact with the environment and AI. Using the cognitive agents we can see how stimulus from the environment and behavior of AI will change performance of the agent. [2]</a:t>
            </a:r>
          </a:p>
        </p:txBody>
      </p:sp>
      <p:pic>
        <p:nvPicPr>
          <p:cNvPr id="1034" name="Picture 10">
            <a:extLst>
              <a:ext uri="{FF2B5EF4-FFF2-40B4-BE49-F238E27FC236}">
                <a16:creationId xmlns:a16="http://schemas.microsoft.com/office/drawing/2014/main" id="{83BF316F-8569-4CB1-A919-9561D99026C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385546" y="13936999"/>
            <a:ext cx="8966312" cy="5478682"/>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167">
            <a:extLst>
              <a:ext uri="{FF2B5EF4-FFF2-40B4-BE49-F238E27FC236}">
                <a16:creationId xmlns:a16="http://schemas.microsoft.com/office/drawing/2014/main" id="{A9893629-9FF0-4332-A676-CD5242DCC72C}"/>
              </a:ext>
            </a:extLst>
          </p:cNvPr>
          <p:cNvSpPr>
            <a:spLocks noChangeArrowheads="1"/>
          </p:cNvSpPr>
          <p:nvPr/>
        </p:nvSpPr>
        <p:spPr bwMode="auto">
          <a:xfrm>
            <a:off x="755331" y="34650461"/>
            <a:ext cx="15032530" cy="1200247"/>
          </a:xfrm>
          <a:prstGeom prst="rect">
            <a:avLst/>
          </a:prstGeom>
          <a:gradFill rotWithShape="0">
            <a:gsLst>
              <a:gs pos="0">
                <a:srgbClr val="000D4C"/>
              </a:gs>
              <a:gs pos="50000">
                <a:srgbClr val="434D7B"/>
              </a:gs>
              <a:gs pos="100000">
                <a:srgbClr val="000D4C"/>
              </a:gs>
            </a:gsLst>
            <a:lin ang="5400000" scaled="1"/>
          </a:gradFill>
          <a:ln w="9525">
            <a:solidFill>
              <a:schemeClr val="tx1"/>
            </a:solidFill>
            <a:miter lim="800000"/>
            <a:headEnd/>
            <a:tailEnd/>
          </a:ln>
        </p:spPr>
        <p:txBody>
          <a:bodyPr wrap="none" lIns="164592" tIns="82296" rIns="164592" bIns="82296" anchor="ctr"/>
          <a:lstStyle/>
          <a:p>
            <a:pPr algn="ctr" defTabSz="4514850"/>
            <a:r>
              <a:rPr lang="en-US" sz="7000" b="1" dirty="0">
                <a:solidFill>
                  <a:schemeClr val="bg1"/>
                </a:solidFill>
              </a:rPr>
              <a:t>Implementation</a:t>
            </a:r>
          </a:p>
        </p:txBody>
      </p:sp>
      <p:sp>
        <p:nvSpPr>
          <p:cNvPr id="18" name="Rectangle 17">
            <a:extLst>
              <a:ext uri="{FF2B5EF4-FFF2-40B4-BE49-F238E27FC236}">
                <a16:creationId xmlns:a16="http://schemas.microsoft.com/office/drawing/2014/main" id="{22441F38-4CCA-424F-A6C8-919B9913BE68}"/>
              </a:ext>
            </a:extLst>
          </p:cNvPr>
          <p:cNvSpPr/>
          <p:nvPr/>
        </p:nvSpPr>
        <p:spPr>
          <a:xfrm>
            <a:off x="839309" y="36292180"/>
            <a:ext cx="14948552" cy="6432145"/>
          </a:xfrm>
          <a:prstGeom prst="rect">
            <a:avLst/>
          </a:prstGeom>
        </p:spPr>
        <p:txBody>
          <a:bodyPr wrap="square" lIns="109728" tIns="54864" rIns="109728" bIns="54864">
            <a:spAutoFit/>
          </a:bodyPr>
          <a:lstStyle/>
          <a:p>
            <a:pPr>
              <a:lnSpc>
                <a:spcPct val="130000"/>
              </a:lnSpc>
            </a:pPr>
            <a:r>
              <a:rPr lang="en-US" sz="2900" dirty="0">
                <a:latin typeface="Arial"/>
                <a:cs typeface="Arial"/>
              </a:rPr>
              <a:t>We have done a lot of work that has moved us closer to our goal of developing agents that will react to their environment and the behavior of other agents. A large part of our implementation is getting the environments and different software we are using to interact properly. We must ensure that the ACT-R software is able to interact with the Python environments we create, and they can both send and receive information from the other. Our experiment requires that our Python program is able to perceive the Minecraft world around it and send observations about the environment to the ACT-R software, where the agent can use the information to make a decision and return information about its decision back to Python so that the environment can react accordingly. I currently have Python and ACT-R interacting efficiently and our next step is to develop algorithms that will have our ACT-R agent make reactionary decisions based on the state of the environment.</a:t>
            </a:r>
          </a:p>
        </p:txBody>
      </p:sp>
      <p:sp>
        <p:nvSpPr>
          <p:cNvPr id="19" name="TextBox 7">
            <a:extLst>
              <a:ext uri="{FF2B5EF4-FFF2-40B4-BE49-F238E27FC236}">
                <a16:creationId xmlns:a16="http://schemas.microsoft.com/office/drawing/2014/main" id="{2A1ACF7E-5C18-430D-9FAD-D407EA9D97C1}"/>
              </a:ext>
            </a:extLst>
          </p:cNvPr>
          <p:cNvSpPr txBox="1">
            <a:spLocks noChangeArrowheads="1"/>
          </p:cNvSpPr>
          <p:nvPr/>
        </p:nvSpPr>
        <p:spPr bwMode="auto">
          <a:xfrm>
            <a:off x="17331460" y="36292180"/>
            <a:ext cx="15586940" cy="3885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9728" tIns="54864" rIns="109728" bIns="54864">
            <a:spAutoFit/>
          </a:bodyPr>
          <a:lstStyle>
            <a:lvl1pPr eaLnBrk="0" hangingPunct="0">
              <a:defRPr sz="8600">
                <a:solidFill>
                  <a:schemeClr val="tx1"/>
                </a:solidFill>
                <a:latin typeface="Arial" pitchFamily="34" charset="0"/>
                <a:ea typeface="MS PGothic" pitchFamily="34" charset="-128"/>
              </a:defRPr>
            </a:lvl1pPr>
            <a:lvl2pPr marL="742950" indent="-285750" eaLnBrk="0" hangingPunct="0">
              <a:defRPr sz="8600">
                <a:solidFill>
                  <a:schemeClr val="tx1"/>
                </a:solidFill>
                <a:latin typeface="Arial" pitchFamily="34" charset="0"/>
                <a:ea typeface="MS PGothic" pitchFamily="34" charset="-128"/>
              </a:defRPr>
            </a:lvl2pPr>
            <a:lvl3pPr marL="1143000" indent="-228600" eaLnBrk="0" hangingPunct="0">
              <a:defRPr sz="8600">
                <a:solidFill>
                  <a:schemeClr val="tx1"/>
                </a:solidFill>
                <a:latin typeface="Arial" pitchFamily="34" charset="0"/>
                <a:ea typeface="MS PGothic" pitchFamily="34" charset="-128"/>
              </a:defRPr>
            </a:lvl3pPr>
            <a:lvl4pPr marL="1600200" indent="-228600" eaLnBrk="0" hangingPunct="0">
              <a:defRPr sz="8600">
                <a:solidFill>
                  <a:schemeClr val="tx1"/>
                </a:solidFill>
                <a:latin typeface="Arial" pitchFamily="34" charset="0"/>
                <a:ea typeface="MS PGothic" pitchFamily="34" charset="-128"/>
              </a:defRPr>
            </a:lvl4pPr>
            <a:lvl5pPr marL="2057400" indent="-228600" eaLnBrk="0" hangingPunct="0">
              <a:defRPr sz="86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86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86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86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8600">
                <a:solidFill>
                  <a:schemeClr val="tx1"/>
                </a:solidFill>
                <a:latin typeface="Arial" pitchFamily="34" charset="0"/>
                <a:ea typeface="MS PGothic" pitchFamily="34" charset="-128"/>
              </a:defRPr>
            </a:lvl9pPr>
          </a:lstStyle>
          <a:p>
            <a:pPr>
              <a:lnSpc>
                <a:spcPct val="130000"/>
              </a:lnSpc>
            </a:pPr>
            <a:r>
              <a:rPr lang="en-US" sz="3200" dirty="0"/>
              <a:t>[1] Anderson, John R., et al. “An Integrated Theory of the Mind.” </a:t>
            </a:r>
            <a:r>
              <a:rPr lang="en-US" sz="3200" i="1" dirty="0"/>
              <a:t>Psychological Review</a:t>
            </a:r>
            <a:r>
              <a:rPr lang="en-US" sz="3200" dirty="0"/>
              <a:t>, vol. 111, no. 4, 2004, pp. 1036–1060., doi:10.1037/0033-295x.111.4.1036.</a:t>
            </a:r>
          </a:p>
          <a:p>
            <a:pPr>
              <a:lnSpc>
                <a:spcPct val="130000"/>
              </a:lnSpc>
            </a:pPr>
            <a:r>
              <a:rPr lang="en-US" sz="3200" dirty="0"/>
              <a:t>[2] </a:t>
            </a:r>
            <a:r>
              <a:rPr lang="en-US" sz="3200" dirty="0" err="1"/>
              <a:t>Glinert</a:t>
            </a:r>
            <a:r>
              <a:rPr lang="en-US" sz="3200" dirty="0"/>
              <a:t>, Ephraim. “Computational Models of Humans for Studying and Improving Human-AI Interaction.” </a:t>
            </a:r>
            <a:r>
              <a:rPr lang="en-US" sz="3200" i="1" dirty="0"/>
              <a:t>NSF Award Search: Award#1849869 - CRII: CHS: RUI: Computational Models of Humans for Studying and Improving Human-AI Interaction</a:t>
            </a:r>
            <a:r>
              <a:rPr lang="en-US" sz="3200" dirty="0"/>
              <a:t>, 15 May 2019, </a:t>
            </a:r>
            <a:r>
              <a:rPr lang="en-US" sz="3200" dirty="0">
                <a:hlinkClick r:id="rId6"/>
              </a:rPr>
              <a:t>www.nsf.gov/awardsearch/showAward?AWD_ID=1849869</a:t>
            </a:r>
            <a:r>
              <a:rPr lang="en-US" sz="3200" dirty="0"/>
              <a:t>.</a:t>
            </a:r>
          </a:p>
        </p:txBody>
      </p:sp>
      <p:sp>
        <p:nvSpPr>
          <p:cNvPr id="21" name="Rectangle 167">
            <a:extLst>
              <a:ext uri="{FF2B5EF4-FFF2-40B4-BE49-F238E27FC236}">
                <a16:creationId xmlns:a16="http://schemas.microsoft.com/office/drawing/2014/main" id="{E00804C5-0C92-4512-A66C-3F85E87AAC9E}"/>
              </a:ext>
            </a:extLst>
          </p:cNvPr>
          <p:cNvSpPr>
            <a:spLocks noChangeArrowheads="1"/>
          </p:cNvSpPr>
          <p:nvPr/>
        </p:nvSpPr>
        <p:spPr bwMode="auto">
          <a:xfrm>
            <a:off x="17518206" y="34672732"/>
            <a:ext cx="15032530" cy="1200247"/>
          </a:xfrm>
          <a:prstGeom prst="rect">
            <a:avLst/>
          </a:prstGeom>
          <a:gradFill rotWithShape="0">
            <a:gsLst>
              <a:gs pos="0">
                <a:srgbClr val="000D4C"/>
              </a:gs>
              <a:gs pos="50000">
                <a:srgbClr val="434D7B"/>
              </a:gs>
              <a:gs pos="100000">
                <a:srgbClr val="000D4C"/>
              </a:gs>
            </a:gsLst>
            <a:lin ang="5400000" scaled="1"/>
          </a:gradFill>
          <a:ln w="9525">
            <a:solidFill>
              <a:schemeClr val="tx1"/>
            </a:solidFill>
            <a:miter lim="800000"/>
            <a:headEnd/>
            <a:tailEnd/>
          </a:ln>
        </p:spPr>
        <p:txBody>
          <a:bodyPr wrap="none" lIns="164592" tIns="82296" rIns="164592" bIns="82296" anchor="ctr"/>
          <a:lstStyle/>
          <a:p>
            <a:pPr algn="ctr" defTabSz="4514850"/>
            <a:r>
              <a:rPr lang="en-US" sz="7000" b="1" dirty="0">
                <a:solidFill>
                  <a:schemeClr val="bg1"/>
                </a:solidFill>
              </a:rPr>
              <a:t>References</a:t>
            </a:r>
          </a:p>
        </p:txBody>
      </p:sp>
    </p:spTree>
    <p:extLst>
      <p:ext uri="{BB962C8B-B14F-4D97-AF65-F5344CB8AC3E}">
        <p14:creationId xmlns:p14="http://schemas.microsoft.com/office/powerpoint/2010/main" val="17455606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0</TotalTime>
  <Words>983</Words>
  <Application>Microsoft Office PowerPoint</Application>
  <PresentationFormat>Custom</PresentationFormat>
  <Paragraphs>17</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Company>Bucknell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Amie Reif</dc:creator>
  <cp:lastModifiedBy>Nick J Bindela</cp:lastModifiedBy>
  <cp:revision>32</cp:revision>
  <dcterms:created xsi:type="dcterms:W3CDTF">2013-06-26T17:28:12Z</dcterms:created>
  <dcterms:modified xsi:type="dcterms:W3CDTF">2020-04-03T20:54:55Z</dcterms:modified>
</cp:coreProperties>
</file>