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11704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46</a:t>
                      </a:r>
                    </a:p>
                    <a:p>
                      <a:r>
                        <a:rPr sz="1000"/>
                        <a:t>PPA: 1, 2, 2, 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(G12,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2, 3S,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2, 3H, 2, 2, 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47</a:t>
                      </a:r>
                    </a:p>
                    <a:p>
                      <a:r>
                        <a:rPr sz="1000"/>
                        <a:t>PPA: 2, 2, 2, 1,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46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3H, 2, 3H,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2, 3H, 2, 3S, 3S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3H, SDP, SDP, 3S, 3H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Shamsul Kamal bin Zakaria (G07, CT)</a:t>
                      </a:r>
                    </a:p>
                    <a:p>
                      <a:r>
                        <a:rPr sz="100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02/01/2035,   Age: 45</a:t>
                      </a:r>
                    </a:p>
                    <a:p>
                      <a:r>
                        <a:rPr sz="1000"/>
                        <a:t>PPA: 3H, 2, 2, 2,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Danni Mulya bin Ramlan (G05, CT)</a:t>
                      </a:r>
                    </a:p>
                    <a:p>
                      <a:r>
                        <a:rPr sz="100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/>
                        <a:t>Retire: 03/09/2048,   Age: 31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Yusma Bazleigh bin Mohd Yusoff (G06, BT)</a:t>
                      </a:r>
                    </a:p>
                    <a:p>
                      <a:r>
                        <a:rPr sz="1000"/>
                        <a:t>Staff (Petroleum Geociences),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29/09/2044,   Age: 35</a:t>
                      </a:r>
                    </a:p>
                    <a:p>
                      <a:r>
                        <a:rPr sz="1000"/>
                        <a:t>PPA: 2, 3H, 3H, 2, 3H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Hafizan bin Abdul Wahab (G06, OT)</a:t>
                      </a:r>
                    </a:p>
                    <a:p>
                      <a:r>
                        <a:rPr sz="100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/>
                        <a:t>Retire: 15/06/2046,   Age: 33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HOD 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HOD .....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Ong Swee Keong (G07, BT)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20/04/2041,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