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1887200" cy="66865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Relationship Id="rId4" Type="http://schemas.openxmlformats.org/officeDocument/2006/relationships/image" Target="../media/image14.jpg"/><Relationship Id="rId5" Type="http://schemas.openxmlformats.org/officeDocument/2006/relationships/image" Target="../media/image15.png"/><Relationship Id="rId6" Type="http://schemas.openxmlformats.org/officeDocument/2006/relationships/image" Target="../media/image16.jpg"/><Relationship Id="rId7" Type="http://schemas.openxmlformats.org/officeDocument/2006/relationships/image" Target="../media/image17.jpg"/><Relationship Id="rId8" Type="http://schemas.openxmlformats.org/officeDocument/2006/relationships/image" Target="../media/image18.jpg"/><Relationship Id="rId9" Type="http://schemas.openxmlformats.org/officeDocument/2006/relationships/image" Target="../media/image19.jpg"/><Relationship Id="rId10" Type="http://schemas.openxmlformats.org/officeDocument/2006/relationships/image" Target="../media/image3.jpg"/><Relationship Id="rId11" Type="http://schemas.openxmlformats.org/officeDocument/2006/relationships/image" Target="../media/image4.jpg"/><Relationship Id="rId12" Type="http://schemas.openxmlformats.org/officeDocument/2006/relationships/image" Target="../media/image11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3.jpg"/><Relationship Id="rId7" Type="http://schemas.openxmlformats.org/officeDocument/2006/relationships/image" Target="../media/image4.jpg"/><Relationship Id="rId8" Type="http://schemas.openxmlformats.org/officeDocument/2006/relationships/image" Target="../media/image11.jpg"/><Relationship Id="rId9" Type="http://schemas.openxmlformats.org/officeDocument/2006/relationships/image" Target="../media/image12.jpg"/><Relationship Id="rId10" Type="http://schemas.openxmlformats.org/officeDocument/2006/relationships/image" Target="../media/image13.png"/><Relationship Id="rId11" Type="http://schemas.openxmlformats.org/officeDocument/2006/relationships/image" Target="../media/image14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jpg"/><Relationship Id="rId9" Type="http://schemas.openxmlformats.org/officeDocument/2006/relationships/image" Target="../media/image10.jpg"/><Relationship Id="rId10" Type="http://schemas.openxmlformats.org/officeDocument/2006/relationships/image" Target="../media/image3.jpg"/><Relationship Id="rId11" Type="http://schemas.openxmlformats.org/officeDocument/2006/relationships/image" Target="../media/image4.jpg"/><Relationship Id="rId12" Type="http://schemas.openxmlformats.org/officeDocument/2006/relationships/image" Target="../media/image11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11.jpg"/><Relationship Id="rId5" Type="http://schemas.openxmlformats.org/officeDocument/2006/relationships/image" Target="../media/image12.jpg"/><Relationship Id="rId6" Type="http://schemas.openxmlformats.org/officeDocument/2006/relationships/image" Target="../media/image13.png"/><Relationship Id="rId7" Type="http://schemas.openxmlformats.org/officeDocument/2006/relationships/image" Target="../media/image14.jpg"/><Relationship Id="rId8" Type="http://schemas.openxmlformats.org/officeDocument/2006/relationships/image" Target="../media/image15.png"/><Relationship Id="rId9" Type="http://schemas.openxmlformats.org/officeDocument/2006/relationships/image" Target="../media/image16.jpg"/><Relationship Id="rId10" Type="http://schemas.openxmlformats.org/officeDocument/2006/relationships/image" Target="../media/image17.jpg"/><Relationship Id="rId11" Type="http://schemas.openxmlformats.org/officeDocument/2006/relationships/image" Target="../media/image18.jpg"/><Relationship Id="rId1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jpg"/><Relationship Id="rId11" Type="http://schemas.openxmlformats.org/officeDocument/2006/relationships/image" Target="../media/image10.jpg"/><Relationship Id="rId12" Type="http://schemas.openxmlformats.org/officeDocument/2006/relationships/image" Target="../media/image1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Relationship Id="rId4" Type="http://schemas.openxmlformats.org/officeDocument/2006/relationships/image" Target="../media/image14.jpg"/><Relationship Id="rId5" Type="http://schemas.openxmlformats.org/officeDocument/2006/relationships/image" Target="../media/image15.png"/><Relationship Id="rId6" Type="http://schemas.openxmlformats.org/officeDocument/2006/relationships/image" Target="../media/image16.jpg"/><Relationship Id="rId7" Type="http://schemas.openxmlformats.org/officeDocument/2006/relationships/image" Target="../media/image17.jpg"/><Relationship Id="rId8" Type="http://schemas.openxmlformats.org/officeDocument/2006/relationships/image" Target="../media/image18.jpg"/><Relationship Id="rId9" Type="http://schemas.openxmlformats.org/officeDocument/2006/relationships/image" Target="../media/image1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jpg"/><Relationship Id="rId9" Type="http://schemas.openxmlformats.org/officeDocument/2006/relationships/image" Target="../media/image10.jpg"/><Relationship Id="rId10" Type="http://schemas.openxmlformats.org/officeDocument/2006/relationships/image" Target="../media/image11.jpg"/><Relationship Id="rId11" Type="http://schemas.openxmlformats.org/officeDocument/2006/relationships/image" Target="../media/image3.jpg"/><Relationship Id="rId1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Relationship Id="rId4" Type="http://schemas.openxmlformats.org/officeDocument/2006/relationships/image" Target="../media/image14.jpg"/><Relationship Id="rId5" Type="http://schemas.openxmlformats.org/officeDocument/2006/relationships/image" Target="../media/image15.png"/><Relationship Id="rId6" Type="http://schemas.openxmlformats.org/officeDocument/2006/relationships/image" Target="../media/image16.jpg"/><Relationship Id="rId7" Type="http://schemas.openxmlformats.org/officeDocument/2006/relationships/image" Target="../media/image17.jpg"/><Relationship Id="rId8" Type="http://schemas.openxmlformats.org/officeDocument/2006/relationships/image" Target="../media/image18.jpg"/><Relationship Id="rId9" Type="http://schemas.openxmlformats.org/officeDocument/2006/relationships/image" Target="../media/image19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jpg"/><Relationship Id="rId9" Type="http://schemas.openxmlformats.org/officeDocument/2006/relationships/image" Target="../media/image10.jpg"/><Relationship Id="rId10" Type="http://schemas.openxmlformats.org/officeDocument/2006/relationships/image" Target="../media/image3.jpg"/><Relationship Id="rId11" Type="http://schemas.openxmlformats.org/officeDocument/2006/relationships/image" Target="../media/image4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Relationship Id="rId4" Type="http://schemas.openxmlformats.org/officeDocument/2006/relationships/image" Target="../media/image14.jpg"/><Relationship Id="rId5" Type="http://schemas.openxmlformats.org/officeDocument/2006/relationships/image" Target="../media/image15.png"/><Relationship Id="rId6" Type="http://schemas.openxmlformats.org/officeDocument/2006/relationships/image" Target="../media/image16.jpg"/><Relationship Id="rId7" Type="http://schemas.openxmlformats.org/officeDocument/2006/relationships/image" Target="../media/image17.jpg"/><Relationship Id="rId8" Type="http://schemas.openxmlformats.org/officeDocument/2006/relationships/image" Target="../media/image18.jpg"/><Relationship Id="rId9" Type="http://schemas.openxmlformats.org/officeDocument/2006/relationships/image" Target="../media/image19.jpg"/><Relationship Id="rId10" Type="http://schemas.openxmlformats.org/officeDocument/2006/relationships/image" Target="../media/image11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jpg"/><Relationship Id="rId9" Type="http://schemas.openxmlformats.org/officeDocument/2006/relationships/image" Target="../media/image10.jpg"/><Relationship Id="rId10" Type="http://schemas.openxmlformats.org/officeDocument/2006/relationships/image" Target="../media/image3.jpg"/><Relationship Id="rId11" Type="http://schemas.openxmlformats.org/officeDocument/2006/relationships/image" Target="../media/image4.jpg"/><Relationship Id="rId12" Type="http://schemas.openxmlformats.org/officeDocument/2006/relationships/image" Target="../media/image11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11.jpg"/><Relationship Id="rId5" Type="http://schemas.openxmlformats.org/officeDocument/2006/relationships/image" Target="../media/image12.jpg"/><Relationship Id="rId6" Type="http://schemas.openxmlformats.org/officeDocument/2006/relationships/image" Target="../media/image13.png"/><Relationship Id="rId7" Type="http://schemas.openxmlformats.org/officeDocument/2006/relationships/image" Target="../media/image14.jpg"/><Relationship Id="rId8" Type="http://schemas.openxmlformats.org/officeDocument/2006/relationships/image" Target="../media/image15.png"/><Relationship Id="rId9" Type="http://schemas.openxmlformats.org/officeDocument/2006/relationships/image" Target="../media/image16.jpg"/><Relationship Id="rId10" Type="http://schemas.openxmlformats.org/officeDocument/2006/relationships/image" Target="../media/image17.jpg"/><Relationship Id="rId11" Type="http://schemas.openxmlformats.org/officeDocument/2006/relationships/image" Target="../media/image18.jpg"/><Relationship Id="rId12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new_sp_input_test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l"/>
            <a:r>
              <a:t>VP GHRM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" y="1097280"/>
          <a:ext cx="115214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926080"/>
                <a:gridCol w="914400"/>
                <a:gridCol w="2926080"/>
                <a:gridCol w="914400"/>
                <a:gridCol w="2926080"/>
              </a:tblGrid>
              <a:tr h="146304">
                <a:tc gridSpan="2"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3rd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00B1A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3rd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00B1A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3rd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00B1A9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Shamsul Irwan (G08,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Hisham 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Lim Li Ping (G10,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Rozana 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Kenny Lim Hock Soon (G07,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Nazri Idzlan(G09,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Azferina (G08, BT)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Muhammad Huzaini 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Shahriman 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Nur Fadillahn (G08,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Shahriman 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10088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63040"/>
            <a:ext cx="719632" cy="719632"/>
          </a:xfrm>
          <a:prstGeom prst="rect">
            <a:avLst/>
          </a:prstGeom>
        </p:spPr>
      </p:pic>
      <p:pic>
        <p:nvPicPr>
          <p:cNvPr id="6" name="Picture 5" descr="10773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377440"/>
            <a:ext cx="719632" cy="719632"/>
          </a:xfrm>
          <a:prstGeom prst="rect">
            <a:avLst/>
          </a:prstGeom>
        </p:spPr>
      </p:pic>
      <p:pic>
        <p:nvPicPr>
          <p:cNvPr id="7" name="Picture 6" descr="13383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291840"/>
            <a:ext cx="719632" cy="719632"/>
          </a:xfrm>
          <a:prstGeom prst="rect">
            <a:avLst/>
          </a:prstGeom>
        </p:spPr>
      </p:pic>
      <p:pic>
        <p:nvPicPr>
          <p:cNvPr id="8" name="Picture 7" descr="116090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206240"/>
            <a:ext cx="719632" cy="719632"/>
          </a:xfrm>
          <a:prstGeom prst="rect">
            <a:avLst/>
          </a:prstGeom>
        </p:spPr>
      </p:pic>
      <p:pic>
        <p:nvPicPr>
          <p:cNvPr id="9" name="Picture 8" descr="126205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1463040"/>
            <a:ext cx="719632" cy="719632"/>
          </a:xfrm>
          <a:prstGeom prst="rect">
            <a:avLst/>
          </a:prstGeom>
        </p:spPr>
      </p:pic>
      <p:pic>
        <p:nvPicPr>
          <p:cNvPr id="10" name="Picture 9" descr="124622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000" y="2377440"/>
            <a:ext cx="719632" cy="719632"/>
          </a:xfrm>
          <a:prstGeom prst="rect">
            <a:avLst/>
          </a:prstGeom>
        </p:spPr>
      </p:pic>
      <p:pic>
        <p:nvPicPr>
          <p:cNvPr id="11" name="Picture 10" descr="127157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3000" y="3291840"/>
            <a:ext cx="719632" cy="719632"/>
          </a:xfrm>
          <a:prstGeom prst="rect">
            <a:avLst/>
          </a:prstGeom>
        </p:spPr>
      </p:pic>
      <p:pic>
        <p:nvPicPr>
          <p:cNvPr id="12" name="Picture 11" descr="125131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3000" y="4206240"/>
            <a:ext cx="719632" cy="719632"/>
          </a:xfrm>
          <a:prstGeom prst="rect">
            <a:avLst/>
          </a:prstGeom>
        </p:spPr>
      </p:pic>
      <p:pic>
        <p:nvPicPr>
          <p:cNvPr id="13" name="Picture 12" descr="103390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57400" y="1463040"/>
            <a:ext cx="719632" cy="719632"/>
          </a:xfrm>
          <a:prstGeom prst="rect">
            <a:avLst/>
          </a:prstGeom>
        </p:spPr>
      </p:pic>
      <p:pic>
        <p:nvPicPr>
          <p:cNvPr id="14" name="Picture 13" descr="121862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57400" y="2377440"/>
            <a:ext cx="719632" cy="719632"/>
          </a:xfrm>
          <a:prstGeom prst="rect">
            <a:avLst/>
          </a:prstGeom>
        </p:spPr>
      </p:pic>
      <p:pic>
        <p:nvPicPr>
          <p:cNvPr id="15" name="Picture 14" descr="115405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57400" y="3291840"/>
            <a:ext cx="719632" cy="7196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l"/>
            <a:r>
              <a:t>VP GHRM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" y="1097280"/>
          <a:ext cx="115214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926080"/>
                <a:gridCol w="914400"/>
                <a:gridCol w="2926080"/>
                <a:gridCol w="914400"/>
                <a:gridCol w="2926080"/>
              </a:tblGrid>
              <a:tr h="146304">
                <a:tc gridSpan="2"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1st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00B1A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2nd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00B1A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3rd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00B1A9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Adiana Mastura 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Lim Li Ping (G10,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Shamsul Irwan (G08,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Ahmad Zakir(G09,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Nazri Idzlan(G09,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Rozana 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Ikhwan Hamzah (G10,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Shahriman 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Azferina (G08, BT)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Mazlin Erawati binti Ab Manan (G10,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10536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63040"/>
            <a:ext cx="719632" cy="719632"/>
          </a:xfrm>
          <a:prstGeom prst="rect">
            <a:avLst/>
          </a:prstGeom>
        </p:spPr>
      </p:pic>
      <p:pic>
        <p:nvPicPr>
          <p:cNvPr id="6" name="Picture 5" descr="10029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377440"/>
            <a:ext cx="719632" cy="719632"/>
          </a:xfrm>
          <a:prstGeom prst="rect">
            <a:avLst/>
          </a:prstGeom>
        </p:spPr>
      </p:pic>
      <p:pic>
        <p:nvPicPr>
          <p:cNvPr id="7" name="Picture 6" descr="11416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291840"/>
            <a:ext cx="719632" cy="719632"/>
          </a:xfrm>
          <a:prstGeom prst="rect">
            <a:avLst/>
          </a:prstGeom>
        </p:spPr>
      </p:pic>
      <p:pic>
        <p:nvPicPr>
          <p:cNvPr id="8" name="Picture 7" descr="12279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206240"/>
            <a:ext cx="719632" cy="719632"/>
          </a:xfrm>
          <a:prstGeom prst="rect">
            <a:avLst/>
          </a:prstGeom>
        </p:spPr>
      </p:pic>
      <p:pic>
        <p:nvPicPr>
          <p:cNvPr id="9" name="Picture 8" descr="103390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1463040"/>
            <a:ext cx="719632" cy="719632"/>
          </a:xfrm>
          <a:prstGeom prst="rect">
            <a:avLst/>
          </a:prstGeom>
        </p:spPr>
      </p:pic>
      <p:pic>
        <p:nvPicPr>
          <p:cNvPr id="10" name="Picture 9" descr="121862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000" y="2377440"/>
            <a:ext cx="719632" cy="719632"/>
          </a:xfrm>
          <a:prstGeom prst="rect">
            <a:avLst/>
          </a:prstGeom>
        </p:spPr>
      </p:pic>
      <p:pic>
        <p:nvPicPr>
          <p:cNvPr id="11" name="Picture 10" descr="115405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3000" y="3291840"/>
            <a:ext cx="719632" cy="719632"/>
          </a:xfrm>
          <a:prstGeom prst="rect">
            <a:avLst/>
          </a:prstGeom>
        </p:spPr>
      </p:pic>
      <p:pic>
        <p:nvPicPr>
          <p:cNvPr id="12" name="Picture 11" descr="100886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57400" y="1463040"/>
            <a:ext cx="719632" cy="719632"/>
          </a:xfrm>
          <a:prstGeom prst="rect">
            <a:avLst/>
          </a:prstGeom>
        </p:spPr>
      </p:pic>
      <p:pic>
        <p:nvPicPr>
          <p:cNvPr id="13" name="Picture 12" descr="107732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57400" y="2377440"/>
            <a:ext cx="719632" cy="719632"/>
          </a:xfrm>
          <a:prstGeom prst="rect">
            <a:avLst/>
          </a:prstGeom>
        </p:spPr>
      </p:pic>
      <p:pic>
        <p:nvPicPr>
          <p:cNvPr id="14" name="Picture 13" descr="133834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57400" y="3291840"/>
            <a:ext cx="719632" cy="71963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l"/>
            <a:r>
              <a:t>VP GHRM (6)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" y="1097280"/>
          <a:ext cx="115214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926080"/>
                <a:gridCol w="914400"/>
                <a:gridCol w="2926080"/>
                <a:gridCol w="914400"/>
                <a:gridCol w="2926080"/>
              </a:tblGrid>
              <a:tr h="146304">
                <a:tc gridSpan="2"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1st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00B1A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1st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00B1A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1st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00B1A9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Adiana Mastura 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Maslina (G10,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Lim Li Ping (G10,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Ahmad Zakir(G09,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Roztini Elyda (G09, BT)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Nazri Idzlan(G09,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Ikhwan Hamzah (G10,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Omar Nizar(G09,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Shahriman 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Mazlin Erawati binti Ab Manan (G10,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Muhammad Huzaini 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10536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63040"/>
            <a:ext cx="719632" cy="719632"/>
          </a:xfrm>
          <a:prstGeom prst="rect">
            <a:avLst/>
          </a:prstGeom>
        </p:spPr>
      </p:pic>
      <p:pic>
        <p:nvPicPr>
          <p:cNvPr id="6" name="Picture 5" descr="10029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377440"/>
            <a:ext cx="719632" cy="719632"/>
          </a:xfrm>
          <a:prstGeom prst="rect">
            <a:avLst/>
          </a:prstGeom>
        </p:spPr>
      </p:pic>
      <p:pic>
        <p:nvPicPr>
          <p:cNvPr id="7" name="Picture 6" descr="11416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291840"/>
            <a:ext cx="719632" cy="719632"/>
          </a:xfrm>
          <a:prstGeom prst="rect">
            <a:avLst/>
          </a:prstGeom>
        </p:spPr>
      </p:pic>
      <p:pic>
        <p:nvPicPr>
          <p:cNvPr id="8" name="Picture 7" descr="12279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206240"/>
            <a:ext cx="719632" cy="719632"/>
          </a:xfrm>
          <a:prstGeom prst="rect">
            <a:avLst/>
          </a:prstGeom>
        </p:spPr>
      </p:pic>
      <p:pic>
        <p:nvPicPr>
          <p:cNvPr id="9" name="Picture 8" descr="119607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1463040"/>
            <a:ext cx="719632" cy="719632"/>
          </a:xfrm>
          <a:prstGeom prst="rect">
            <a:avLst/>
          </a:prstGeom>
        </p:spPr>
      </p:pic>
      <p:pic>
        <p:nvPicPr>
          <p:cNvPr id="10" name="Picture 9" descr="116893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000" y="2377440"/>
            <a:ext cx="719632" cy="719632"/>
          </a:xfrm>
          <a:prstGeom prst="rect">
            <a:avLst/>
          </a:prstGeom>
        </p:spPr>
      </p:pic>
      <p:pic>
        <p:nvPicPr>
          <p:cNvPr id="11" name="Picture 10" descr="104567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3000" y="3291840"/>
            <a:ext cx="719632" cy="719632"/>
          </a:xfrm>
          <a:prstGeom prst="rect">
            <a:avLst/>
          </a:prstGeom>
        </p:spPr>
      </p:pic>
      <p:pic>
        <p:nvPicPr>
          <p:cNvPr id="12" name="Picture 11" descr="104827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3000" y="4206240"/>
            <a:ext cx="719632" cy="719632"/>
          </a:xfrm>
          <a:prstGeom prst="rect">
            <a:avLst/>
          </a:prstGeom>
        </p:spPr>
      </p:pic>
      <p:pic>
        <p:nvPicPr>
          <p:cNvPr id="13" name="Picture 12" descr="103390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57400" y="1463040"/>
            <a:ext cx="719632" cy="719632"/>
          </a:xfrm>
          <a:prstGeom prst="rect">
            <a:avLst/>
          </a:prstGeom>
        </p:spPr>
      </p:pic>
      <p:pic>
        <p:nvPicPr>
          <p:cNvPr id="14" name="Picture 13" descr="121862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57400" y="2377440"/>
            <a:ext cx="719632" cy="719632"/>
          </a:xfrm>
          <a:prstGeom prst="rect">
            <a:avLst/>
          </a:prstGeom>
        </p:spPr>
      </p:pic>
      <p:pic>
        <p:nvPicPr>
          <p:cNvPr id="15" name="Picture 14" descr="115405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57400" y="3291840"/>
            <a:ext cx="719632" cy="71963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l"/>
            <a:r>
              <a:t>VP GHRM (6)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" y="1097280"/>
          <a:ext cx="115214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965960"/>
                <a:gridCol w="914400"/>
                <a:gridCol w="1965960"/>
                <a:gridCol w="914400"/>
                <a:gridCol w="1965960"/>
                <a:gridCol w="914400"/>
                <a:gridCol w="1965960"/>
              </a:tblGrid>
              <a:tr h="121920">
                <a:tc gridSpan="2"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2nd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00B1A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2nd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00B1A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2nd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00B1A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3rd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00B1A9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Lim Li Ping (G10,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Rozana 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Kenny Lim Hock Soon (G07,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Shamsul Irwan (G08,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Nazri Idzlan(G09,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Azferina (G08, BT)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Muhammad Huzaini 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Rozana 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Shahriman 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Nur Fadillahn (G08,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Shahriman 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Azferina (G08, BT)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Shamsul Irwan (G08,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Hisham 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Nur Fadillahn (G08,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Hisham 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10339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63040"/>
            <a:ext cx="719632" cy="719632"/>
          </a:xfrm>
          <a:prstGeom prst="rect">
            <a:avLst/>
          </a:prstGeom>
        </p:spPr>
      </p:pic>
      <p:pic>
        <p:nvPicPr>
          <p:cNvPr id="6" name="Picture 5" descr="12186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377440"/>
            <a:ext cx="719632" cy="719632"/>
          </a:xfrm>
          <a:prstGeom prst="rect">
            <a:avLst/>
          </a:prstGeom>
        </p:spPr>
      </p:pic>
      <p:pic>
        <p:nvPicPr>
          <p:cNvPr id="7" name="Picture 6" descr="11540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291840"/>
            <a:ext cx="719632" cy="719632"/>
          </a:xfrm>
          <a:prstGeom prst="rect">
            <a:avLst/>
          </a:prstGeom>
        </p:spPr>
      </p:pic>
      <p:pic>
        <p:nvPicPr>
          <p:cNvPr id="8" name="Picture 7" descr="100886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206240"/>
            <a:ext cx="719632" cy="719632"/>
          </a:xfrm>
          <a:prstGeom prst="rect">
            <a:avLst/>
          </a:prstGeom>
        </p:spPr>
      </p:pic>
      <p:pic>
        <p:nvPicPr>
          <p:cNvPr id="9" name="Picture 8" descr="107732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1463040"/>
            <a:ext cx="719632" cy="719632"/>
          </a:xfrm>
          <a:prstGeom prst="rect">
            <a:avLst/>
          </a:prstGeom>
        </p:spPr>
      </p:pic>
      <p:pic>
        <p:nvPicPr>
          <p:cNvPr id="10" name="Picture 9" descr="133834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000" y="2377440"/>
            <a:ext cx="719632" cy="719632"/>
          </a:xfrm>
          <a:prstGeom prst="rect">
            <a:avLst/>
          </a:prstGeom>
        </p:spPr>
      </p:pic>
      <p:pic>
        <p:nvPicPr>
          <p:cNvPr id="11" name="Picture 10" descr="116090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3000" y="3291840"/>
            <a:ext cx="719632" cy="719632"/>
          </a:xfrm>
          <a:prstGeom prst="rect">
            <a:avLst/>
          </a:prstGeom>
        </p:spPr>
      </p:pic>
      <p:pic>
        <p:nvPicPr>
          <p:cNvPr id="12" name="Picture 11" descr="126205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3000" y="4206240"/>
            <a:ext cx="719632" cy="719632"/>
          </a:xfrm>
          <a:prstGeom prst="rect">
            <a:avLst/>
          </a:prstGeom>
        </p:spPr>
      </p:pic>
      <p:pic>
        <p:nvPicPr>
          <p:cNvPr id="13" name="Picture 12" descr="124622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57400" y="1463040"/>
            <a:ext cx="719632" cy="719632"/>
          </a:xfrm>
          <a:prstGeom prst="rect">
            <a:avLst/>
          </a:prstGeom>
        </p:spPr>
      </p:pic>
      <p:pic>
        <p:nvPicPr>
          <p:cNvPr id="14" name="Picture 13" descr="127157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57400" y="2377440"/>
            <a:ext cx="719632" cy="719632"/>
          </a:xfrm>
          <a:prstGeom prst="rect">
            <a:avLst/>
          </a:prstGeom>
        </p:spPr>
      </p:pic>
      <p:pic>
        <p:nvPicPr>
          <p:cNvPr id="15" name="Picture 14" descr="125131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57400" y="3291840"/>
            <a:ext cx="719632" cy="719632"/>
          </a:xfrm>
          <a:prstGeom prst="rect">
            <a:avLst/>
          </a:prstGeom>
        </p:spPr>
      </p:pic>
      <p:pic>
        <p:nvPicPr>
          <p:cNvPr id="16" name="Picture 15" descr="100886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800" y="1463040"/>
            <a:ext cx="719632" cy="719632"/>
          </a:xfrm>
          <a:prstGeom prst="rect">
            <a:avLst/>
          </a:prstGeom>
        </p:spPr>
      </p:pic>
      <p:pic>
        <p:nvPicPr>
          <p:cNvPr id="17" name="Picture 16" descr="107732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1800" y="2377440"/>
            <a:ext cx="719632" cy="719632"/>
          </a:xfrm>
          <a:prstGeom prst="rect">
            <a:avLst/>
          </a:prstGeom>
        </p:spPr>
      </p:pic>
      <p:pic>
        <p:nvPicPr>
          <p:cNvPr id="18" name="Picture 17" descr="133834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1800" y="3291840"/>
            <a:ext cx="719632" cy="719632"/>
          </a:xfrm>
          <a:prstGeom prst="rect">
            <a:avLst/>
          </a:prstGeom>
        </p:spPr>
      </p:pic>
      <p:pic>
        <p:nvPicPr>
          <p:cNvPr id="19" name="Picture 18" descr="116090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1800" y="4206240"/>
            <a:ext cx="719632" cy="719632"/>
          </a:xfrm>
          <a:prstGeom prst="rect">
            <a:avLst/>
          </a:prstGeom>
        </p:spPr>
      </p:pic>
      <p:pic>
        <p:nvPicPr>
          <p:cNvPr id="20" name="Picture 19" descr="126205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71800" y="5120640"/>
            <a:ext cx="719632" cy="7196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l"/>
            <a:r>
              <a:t>VP GHRM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" y="1097280"/>
          <a:ext cx="115214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926080"/>
                <a:gridCol w="914400"/>
                <a:gridCol w="2926080"/>
                <a:gridCol w="914400"/>
                <a:gridCol w="2926080"/>
              </a:tblGrid>
              <a:tr h="121920">
                <a:tc gridSpan="2"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1st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00B1A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2nd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00B1A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2nd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00B1A9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Adiana Mastura 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Lim Li Ping (G10,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Roztini Elyda (G09, BT)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Ahmad Zakir(G09,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Nazri Idzlan(G09,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Omar Nizar(G09,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Ikhwan Hamzah (G10,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Muhammad Huzaini 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Mazlin Erawati binti Ab Manan (G10,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Shahriman 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Maslina (G10,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10536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63040"/>
            <a:ext cx="719632" cy="719632"/>
          </a:xfrm>
          <a:prstGeom prst="rect">
            <a:avLst/>
          </a:prstGeom>
        </p:spPr>
      </p:pic>
      <p:pic>
        <p:nvPicPr>
          <p:cNvPr id="6" name="Picture 5" descr="10029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377440"/>
            <a:ext cx="719632" cy="719632"/>
          </a:xfrm>
          <a:prstGeom prst="rect">
            <a:avLst/>
          </a:prstGeom>
        </p:spPr>
      </p:pic>
      <p:pic>
        <p:nvPicPr>
          <p:cNvPr id="7" name="Picture 6" descr="10339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463040"/>
            <a:ext cx="719632" cy="719632"/>
          </a:xfrm>
          <a:prstGeom prst="rect">
            <a:avLst/>
          </a:prstGeom>
        </p:spPr>
      </p:pic>
      <p:pic>
        <p:nvPicPr>
          <p:cNvPr id="8" name="Picture 7" descr="12186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2377440"/>
            <a:ext cx="719632" cy="719632"/>
          </a:xfrm>
          <a:prstGeom prst="rect">
            <a:avLst/>
          </a:prstGeom>
        </p:spPr>
      </p:pic>
      <p:pic>
        <p:nvPicPr>
          <p:cNvPr id="9" name="Picture 8" descr="114164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3291840"/>
            <a:ext cx="719632" cy="719632"/>
          </a:xfrm>
          <a:prstGeom prst="rect">
            <a:avLst/>
          </a:prstGeom>
        </p:spPr>
      </p:pic>
      <p:pic>
        <p:nvPicPr>
          <p:cNvPr id="10" name="Picture 9" descr="122791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000" y="4206240"/>
            <a:ext cx="719632" cy="719632"/>
          </a:xfrm>
          <a:prstGeom prst="rect">
            <a:avLst/>
          </a:prstGeom>
        </p:spPr>
      </p:pic>
      <p:pic>
        <p:nvPicPr>
          <p:cNvPr id="11" name="Picture 10" descr="119607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3000" y="5120640"/>
            <a:ext cx="719632" cy="719632"/>
          </a:xfrm>
          <a:prstGeom prst="rect">
            <a:avLst/>
          </a:prstGeom>
        </p:spPr>
      </p:pic>
      <p:pic>
        <p:nvPicPr>
          <p:cNvPr id="12" name="Picture 11" descr="116893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57400" y="1463040"/>
            <a:ext cx="719632" cy="719632"/>
          </a:xfrm>
          <a:prstGeom prst="rect">
            <a:avLst/>
          </a:prstGeom>
        </p:spPr>
      </p:pic>
      <p:pic>
        <p:nvPicPr>
          <p:cNvPr id="13" name="Picture 12" descr="104567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57400" y="2377440"/>
            <a:ext cx="719632" cy="719632"/>
          </a:xfrm>
          <a:prstGeom prst="rect">
            <a:avLst/>
          </a:prstGeom>
        </p:spPr>
      </p:pic>
      <p:pic>
        <p:nvPicPr>
          <p:cNvPr id="14" name="Picture 13" descr="104827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57400" y="3291840"/>
            <a:ext cx="719632" cy="719632"/>
          </a:xfrm>
          <a:prstGeom prst="rect">
            <a:avLst/>
          </a:prstGeom>
        </p:spPr>
      </p:pic>
      <p:pic>
        <p:nvPicPr>
          <p:cNvPr id="15" name="Picture 14" descr="115405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57400" y="4206240"/>
            <a:ext cx="719632" cy="7196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l"/>
            <a:r>
              <a:t>VP GHRM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" y="1097280"/>
          <a:ext cx="115214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4846320"/>
                <a:gridCol w="914400"/>
                <a:gridCol w="4846320"/>
              </a:tblGrid>
              <a:tr h="146304">
                <a:tc gridSpan="2"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3rd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00B1A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3rd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00B1A9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Shamsul Irwan (G08,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Hisham 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Rozana 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Kenny Lim Hock Soon (G07,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Azferina (G08, BT)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Muhammad Huzaini 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Nur Fadillahn (G08,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Shahriman 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10088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63040"/>
            <a:ext cx="719632" cy="719632"/>
          </a:xfrm>
          <a:prstGeom prst="rect">
            <a:avLst/>
          </a:prstGeom>
        </p:spPr>
      </p:pic>
      <p:pic>
        <p:nvPicPr>
          <p:cNvPr id="6" name="Picture 5" descr="10773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377440"/>
            <a:ext cx="719632" cy="719632"/>
          </a:xfrm>
          <a:prstGeom prst="rect">
            <a:avLst/>
          </a:prstGeom>
        </p:spPr>
      </p:pic>
      <p:pic>
        <p:nvPicPr>
          <p:cNvPr id="7" name="Picture 6" descr="13383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291840"/>
            <a:ext cx="719632" cy="719632"/>
          </a:xfrm>
          <a:prstGeom prst="rect">
            <a:avLst/>
          </a:prstGeom>
        </p:spPr>
      </p:pic>
      <p:pic>
        <p:nvPicPr>
          <p:cNvPr id="8" name="Picture 7" descr="116090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206240"/>
            <a:ext cx="719632" cy="719632"/>
          </a:xfrm>
          <a:prstGeom prst="rect">
            <a:avLst/>
          </a:prstGeom>
        </p:spPr>
      </p:pic>
      <p:pic>
        <p:nvPicPr>
          <p:cNvPr id="9" name="Picture 8" descr="126205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1463040"/>
            <a:ext cx="719632" cy="719632"/>
          </a:xfrm>
          <a:prstGeom prst="rect">
            <a:avLst/>
          </a:prstGeom>
        </p:spPr>
      </p:pic>
      <p:pic>
        <p:nvPicPr>
          <p:cNvPr id="10" name="Picture 9" descr="124622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000" y="2377440"/>
            <a:ext cx="719632" cy="719632"/>
          </a:xfrm>
          <a:prstGeom prst="rect">
            <a:avLst/>
          </a:prstGeom>
        </p:spPr>
      </p:pic>
      <p:pic>
        <p:nvPicPr>
          <p:cNvPr id="11" name="Picture 10" descr="127157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3000" y="3291840"/>
            <a:ext cx="719632" cy="719632"/>
          </a:xfrm>
          <a:prstGeom prst="rect">
            <a:avLst/>
          </a:prstGeom>
        </p:spPr>
      </p:pic>
      <p:pic>
        <p:nvPicPr>
          <p:cNvPr id="12" name="Picture 11" descr="125131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3000" y="4206240"/>
            <a:ext cx="719632" cy="7196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l"/>
            <a:r>
              <a:t>VP GHRM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" y="1097280"/>
          <a:ext cx="115214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926080"/>
                <a:gridCol w="914400"/>
                <a:gridCol w="2926080"/>
                <a:gridCol w="914400"/>
                <a:gridCol w="2926080"/>
              </a:tblGrid>
              <a:tr h="121920">
                <a:tc gridSpan="2"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1st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00B1A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1st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00B1A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2nd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00B1A9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Adiana Mastura 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Roztini Elyda (G09, BT)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Lim Li Ping (G10,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Ahmad Zakir(G09,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Omar Nizar(G09,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Nazri Idzlan(G09,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Ikhwan Hamzah (G10,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Muhammad Huzaini 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Mazlin Erawati binti Ab Manan (G10,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Shahriman 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Maslina (G10,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10536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63040"/>
            <a:ext cx="719632" cy="719632"/>
          </a:xfrm>
          <a:prstGeom prst="rect">
            <a:avLst/>
          </a:prstGeom>
        </p:spPr>
      </p:pic>
      <p:pic>
        <p:nvPicPr>
          <p:cNvPr id="6" name="Picture 5" descr="10029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377440"/>
            <a:ext cx="719632" cy="719632"/>
          </a:xfrm>
          <a:prstGeom prst="rect">
            <a:avLst/>
          </a:prstGeom>
        </p:spPr>
      </p:pic>
      <p:pic>
        <p:nvPicPr>
          <p:cNvPr id="7" name="Picture 6" descr="11416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291840"/>
            <a:ext cx="719632" cy="719632"/>
          </a:xfrm>
          <a:prstGeom prst="rect">
            <a:avLst/>
          </a:prstGeom>
        </p:spPr>
      </p:pic>
      <p:pic>
        <p:nvPicPr>
          <p:cNvPr id="8" name="Picture 7" descr="12279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206240"/>
            <a:ext cx="719632" cy="719632"/>
          </a:xfrm>
          <a:prstGeom prst="rect">
            <a:avLst/>
          </a:prstGeom>
        </p:spPr>
      </p:pic>
      <p:pic>
        <p:nvPicPr>
          <p:cNvPr id="9" name="Picture 8" descr="119607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5120640"/>
            <a:ext cx="719632" cy="719632"/>
          </a:xfrm>
          <a:prstGeom prst="rect">
            <a:avLst/>
          </a:prstGeom>
        </p:spPr>
      </p:pic>
      <p:pic>
        <p:nvPicPr>
          <p:cNvPr id="10" name="Picture 9" descr="116893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000" y="1463040"/>
            <a:ext cx="719632" cy="719632"/>
          </a:xfrm>
          <a:prstGeom prst="rect">
            <a:avLst/>
          </a:prstGeom>
        </p:spPr>
      </p:pic>
      <p:pic>
        <p:nvPicPr>
          <p:cNvPr id="11" name="Picture 10" descr="104567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3000" y="2377440"/>
            <a:ext cx="719632" cy="719632"/>
          </a:xfrm>
          <a:prstGeom prst="rect">
            <a:avLst/>
          </a:prstGeom>
        </p:spPr>
      </p:pic>
      <p:pic>
        <p:nvPicPr>
          <p:cNvPr id="12" name="Picture 11" descr="104827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3000" y="3291840"/>
            <a:ext cx="719632" cy="719632"/>
          </a:xfrm>
          <a:prstGeom prst="rect">
            <a:avLst/>
          </a:prstGeom>
        </p:spPr>
      </p:pic>
      <p:pic>
        <p:nvPicPr>
          <p:cNvPr id="13" name="Picture 12" descr="115405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3000" y="4206240"/>
            <a:ext cx="719632" cy="719632"/>
          </a:xfrm>
          <a:prstGeom prst="rect">
            <a:avLst/>
          </a:prstGeom>
        </p:spPr>
      </p:pic>
      <p:pic>
        <p:nvPicPr>
          <p:cNvPr id="14" name="Picture 13" descr="103390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57400" y="1463040"/>
            <a:ext cx="719632" cy="719632"/>
          </a:xfrm>
          <a:prstGeom prst="rect">
            <a:avLst/>
          </a:prstGeom>
        </p:spPr>
      </p:pic>
      <p:pic>
        <p:nvPicPr>
          <p:cNvPr id="15" name="Picture 14" descr="121862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57400" y="2377440"/>
            <a:ext cx="719632" cy="7196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l"/>
            <a:r>
              <a:t>VP GHRM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" y="1097280"/>
          <a:ext cx="115214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4846320"/>
                <a:gridCol w="914400"/>
                <a:gridCol w="4846320"/>
              </a:tblGrid>
              <a:tr h="146304">
                <a:tc gridSpan="2"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3rd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00B1A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3rd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00B1A9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Shamsul Irwan (G08,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Hisham 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Rozana 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Kenny Lim Hock Soon (G07,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Azferina (G08, BT)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Muhammad Huzaini 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Nur Fadillahn (G08,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Shahriman 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10088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63040"/>
            <a:ext cx="719632" cy="719632"/>
          </a:xfrm>
          <a:prstGeom prst="rect">
            <a:avLst/>
          </a:prstGeom>
        </p:spPr>
      </p:pic>
      <p:pic>
        <p:nvPicPr>
          <p:cNvPr id="6" name="Picture 5" descr="10773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377440"/>
            <a:ext cx="719632" cy="719632"/>
          </a:xfrm>
          <a:prstGeom prst="rect">
            <a:avLst/>
          </a:prstGeom>
        </p:spPr>
      </p:pic>
      <p:pic>
        <p:nvPicPr>
          <p:cNvPr id="7" name="Picture 6" descr="13383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291840"/>
            <a:ext cx="719632" cy="719632"/>
          </a:xfrm>
          <a:prstGeom prst="rect">
            <a:avLst/>
          </a:prstGeom>
        </p:spPr>
      </p:pic>
      <p:pic>
        <p:nvPicPr>
          <p:cNvPr id="8" name="Picture 7" descr="116090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206240"/>
            <a:ext cx="719632" cy="719632"/>
          </a:xfrm>
          <a:prstGeom prst="rect">
            <a:avLst/>
          </a:prstGeom>
        </p:spPr>
      </p:pic>
      <p:pic>
        <p:nvPicPr>
          <p:cNvPr id="9" name="Picture 8" descr="126205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1463040"/>
            <a:ext cx="719632" cy="719632"/>
          </a:xfrm>
          <a:prstGeom prst="rect">
            <a:avLst/>
          </a:prstGeom>
        </p:spPr>
      </p:pic>
      <p:pic>
        <p:nvPicPr>
          <p:cNvPr id="10" name="Picture 9" descr="124622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000" y="2377440"/>
            <a:ext cx="719632" cy="719632"/>
          </a:xfrm>
          <a:prstGeom prst="rect">
            <a:avLst/>
          </a:prstGeom>
        </p:spPr>
      </p:pic>
      <p:pic>
        <p:nvPicPr>
          <p:cNvPr id="11" name="Picture 10" descr="127157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3000" y="3291840"/>
            <a:ext cx="719632" cy="719632"/>
          </a:xfrm>
          <a:prstGeom prst="rect">
            <a:avLst/>
          </a:prstGeom>
        </p:spPr>
      </p:pic>
      <p:pic>
        <p:nvPicPr>
          <p:cNvPr id="12" name="Picture 11" descr="125131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3000" y="4206240"/>
            <a:ext cx="719632" cy="7196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l"/>
            <a:r>
              <a:t>VP GHRM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" y="1097280"/>
          <a:ext cx="115214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926080"/>
                <a:gridCol w="914400"/>
                <a:gridCol w="2926080"/>
                <a:gridCol w="914400"/>
                <a:gridCol w="2926080"/>
              </a:tblGrid>
              <a:tr h="146304">
                <a:tc gridSpan="2"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1st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00B1A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1st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00B1A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2nd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00B1A9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Adiana Mastura 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Maslina (G10,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Lim Li Ping (G10,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Ahmad Zakir(G09,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Roztini Elyda (G09, BT)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Nazri Idzlan(G09,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Ikhwan Hamzah (G10,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Omar Nizar(G09,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Mazlin Erawati binti Ab Manan (G10,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Muhammad Huzaini 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10536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63040"/>
            <a:ext cx="719632" cy="719632"/>
          </a:xfrm>
          <a:prstGeom prst="rect">
            <a:avLst/>
          </a:prstGeom>
        </p:spPr>
      </p:pic>
      <p:pic>
        <p:nvPicPr>
          <p:cNvPr id="6" name="Picture 5" descr="10029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377440"/>
            <a:ext cx="719632" cy="719632"/>
          </a:xfrm>
          <a:prstGeom prst="rect">
            <a:avLst/>
          </a:prstGeom>
        </p:spPr>
      </p:pic>
      <p:pic>
        <p:nvPicPr>
          <p:cNvPr id="7" name="Picture 6" descr="11416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291840"/>
            <a:ext cx="719632" cy="719632"/>
          </a:xfrm>
          <a:prstGeom prst="rect">
            <a:avLst/>
          </a:prstGeom>
        </p:spPr>
      </p:pic>
      <p:pic>
        <p:nvPicPr>
          <p:cNvPr id="8" name="Picture 7" descr="12279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206240"/>
            <a:ext cx="719632" cy="719632"/>
          </a:xfrm>
          <a:prstGeom prst="rect">
            <a:avLst/>
          </a:prstGeom>
        </p:spPr>
      </p:pic>
      <p:pic>
        <p:nvPicPr>
          <p:cNvPr id="9" name="Picture 8" descr="119607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1463040"/>
            <a:ext cx="719632" cy="719632"/>
          </a:xfrm>
          <a:prstGeom prst="rect">
            <a:avLst/>
          </a:prstGeom>
        </p:spPr>
      </p:pic>
      <p:pic>
        <p:nvPicPr>
          <p:cNvPr id="10" name="Picture 9" descr="116893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000" y="2377440"/>
            <a:ext cx="719632" cy="719632"/>
          </a:xfrm>
          <a:prstGeom prst="rect">
            <a:avLst/>
          </a:prstGeom>
        </p:spPr>
      </p:pic>
      <p:pic>
        <p:nvPicPr>
          <p:cNvPr id="11" name="Picture 10" descr="104567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3000" y="3291840"/>
            <a:ext cx="719632" cy="719632"/>
          </a:xfrm>
          <a:prstGeom prst="rect">
            <a:avLst/>
          </a:prstGeom>
        </p:spPr>
      </p:pic>
      <p:pic>
        <p:nvPicPr>
          <p:cNvPr id="12" name="Picture 11" descr="104827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3000" y="4206240"/>
            <a:ext cx="719632" cy="719632"/>
          </a:xfrm>
          <a:prstGeom prst="rect">
            <a:avLst/>
          </a:prstGeom>
        </p:spPr>
      </p:pic>
      <p:pic>
        <p:nvPicPr>
          <p:cNvPr id="13" name="Picture 12" descr="103390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57400" y="1463040"/>
            <a:ext cx="719632" cy="719632"/>
          </a:xfrm>
          <a:prstGeom prst="rect">
            <a:avLst/>
          </a:prstGeom>
        </p:spPr>
      </p:pic>
      <p:pic>
        <p:nvPicPr>
          <p:cNvPr id="14" name="Picture 13" descr="121862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57400" y="2377440"/>
            <a:ext cx="719632" cy="7196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l"/>
            <a:r>
              <a:t>VP GHRM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" y="1097280"/>
          <a:ext cx="115214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4846320"/>
                <a:gridCol w="914400"/>
                <a:gridCol w="4846320"/>
              </a:tblGrid>
              <a:tr h="121920">
                <a:tc gridSpan="2"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3rd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00B1A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3rd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00B1A9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Shamsul Irwan (G08,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Kenny Lim Hock Soon (G07,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Rozana 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Muhammad Huzaini 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Azferina (G08, BT)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Shahriman 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Nur Fadillahn (G08,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Shahriman 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Hisham 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10088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63040"/>
            <a:ext cx="719632" cy="719632"/>
          </a:xfrm>
          <a:prstGeom prst="rect">
            <a:avLst/>
          </a:prstGeom>
        </p:spPr>
      </p:pic>
      <p:pic>
        <p:nvPicPr>
          <p:cNvPr id="6" name="Picture 5" descr="10773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377440"/>
            <a:ext cx="719632" cy="719632"/>
          </a:xfrm>
          <a:prstGeom prst="rect">
            <a:avLst/>
          </a:prstGeom>
        </p:spPr>
      </p:pic>
      <p:pic>
        <p:nvPicPr>
          <p:cNvPr id="7" name="Picture 6" descr="13383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291840"/>
            <a:ext cx="719632" cy="719632"/>
          </a:xfrm>
          <a:prstGeom prst="rect">
            <a:avLst/>
          </a:prstGeom>
        </p:spPr>
      </p:pic>
      <p:pic>
        <p:nvPicPr>
          <p:cNvPr id="8" name="Picture 7" descr="116090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206240"/>
            <a:ext cx="719632" cy="719632"/>
          </a:xfrm>
          <a:prstGeom prst="rect">
            <a:avLst/>
          </a:prstGeom>
        </p:spPr>
      </p:pic>
      <p:pic>
        <p:nvPicPr>
          <p:cNvPr id="9" name="Picture 8" descr="126205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5120640"/>
            <a:ext cx="719632" cy="719632"/>
          </a:xfrm>
          <a:prstGeom prst="rect">
            <a:avLst/>
          </a:prstGeom>
        </p:spPr>
      </p:pic>
      <p:pic>
        <p:nvPicPr>
          <p:cNvPr id="10" name="Picture 9" descr="124622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000" y="1463040"/>
            <a:ext cx="719632" cy="719632"/>
          </a:xfrm>
          <a:prstGeom prst="rect">
            <a:avLst/>
          </a:prstGeom>
        </p:spPr>
      </p:pic>
      <p:pic>
        <p:nvPicPr>
          <p:cNvPr id="11" name="Picture 10" descr="127157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3000" y="2377440"/>
            <a:ext cx="719632" cy="719632"/>
          </a:xfrm>
          <a:prstGeom prst="rect">
            <a:avLst/>
          </a:prstGeom>
        </p:spPr>
      </p:pic>
      <p:pic>
        <p:nvPicPr>
          <p:cNvPr id="12" name="Picture 11" descr="125131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3000" y="3291840"/>
            <a:ext cx="719632" cy="719632"/>
          </a:xfrm>
          <a:prstGeom prst="rect">
            <a:avLst/>
          </a:prstGeom>
        </p:spPr>
      </p:pic>
      <p:pic>
        <p:nvPicPr>
          <p:cNvPr id="13" name="Picture 12" descr="115405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3000" y="4206240"/>
            <a:ext cx="719632" cy="7196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l"/>
            <a:r>
              <a:t>VP GHRM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" y="1097280"/>
          <a:ext cx="115214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926080"/>
                <a:gridCol w="914400"/>
                <a:gridCol w="2926080"/>
                <a:gridCol w="914400"/>
                <a:gridCol w="2926080"/>
              </a:tblGrid>
              <a:tr h="146304">
                <a:tc gridSpan="2"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1st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00B1A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1st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00B1A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1st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00B1A9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Adiana Mastura 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Maslina (G10,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Lim Li Ping (G10,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Ahmad Zakir(G09,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Roztini Elyda (G09, BT)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Nazri Idzlan(G09,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Ikhwan Hamzah (G10,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Omar Nizar(G09,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Shahriman 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Mazlin Erawati binti Ab Manan (G10,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Muhammad Huzaini 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10536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63040"/>
            <a:ext cx="719632" cy="719632"/>
          </a:xfrm>
          <a:prstGeom prst="rect">
            <a:avLst/>
          </a:prstGeom>
        </p:spPr>
      </p:pic>
      <p:pic>
        <p:nvPicPr>
          <p:cNvPr id="6" name="Picture 5" descr="10029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377440"/>
            <a:ext cx="719632" cy="719632"/>
          </a:xfrm>
          <a:prstGeom prst="rect">
            <a:avLst/>
          </a:prstGeom>
        </p:spPr>
      </p:pic>
      <p:pic>
        <p:nvPicPr>
          <p:cNvPr id="7" name="Picture 6" descr="11416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291840"/>
            <a:ext cx="719632" cy="719632"/>
          </a:xfrm>
          <a:prstGeom prst="rect">
            <a:avLst/>
          </a:prstGeom>
        </p:spPr>
      </p:pic>
      <p:pic>
        <p:nvPicPr>
          <p:cNvPr id="8" name="Picture 7" descr="12279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206240"/>
            <a:ext cx="719632" cy="719632"/>
          </a:xfrm>
          <a:prstGeom prst="rect">
            <a:avLst/>
          </a:prstGeom>
        </p:spPr>
      </p:pic>
      <p:pic>
        <p:nvPicPr>
          <p:cNvPr id="9" name="Picture 8" descr="119607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1463040"/>
            <a:ext cx="719632" cy="719632"/>
          </a:xfrm>
          <a:prstGeom prst="rect">
            <a:avLst/>
          </a:prstGeom>
        </p:spPr>
      </p:pic>
      <p:pic>
        <p:nvPicPr>
          <p:cNvPr id="10" name="Picture 9" descr="116893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000" y="2377440"/>
            <a:ext cx="719632" cy="719632"/>
          </a:xfrm>
          <a:prstGeom prst="rect">
            <a:avLst/>
          </a:prstGeom>
        </p:spPr>
      </p:pic>
      <p:pic>
        <p:nvPicPr>
          <p:cNvPr id="11" name="Picture 10" descr="104567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3000" y="3291840"/>
            <a:ext cx="719632" cy="719632"/>
          </a:xfrm>
          <a:prstGeom prst="rect">
            <a:avLst/>
          </a:prstGeom>
        </p:spPr>
      </p:pic>
      <p:pic>
        <p:nvPicPr>
          <p:cNvPr id="12" name="Picture 11" descr="104827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3000" y="4206240"/>
            <a:ext cx="719632" cy="719632"/>
          </a:xfrm>
          <a:prstGeom prst="rect">
            <a:avLst/>
          </a:prstGeom>
        </p:spPr>
      </p:pic>
      <p:pic>
        <p:nvPicPr>
          <p:cNvPr id="13" name="Picture 12" descr="103390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57400" y="1463040"/>
            <a:ext cx="719632" cy="719632"/>
          </a:xfrm>
          <a:prstGeom prst="rect">
            <a:avLst/>
          </a:prstGeom>
        </p:spPr>
      </p:pic>
      <p:pic>
        <p:nvPicPr>
          <p:cNvPr id="14" name="Picture 13" descr="121862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57400" y="2377440"/>
            <a:ext cx="719632" cy="719632"/>
          </a:xfrm>
          <a:prstGeom prst="rect">
            <a:avLst/>
          </a:prstGeom>
        </p:spPr>
      </p:pic>
      <p:pic>
        <p:nvPicPr>
          <p:cNvPr id="15" name="Picture 14" descr="115405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57400" y="3291840"/>
            <a:ext cx="719632" cy="7196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l"/>
            <a:r>
              <a:t>VP GHRM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" y="1097280"/>
          <a:ext cx="115214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926080"/>
                <a:gridCol w="914400"/>
                <a:gridCol w="2926080"/>
                <a:gridCol w="914400"/>
                <a:gridCol w="2926080"/>
              </a:tblGrid>
              <a:tr h="146304">
                <a:tc gridSpan="2"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2nd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00B1A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2nd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00B1A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2nd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00B1A9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Lim Li Ping (G10,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Rozana 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Kenny Lim Hock Soon (G07,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Nazri Idzlan(G09,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Azferina (G08, BT)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Muhammad Huzaini 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Shahriman 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Nur Fadillahn (G08,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Shahriman 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Shamsul Irwan (G08,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Arial"/>
                        </a:rPr>
                        <a:t>Hisham (G09, CT)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10339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63040"/>
            <a:ext cx="719632" cy="719632"/>
          </a:xfrm>
          <a:prstGeom prst="rect">
            <a:avLst/>
          </a:prstGeom>
        </p:spPr>
      </p:pic>
      <p:pic>
        <p:nvPicPr>
          <p:cNvPr id="6" name="Picture 5" descr="12186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377440"/>
            <a:ext cx="719632" cy="719632"/>
          </a:xfrm>
          <a:prstGeom prst="rect">
            <a:avLst/>
          </a:prstGeom>
        </p:spPr>
      </p:pic>
      <p:pic>
        <p:nvPicPr>
          <p:cNvPr id="7" name="Picture 6" descr="11540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291840"/>
            <a:ext cx="719632" cy="719632"/>
          </a:xfrm>
          <a:prstGeom prst="rect">
            <a:avLst/>
          </a:prstGeom>
        </p:spPr>
      </p:pic>
      <p:pic>
        <p:nvPicPr>
          <p:cNvPr id="8" name="Picture 7" descr="100886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206240"/>
            <a:ext cx="719632" cy="719632"/>
          </a:xfrm>
          <a:prstGeom prst="rect">
            <a:avLst/>
          </a:prstGeom>
        </p:spPr>
      </p:pic>
      <p:pic>
        <p:nvPicPr>
          <p:cNvPr id="9" name="Picture 8" descr="107732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1463040"/>
            <a:ext cx="719632" cy="719632"/>
          </a:xfrm>
          <a:prstGeom prst="rect">
            <a:avLst/>
          </a:prstGeom>
        </p:spPr>
      </p:pic>
      <p:pic>
        <p:nvPicPr>
          <p:cNvPr id="10" name="Picture 9" descr="133834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000" y="2377440"/>
            <a:ext cx="719632" cy="719632"/>
          </a:xfrm>
          <a:prstGeom prst="rect">
            <a:avLst/>
          </a:prstGeom>
        </p:spPr>
      </p:pic>
      <p:pic>
        <p:nvPicPr>
          <p:cNvPr id="11" name="Picture 10" descr="116090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3000" y="3291840"/>
            <a:ext cx="719632" cy="719632"/>
          </a:xfrm>
          <a:prstGeom prst="rect">
            <a:avLst/>
          </a:prstGeom>
        </p:spPr>
      </p:pic>
      <p:pic>
        <p:nvPicPr>
          <p:cNvPr id="12" name="Picture 11" descr="126205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3000" y="4206240"/>
            <a:ext cx="719632" cy="719632"/>
          </a:xfrm>
          <a:prstGeom prst="rect">
            <a:avLst/>
          </a:prstGeom>
        </p:spPr>
      </p:pic>
      <p:pic>
        <p:nvPicPr>
          <p:cNvPr id="13" name="Picture 12" descr="124622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57400" y="1463040"/>
            <a:ext cx="719632" cy="719632"/>
          </a:xfrm>
          <a:prstGeom prst="rect">
            <a:avLst/>
          </a:prstGeom>
        </p:spPr>
      </p:pic>
      <p:pic>
        <p:nvPicPr>
          <p:cNvPr id="14" name="Picture 13" descr="127157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57400" y="2377440"/>
            <a:ext cx="719632" cy="719632"/>
          </a:xfrm>
          <a:prstGeom prst="rect">
            <a:avLst/>
          </a:prstGeom>
        </p:spPr>
      </p:pic>
      <p:pic>
        <p:nvPicPr>
          <p:cNvPr id="15" name="Picture 14" descr="125131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57400" y="3291840"/>
            <a:ext cx="719632" cy="7196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