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887200" cy="6686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6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sp-ptc1-2020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1170432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1033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1874838"/>
            <a:ext cx="914400" cy="914400"/>
          </a:xfrm>
          <a:prstGeom prst="rect">
            <a:avLst/>
          </a:prstGeom>
        </p:spPr>
      </p:pic>
      <p:pic>
        <p:nvPicPr>
          <p:cNvPr id="6" name="Picture 5" descr="10055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3246438"/>
            <a:ext cx="914400" cy="914400"/>
          </a:xfrm>
          <a:prstGeom prst="rect">
            <a:avLst/>
          </a:prstGeom>
        </p:spPr>
      </p:pic>
      <p:pic>
        <p:nvPicPr>
          <p:cNvPr id="7" name="Picture 6" descr="10241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4617562"/>
            <a:ext cx="914400" cy="914400"/>
          </a:xfrm>
          <a:prstGeom prst="rect">
            <a:avLst/>
          </a:prstGeom>
        </p:spPr>
      </p:pic>
      <p:pic>
        <p:nvPicPr>
          <p:cNvPr id="8" name="Picture 7" descr="1094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240" y="1900238"/>
            <a:ext cx="914400" cy="914400"/>
          </a:xfrm>
          <a:prstGeom prst="rect">
            <a:avLst/>
          </a:prstGeom>
        </p:spPr>
      </p:pic>
      <p:pic>
        <p:nvPicPr>
          <p:cNvPr id="9" name="Picture 8" descr="113488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240" y="3343275"/>
            <a:ext cx="914400" cy="914400"/>
          </a:xfrm>
          <a:prstGeom prst="rect">
            <a:avLst/>
          </a:prstGeom>
        </p:spPr>
      </p:pic>
      <p:pic>
        <p:nvPicPr>
          <p:cNvPr id="10" name="Picture 9" descr="10536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886" y="4617562"/>
            <a:ext cx="914400" cy="914400"/>
          </a:xfrm>
          <a:prstGeom prst="rect">
            <a:avLst/>
          </a:prstGeom>
        </p:spPr>
      </p:pic>
      <p:pic>
        <p:nvPicPr>
          <p:cNvPr id="11" name="Picture 10" descr="113317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320" y="1900238"/>
            <a:ext cx="914400" cy="914400"/>
          </a:xfrm>
          <a:prstGeom prst="rect">
            <a:avLst/>
          </a:prstGeom>
        </p:spPr>
      </p:pic>
      <p:pic>
        <p:nvPicPr>
          <p:cNvPr id="12" name="Picture 11" descr="12178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320" y="3343275"/>
            <a:ext cx="914400" cy="914400"/>
          </a:xfrm>
          <a:prstGeom prst="rect">
            <a:avLst/>
          </a:prstGeom>
        </p:spPr>
      </p:pic>
      <p:pic>
        <p:nvPicPr>
          <p:cNvPr id="13" name="Picture 12" descr="102264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9320" y="4597717"/>
            <a:ext cx="914400" cy="914400"/>
          </a:xfrm>
          <a:prstGeom prst="rect">
            <a:avLst/>
          </a:prstGeom>
        </p:spPr>
      </p:pic>
      <p:pic>
        <p:nvPicPr>
          <p:cNvPr id="14" name="Picture 13" descr="104827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2540" y="1900238"/>
            <a:ext cx="914400" cy="914400"/>
          </a:xfrm>
          <a:prstGeom prst="rect">
            <a:avLst/>
          </a:prstGeom>
        </p:spPr>
      </p:pic>
      <p:pic>
        <p:nvPicPr>
          <p:cNvPr id="15" name="Picture 14" descr="127918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2540" y="3343275"/>
            <a:ext cx="914400" cy="914400"/>
          </a:xfrm>
          <a:prstGeom prst="rect">
            <a:avLst/>
          </a:prstGeom>
        </p:spPr>
      </p:pic>
      <p:pic>
        <p:nvPicPr>
          <p:cNvPr id="16" name="Picture 15" descr="125132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2540" y="461756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 descr="10055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" cy="914400"/>
          </a:xfrm>
          <a:prstGeom prst="rect">
            <a:avLst/>
          </a:prstGeom>
        </p:spPr>
      </p:pic>
      <p:pic>
        <p:nvPicPr>
          <p:cNvPr id="6" name="Picture 5" descr="1217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88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1st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2nd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3rd Line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2755</Words>
  <Application>Microsoft Office PowerPoint</Application>
  <PresentationFormat>Custom</PresentationFormat>
  <Paragraphs>269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sp-ptc1-2020</vt:lpstr>
      <vt:lpstr>HEAD (CSP)</vt:lpstr>
      <vt:lpstr>HEAD (Mer &amp; Acq)</vt:lpstr>
      <vt:lpstr>Head Basin</vt:lpstr>
      <vt:lpstr>Head International Ventures</vt:lpstr>
      <vt:lpstr>Head Malaysia Ventures</vt:lpstr>
      <vt:lpstr>Head Technical Assurance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sp-ptc1-2020</dc:title>
  <dc:subject/>
  <dc:creator/>
  <cp:keywords/>
  <dc:description>generated using python-pptx</dc:description>
  <cp:lastModifiedBy>najib s</cp:lastModifiedBy>
  <cp:revision>2</cp:revision>
  <dcterms:created xsi:type="dcterms:W3CDTF">2013-01-27T09:14:16Z</dcterms:created>
  <dcterms:modified xsi:type="dcterms:W3CDTF">2020-03-24T08:06:36Z</dcterms:modified>
  <cp:category/>
</cp:coreProperties>
</file>