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45</a:t>
                      </a:r>
                    </a:p>
                    <a:p>
                      <a:r>
                        <a:rPr sz="1000"/>
                        <a:t>PPA: 2, 2, 1,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 Aziz bin Othman (G11, CT)</a:t>
                      </a:r>
                    </a:p>
                    <a:p>
                      <a:r>
                        <a:rPr sz="100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06/08/2020,   Age: 54</a:t>
                      </a:r>
                    </a:p>
                    <a:p>
                      <a:r>
                        <a:rPr sz="1000"/>
                        <a:t>PPA: 2, 1, 2,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Abang Jimmy bin Abang Mordian (G10, CT)</a:t>
                      </a:r>
                    </a:p>
                    <a:p>
                      <a:r>
                        <a:rPr sz="100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1000"/>
                        <a:t>Retire: 23/05/2036,   Age: 43</a:t>
                      </a:r>
                    </a:p>
                    <a:p>
                      <a:r>
                        <a:rPr sz="1000"/>
                        <a:t>PPA: 2, 3S, 2, SDP, 3H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Hezlinn Fariss Idris (G11, CT)</a:t>
                      </a:r>
                    </a:p>
                    <a:p>
                      <a:r>
                        <a:rPr sz="100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1000"/>
                        <a:t>Retire: 19/02/2033,   Age: 46</a:t>
                      </a:r>
                    </a:p>
                    <a:p>
                      <a:r>
                        <a:rPr sz="1000"/>
                        <a:t>PPA: 2, 2, 1, 3H,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3H, 2, 1, 1, 3H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Jazlinawati binti Osman (G11, CT)</a:t>
                      </a:r>
                    </a:p>
                    <a:p>
                      <a:r>
                        <a:rPr sz="10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1000"/>
                        <a:t>Retire: 23/02/2034,   Age: 45</a:t>
                      </a:r>
                    </a:p>
                    <a:p>
                      <a:r>
                        <a:rPr sz="1000"/>
                        <a:t>PPA: 1, 2, 2, 2,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Adiana Mastura binti Mohamed Idris (G09, CT)</a:t>
                      </a:r>
                    </a:p>
                    <a:p>
                      <a:r>
                        <a:rPr sz="100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1000"/>
                        <a:t>Retire: 30/08/2036,   Age: 43</a:t>
                      </a:r>
                    </a:p>
                    <a:p>
                      <a:r>
                        <a:rPr sz="1000"/>
                        <a:t>PPA: 2, 3H, 2, 2,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Izmir bin Kamarudin (G09, CT)</a:t>
                      </a:r>
                    </a:p>
                    <a:p>
                      <a:r>
                        <a:rPr sz="1000"/>
                        <a:t>Head (BD - USA), Business Development, Strategy &amp; Commercial, PCSB, Upstream Business</a:t>
                      </a:r>
                    </a:p>
                    <a:p>
                      <a:r>
                        <a:rPr sz="1000"/>
                        <a:t>Retire: 29/10/2029,   Age: 45</a:t>
                      </a:r>
                    </a:p>
                    <a:p>
                      <a:r>
                        <a:rPr sz="1000"/>
                        <a:t>PPA: 3H, 2, 3H, 2, 3L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Huzaini bin Ghazali (G09, CT)</a:t>
                      </a:r>
                    </a:p>
                    <a:p>
                      <a:r>
                        <a:rPr sz="100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27/06/2031,   Age: 43</a:t>
                      </a:r>
                    </a:p>
                    <a:p>
                      <a:r>
                        <a:rPr sz="1000"/>
                        <a:t>PPA: 3H, 2, 2, 1, 2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Norzaileen binti Shamsul Kamar (G07, CT)</a:t>
                      </a:r>
                    </a:p>
                    <a:p>
                      <a:r>
                        <a:rPr sz="100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1000"/>
                        <a:t>Retire: 29/10/2041,   Age: 38</a:t>
                      </a:r>
                    </a:p>
                    <a:p>
                      <a:r>
                        <a:rPr sz="1000"/>
                        <a:t>PPA: 3H, 2, 2, 2, 2</a:t>
                      </a:r>
                    </a:p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Farid bin Hussin (G07, CT)</a:t>
                      </a:r>
                    </a:p>
                    <a:p>
                      <a:r>
                        <a:rPr sz="1000"/>
                        <a:t>Manager (Commercial &amp; Pricing), Commercial &amp; Pricing, Energy &amp; Gas Trading, Gas &amp; Power, PEGT, Gas &amp; New Energy</a:t>
                      </a:r>
                    </a:p>
                    <a:p>
                      <a:r>
                        <a:rPr sz="1000"/>
                        <a:t>Retire: 07/06/2043,   Age: 36</a:t>
                      </a:r>
                    </a:p>
                    <a:p>
                      <a:r>
                        <a:rPr sz="1000"/>
                        <a:t>PPA: 3H, 2, 3S, 3S,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Sani Zuhairi bin Zainudin (G10, CT)</a:t>
                      </a:r>
                    </a:p>
                    <a:p>
                      <a:r>
                        <a:rPr sz="100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/>
                        <a:t>Retire: 10/10/2031,   Age: 43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3H, 1, 2, 2, 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1, 2,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3H, 2, 1, 1, 3H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Nazri Idzlan bin Abdul Malek (G08, CT)</a:t>
                      </a:r>
                    </a:p>
                    <a:p>
                      <a:r>
                        <a:rPr sz="100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/>
                        <a:t>Retire: 21/12/2041,   Age: 38</a:t>
                      </a:r>
                    </a:p>
                    <a:p>
                      <a:r>
                        <a:rPr sz="1000"/>
                        <a:t>PPA: SDP, SDP, 3S, 3H,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1, 2,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Norliana Aida binti Ramli (G09, CT)</a:t>
                      </a:r>
                    </a:p>
                    <a:p>
                      <a:r>
                        <a:rPr sz="1000"/>
                        <a:t>Head (Project Development), Project Development, Strategic Planning &amp; Ventures Department, PCGB, Downstream Business</a:t>
                      </a:r>
                    </a:p>
                    <a:p>
                      <a:r>
                        <a:rPr sz="1000"/>
                        <a:t>Retire: 17/08/2036,   Age: 43</a:t>
                      </a:r>
                    </a:p>
                    <a:p>
                      <a:r>
                        <a:rPr sz="1000"/>
                        <a:t>PPA: 2, 2, 2,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Fahmi bin Ismail (G08, CT)</a:t>
                      </a:r>
                    </a:p>
                    <a:p>
                      <a:r>
                        <a:rPr sz="1000"/>
                        <a:t>Head (Project Development &amp; Formation), Project Development, Strategic Planning &amp; Ventures Department, PCGB, Downstream Business</a:t>
                      </a:r>
                    </a:p>
                    <a:p>
                      <a:r>
                        <a:rPr sz="1000"/>
                        <a:t>Retire: 27/12/2031,   Age: 43</a:t>
                      </a:r>
                    </a:p>
                    <a:p>
                      <a:r>
                        <a:rPr sz="1000"/>
                        <a:t>PPA: 2, 2, 2, 3H, 3S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Ruslan Halim bin Islahudin (G10, CT)</a:t>
                      </a:r>
                    </a:p>
                    <a:p>
                      <a:r>
                        <a:rPr sz="1000"/>
                        <a:t>Head (Human Capital Strategy), Human Capital Strategy, Group Human Resource Management, PETRONAS 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Wan Sayuti bin Wan Hussin (G09, CT)</a:t>
                      </a:r>
                    </a:p>
                    <a:p>
                      <a:r>
                        <a:rPr sz="1000"/>
                        <a:t>Head (Project), Strategic Research, Corporate Strategy, PETRONAS </a:t>
                      </a:r>
                    </a:p>
                    <a:p>
                      <a:r>
                        <a:rPr sz="1000"/>
                        <a:t>Retire: 27/09/2039,   Age: 40</a:t>
                      </a:r>
                    </a:p>
                    <a:p>
                      <a:r>
                        <a:rPr sz="1000"/>
                        <a:t>PPA: 1, 2, 3H, UL,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Shahrom Muhammad bin Yusuf (G09, CT)</a:t>
                      </a:r>
                    </a:p>
                    <a:p>
                      <a:r>
                        <a:rPr sz="1000"/>
                        <a:t>Head(Mktg &amp; Sls Methanol, Aro &amp; MTBE), Mktg &amp; Sls(Methanol,Aromatics &amp; MTBE), PCML, Downstream Business</a:t>
                      </a:r>
                    </a:p>
                    <a:p>
                      <a:r>
                        <a:rPr sz="1000"/>
                        <a:t>Retire: 02/08/2035,   Age: 44</a:t>
                      </a:r>
                    </a:p>
                    <a:p>
                      <a:r>
                        <a:rPr sz="1000"/>
                        <a:t>PPA: 2, 1,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45</a:t>
                      </a:r>
                    </a:p>
                    <a:p>
                      <a:r>
                        <a:rPr sz="1000"/>
                        <a:t>PPA: 2, 2, 1,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Yaacob bin Salim (G10, CT)</a:t>
                      </a:r>
                    </a:p>
                    <a:p>
                      <a:r>
                        <a:rPr sz="1000"/>
                        <a:t>Deputy Project Director (Petchem), Deputy Project (Petchem), Petchem, Project, PRPC, Downstream Business</a:t>
                      </a:r>
                    </a:p>
                    <a:p>
                      <a:r>
                        <a:rPr sz="1000"/>
                        <a:t>Retire: 03/02/2027,   Age: 52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Bahrin bin Asmawi (G09, CT)</a:t>
                      </a:r>
                    </a:p>
                    <a:p>
                      <a:r>
                        <a:rPr sz="1000"/>
                        <a:t>Head (EVP &amp; CEO Downstream Office), EVP &amp; CEO Downstream Office, Downstream Corporate Office, PETRONAS </a:t>
                      </a:r>
                    </a:p>
                    <a:p>
                      <a:r>
                        <a:rPr sz="1000"/>
                        <a:t>Retire: 14/10/2028,   Age: 46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Vimal Rao A/L Veerasamy (G05, )</a:t>
                      </a:r>
                    </a:p>
                    <a:p>
                      <a:r>
                        <a:rPr sz="1000"/>
                        <a:t>Head (Communications International), Communications Planning, Communications Management, Group Strategic Communications, PETRONAS </a:t>
                      </a:r>
                    </a:p>
                    <a:p>
                      <a:r>
                        <a:rPr sz="1000"/>
                        <a:t>Retire: 15/05/2041,   Age: 38</a:t>
                      </a:r>
                    </a:p>
                    <a:p>
                      <a:r>
                        <a:rPr sz="1000"/>
                        <a:t>PPA: 3H, 3H, 2, 1, 3H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