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10C68-15E3-49D5-A8A7-92C24BD58E90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AA289-3988-4D7E-A66A-CDD8278F5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A289-3988-4D7E-A66A-CDD8278F59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FF9F-D931-476A-B492-D9C71732684E}" type="datetimeFigureOut">
              <a:rPr lang="en-US" smtClean="0"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ADC2-6F7B-475C-A7AE-D07C9977F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886200"/>
            <a:ext cx="5105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762000"/>
            <a:ext cx="32004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5" idx="2"/>
            <a:endCxn id="4" idx="0"/>
          </p:cNvCxnSpPr>
          <p:nvPr/>
        </p:nvCxnSpPr>
        <p:spPr>
          <a:xfrm>
            <a:off x="2133600" y="3048000"/>
            <a:ext cx="25527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0"/>
            <a:endCxn id="6" idx="2"/>
          </p:cNvCxnSpPr>
          <p:nvPr/>
        </p:nvCxnSpPr>
        <p:spPr>
          <a:xfrm flipV="1">
            <a:off x="4686300" y="3048000"/>
            <a:ext cx="2476500" cy="838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838200"/>
            <a:ext cx="7086600" cy="487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3700" y="20593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4950" y="182880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10150" y="1828800"/>
            <a:ext cx="28575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504950" y="297180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04950" y="411480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4950" y="10668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Screen Manager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10150" y="106680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Game Manager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21906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Main Menu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3315276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High </a:t>
            </a:r>
            <a:r>
              <a:rPr lang="en-US" sz="2000" dirty="0"/>
              <a:t>S</a:t>
            </a:r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1752600" y="4495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Instructions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410200" y="2584390"/>
            <a:ext cx="20574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37200" y="203725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626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277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80100" y="255578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32500" y="25970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849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37300" y="255578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897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42100" y="255578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94500" y="2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46900" y="25843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99300" y="25970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51700" y="256528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27700" y="3803590"/>
            <a:ext cx="1371600" cy="7049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80100" y="449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80100" y="38162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32500" y="379403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4900" y="378127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37300" y="38035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89700" y="38162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42100" y="379083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94500" y="3803590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46900" y="3819255"/>
            <a:ext cx="0" cy="692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3" idx="0"/>
          </p:cNvCxnSpPr>
          <p:nvPr/>
        </p:nvCxnSpPr>
        <p:spPr>
          <a:xfrm>
            <a:off x="5410200" y="3276600"/>
            <a:ext cx="1003300" cy="526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80100" y="3257490"/>
            <a:ext cx="69850" cy="523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49950" y="3289300"/>
            <a:ext cx="117475" cy="491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67425" y="3289300"/>
            <a:ext cx="942975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791200" y="3276600"/>
            <a:ext cx="4572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248400" y="3276600"/>
            <a:ext cx="393700" cy="50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507162" y="3289300"/>
            <a:ext cx="198438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705600" y="3289300"/>
            <a:ext cx="609600" cy="504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58000" y="3276600"/>
            <a:ext cx="0" cy="539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57800" y="4895910"/>
            <a:ext cx="236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Misc. </a:t>
            </a:r>
            <a:r>
              <a:rPr lang="en-US" sz="1100" dirty="0"/>
              <a:t>o</a:t>
            </a:r>
            <a:r>
              <a:rPr lang="en-US" sz="1100" dirty="0" smtClean="0"/>
              <a:t>bjects (ship, bounding blocks)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344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</dc:creator>
  <cp:lastModifiedBy>Cameron</cp:lastModifiedBy>
  <cp:revision>2</cp:revision>
  <dcterms:created xsi:type="dcterms:W3CDTF">2014-03-20T02:43:26Z</dcterms:created>
  <dcterms:modified xsi:type="dcterms:W3CDTF">2014-03-20T03:03:05Z</dcterms:modified>
</cp:coreProperties>
</file>