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10C68-15E3-49D5-A8A7-92C24BD58E90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A289-3988-4D7E-A66A-CDD8278F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FF9F-D931-476A-B492-D9C71732684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0" y="4419600"/>
            <a:ext cx="510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2159000" y="3581400"/>
            <a:ext cx="25527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6" idx="2"/>
          </p:cNvCxnSpPr>
          <p:nvPr/>
        </p:nvCxnSpPr>
        <p:spPr>
          <a:xfrm flipV="1">
            <a:off x="4711700" y="3581400"/>
            <a:ext cx="24765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1524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Client/Server Interaction For</a:t>
            </a:r>
          </a:p>
          <a:p>
            <a:pPr algn="ctr"/>
            <a:r>
              <a:rPr lang="en-US" sz="2000" dirty="0" smtClean="0"/>
              <a:t>Multiplayer Game</a:t>
            </a:r>
          </a:p>
        </p:txBody>
      </p:sp>
    </p:spTree>
    <p:extLst>
      <p:ext uri="{BB962C8B-B14F-4D97-AF65-F5344CB8AC3E}">
        <p14:creationId xmlns:p14="http://schemas.microsoft.com/office/powerpoint/2010/main" val="7320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72990"/>
            <a:ext cx="76962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9550" y="279699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984750" y="279699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79550" y="393999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9550" y="508299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9550" y="229568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Menu Manager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1100" y="229568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Game Manager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7200" y="315888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Main Menu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7200" y="428346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 </a:t>
            </a:r>
            <a:r>
              <a:rPr lang="en-US" sz="2000" dirty="0"/>
              <a:t>S</a:t>
            </a:r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27200" y="5463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Instructions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384800" y="3552580"/>
            <a:ext cx="20574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11800" y="30054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372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023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547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07100" y="3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595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119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643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67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69100" y="353347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215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73900" y="3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6300" y="353347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02300" y="4771780"/>
            <a:ext cx="13716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54700" y="54639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54700" y="47844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07100" y="476222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9500" y="474946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11900" y="47717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64300" y="47844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16700" y="475902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69100" y="47717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21500" y="478744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0"/>
          </p:cNvCxnSpPr>
          <p:nvPr/>
        </p:nvCxnSpPr>
        <p:spPr>
          <a:xfrm>
            <a:off x="5384800" y="4244790"/>
            <a:ext cx="1003300" cy="526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54700" y="4225680"/>
            <a:ext cx="69850" cy="52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24550" y="4257490"/>
            <a:ext cx="117475" cy="491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42025" y="4257490"/>
            <a:ext cx="942975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765800" y="4244790"/>
            <a:ext cx="4572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23000" y="4244790"/>
            <a:ext cx="3937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481762" y="4257490"/>
            <a:ext cx="198438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80200" y="4257490"/>
            <a:ext cx="609600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32600" y="4244790"/>
            <a:ext cx="0" cy="539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32400" y="586410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Misc. </a:t>
            </a:r>
            <a:r>
              <a:rPr lang="en-US" sz="1100" dirty="0"/>
              <a:t>o</a:t>
            </a:r>
            <a:r>
              <a:rPr lang="en-US" sz="1100" dirty="0" smtClean="0"/>
              <a:t>bjects (ship, bounding blocks)</a:t>
            </a:r>
            <a:endParaRPr lang="en-US" sz="1100" dirty="0"/>
          </a:p>
        </p:txBody>
      </p:sp>
      <p:sp>
        <p:nvSpPr>
          <p:cNvPr id="69" name="Snip Same Side Corner Rectangle 68"/>
          <p:cNvSpPr/>
          <p:nvPr/>
        </p:nvSpPr>
        <p:spPr>
          <a:xfrm>
            <a:off x="3289300" y="1381286"/>
            <a:ext cx="2794000" cy="77168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Screen Manager</a:t>
            </a:r>
            <a:endParaRPr lang="en-US" sz="2800" dirty="0"/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>
            <a:off x="4686300" y="2152973"/>
            <a:ext cx="723900" cy="28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</p:cNvCxnSpPr>
          <p:nvPr/>
        </p:nvCxnSpPr>
        <p:spPr>
          <a:xfrm flipH="1">
            <a:off x="3886200" y="2152973"/>
            <a:ext cx="800100" cy="28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2269"/>
            <a:ext cx="7086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1524000" y="2159000"/>
            <a:ext cx="2667000" cy="1981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1377950"/>
            <a:ext cx="2578100" cy="35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Server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2971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19800" y="685800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685800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39000" y="685799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685801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3810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(to clients)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295400"/>
            <a:ext cx="3733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0" y="1295400"/>
            <a:ext cx="0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57600" y="1295400"/>
            <a:ext cx="0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0417" y="19247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Level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5816" y="192255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Level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784057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Levels Ahead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76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Level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846909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657600"/>
            <a:ext cx="3124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47800" y="1989909"/>
            <a:ext cx="9144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791" y="2514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about the other client.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89909"/>
            <a:ext cx="8382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2452" y="2211774"/>
            <a:ext cx="188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Client sends its info to server.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1989909"/>
            <a:ext cx="8382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1981200"/>
            <a:ext cx="7620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2679" y="254290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about the other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76</Words>
  <Application>Microsoft Office PowerPoint</Application>
  <PresentationFormat>On-screen Show (4:3)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Taylor</cp:lastModifiedBy>
  <cp:revision>9</cp:revision>
  <dcterms:created xsi:type="dcterms:W3CDTF">2014-03-20T02:43:26Z</dcterms:created>
  <dcterms:modified xsi:type="dcterms:W3CDTF">2014-03-22T00:05:17Z</dcterms:modified>
</cp:coreProperties>
</file>