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B10C68-15E3-49D5-A8A7-92C24BD58E90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EAA289-3988-4D7E-A66A-CDD8278F5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492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EAA289-3988-4D7E-A66A-CDD8278F59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462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EAA289-3988-4D7E-A66A-CDD8278F59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8349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EAA289-3988-4D7E-A66A-CDD8278F59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500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BFF9F-D931-476A-B492-D9C71732684E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CADC2-6F7B-475C-A7AE-D07C9977F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700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BFF9F-D931-476A-B492-D9C71732684E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CADC2-6F7B-475C-A7AE-D07C9977F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151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BFF9F-D931-476A-B492-D9C71732684E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CADC2-6F7B-475C-A7AE-D07C9977F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581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BFF9F-D931-476A-B492-D9C71732684E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CADC2-6F7B-475C-A7AE-D07C9977F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368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BFF9F-D931-476A-B492-D9C71732684E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CADC2-6F7B-475C-A7AE-D07C9977F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843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BFF9F-D931-476A-B492-D9C71732684E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CADC2-6F7B-475C-A7AE-D07C9977F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871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BFF9F-D931-476A-B492-D9C71732684E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CADC2-6F7B-475C-A7AE-D07C9977F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654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BFF9F-D931-476A-B492-D9C71732684E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CADC2-6F7B-475C-A7AE-D07C9977F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81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BFF9F-D931-476A-B492-D9C71732684E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CADC2-6F7B-475C-A7AE-D07C9977F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551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BFF9F-D931-476A-B492-D9C71732684E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CADC2-6F7B-475C-A7AE-D07C9977F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010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BFF9F-D931-476A-B492-D9C71732684E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CADC2-6F7B-475C-A7AE-D07C9977F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307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BFF9F-D931-476A-B492-D9C71732684E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8CADC2-6F7B-475C-A7AE-D07C9977F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516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59000" y="4419600"/>
            <a:ext cx="5105400" cy="228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Server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58800" y="1295400"/>
            <a:ext cx="3200400" cy="228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Client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588000" y="1295400"/>
            <a:ext cx="3200400" cy="228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Client</a:t>
            </a:r>
            <a:endParaRPr lang="en-US" sz="2800" dirty="0"/>
          </a:p>
        </p:txBody>
      </p:sp>
      <p:cxnSp>
        <p:nvCxnSpPr>
          <p:cNvPr id="8" name="Straight Arrow Connector 7"/>
          <p:cNvCxnSpPr>
            <a:stCxn id="5" idx="2"/>
            <a:endCxn id="4" idx="0"/>
          </p:cNvCxnSpPr>
          <p:nvPr/>
        </p:nvCxnSpPr>
        <p:spPr>
          <a:xfrm>
            <a:off x="2159000" y="3581400"/>
            <a:ext cx="2552700" cy="83820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0"/>
            <a:endCxn id="6" idx="2"/>
          </p:cNvCxnSpPr>
          <p:nvPr/>
        </p:nvCxnSpPr>
        <p:spPr>
          <a:xfrm flipV="1">
            <a:off x="4711700" y="3581400"/>
            <a:ext cx="2476500" cy="83820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819400" y="152400"/>
            <a:ext cx="3581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Basic Client/Server Interaction For</a:t>
            </a:r>
          </a:p>
          <a:p>
            <a:pPr algn="ctr"/>
            <a:r>
              <a:rPr lang="en-US" sz="2000" dirty="0" smtClean="0"/>
              <a:t>Multiplayer Game</a:t>
            </a:r>
          </a:p>
        </p:txBody>
      </p:sp>
    </p:spTree>
    <p:extLst>
      <p:ext uri="{BB962C8B-B14F-4D97-AF65-F5344CB8AC3E}">
        <p14:creationId xmlns:p14="http://schemas.microsoft.com/office/powerpoint/2010/main" val="732023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1272990"/>
            <a:ext cx="7696200" cy="533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33700" y="205938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Client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479550" y="2796990"/>
            <a:ext cx="2857500" cy="3581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4984750" y="2796990"/>
            <a:ext cx="2857500" cy="3581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479550" y="3939990"/>
            <a:ext cx="28575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479550" y="5082990"/>
            <a:ext cx="28575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479550" y="2295687"/>
            <a:ext cx="285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Menu Manager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4991100" y="2295687"/>
            <a:ext cx="285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Game Manager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1727200" y="3158880"/>
            <a:ext cx="243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Main Menu</a:t>
            </a:r>
            <a:endParaRPr 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1727200" y="4283466"/>
            <a:ext cx="243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High </a:t>
            </a:r>
            <a:r>
              <a:rPr lang="en-US" sz="2000" dirty="0"/>
              <a:t>S</a:t>
            </a:r>
            <a:r>
              <a:rPr lang="en-US" sz="2000" dirty="0" smtClean="0"/>
              <a:t>cores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1727200" y="5463990"/>
            <a:ext cx="243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Instructions</a:t>
            </a:r>
            <a:endParaRPr lang="en-US" sz="2000" dirty="0"/>
          </a:p>
        </p:txBody>
      </p:sp>
      <p:sp>
        <p:nvSpPr>
          <p:cNvPr id="18" name="Rectangle 17"/>
          <p:cNvSpPr/>
          <p:nvPr/>
        </p:nvSpPr>
        <p:spPr>
          <a:xfrm>
            <a:off x="5384800" y="3552580"/>
            <a:ext cx="2057400" cy="70491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511800" y="3005448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Levels</a:t>
            </a:r>
            <a:endParaRPr lang="en-US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5537200" y="3552580"/>
            <a:ext cx="0" cy="6922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702300" y="3552580"/>
            <a:ext cx="0" cy="6922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854700" y="3523975"/>
            <a:ext cx="0" cy="6922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007100" y="3565280"/>
            <a:ext cx="0" cy="6922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159500" y="3552580"/>
            <a:ext cx="0" cy="6922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311900" y="3523975"/>
            <a:ext cx="0" cy="6922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464300" y="3552580"/>
            <a:ext cx="0" cy="6922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616700" y="3523975"/>
            <a:ext cx="0" cy="6922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769100" y="3533470"/>
            <a:ext cx="0" cy="6922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921500" y="3552580"/>
            <a:ext cx="0" cy="6922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7073900" y="3565280"/>
            <a:ext cx="0" cy="6922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7226300" y="3533470"/>
            <a:ext cx="0" cy="6922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5702300" y="4771780"/>
            <a:ext cx="1371600" cy="70491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5854700" y="546399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Game</a:t>
            </a:r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5854700" y="4784480"/>
            <a:ext cx="0" cy="6922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6007100" y="4762225"/>
            <a:ext cx="0" cy="6922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6159500" y="4749465"/>
            <a:ext cx="0" cy="6922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6311900" y="4771780"/>
            <a:ext cx="0" cy="6922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6464300" y="4784480"/>
            <a:ext cx="0" cy="6922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616700" y="4759020"/>
            <a:ext cx="0" cy="6922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6769100" y="4771780"/>
            <a:ext cx="0" cy="6922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6921500" y="4787445"/>
            <a:ext cx="0" cy="6922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33" idx="0"/>
          </p:cNvCxnSpPr>
          <p:nvPr/>
        </p:nvCxnSpPr>
        <p:spPr>
          <a:xfrm>
            <a:off x="5384800" y="4244790"/>
            <a:ext cx="1003300" cy="5269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5854700" y="4225680"/>
            <a:ext cx="69850" cy="5237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924550" y="4257490"/>
            <a:ext cx="117475" cy="4919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6042025" y="4257490"/>
            <a:ext cx="942975" cy="5047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5765800" y="4244790"/>
            <a:ext cx="457200" cy="5046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6223000" y="4244790"/>
            <a:ext cx="393700" cy="5046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6481762" y="4257490"/>
            <a:ext cx="198438" cy="5047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6680200" y="4257490"/>
            <a:ext cx="609600" cy="5047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6832600" y="4244790"/>
            <a:ext cx="0" cy="5396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5232400" y="5864100"/>
            <a:ext cx="2362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Misc. </a:t>
            </a:r>
            <a:r>
              <a:rPr lang="en-US" sz="1100" dirty="0"/>
              <a:t>o</a:t>
            </a:r>
            <a:r>
              <a:rPr lang="en-US" sz="1100" dirty="0" smtClean="0"/>
              <a:t>bjects (ship, bounding blocks)</a:t>
            </a:r>
            <a:endParaRPr lang="en-US" sz="1100" dirty="0"/>
          </a:p>
        </p:txBody>
      </p:sp>
      <p:sp>
        <p:nvSpPr>
          <p:cNvPr id="69" name="Snip Same Side Corner Rectangle 68"/>
          <p:cNvSpPr/>
          <p:nvPr/>
        </p:nvSpPr>
        <p:spPr>
          <a:xfrm>
            <a:off x="3289300" y="1381286"/>
            <a:ext cx="2794000" cy="771687"/>
          </a:xfrm>
          <a:prstGeom prst="snip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Screen Manager</a:t>
            </a:r>
            <a:endParaRPr lang="en-US" sz="2800" dirty="0"/>
          </a:p>
        </p:txBody>
      </p:sp>
      <p:cxnSp>
        <p:nvCxnSpPr>
          <p:cNvPr id="71" name="Straight Arrow Connector 70"/>
          <p:cNvCxnSpPr>
            <a:stCxn id="69" idx="1"/>
          </p:cNvCxnSpPr>
          <p:nvPr/>
        </p:nvCxnSpPr>
        <p:spPr>
          <a:xfrm>
            <a:off x="4686300" y="2152973"/>
            <a:ext cx="723900" cy="2854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9" idx="1"/>
          </p:cNvCxnSpPr>
          <p:nvPr/>
        </p:nvCxnSpPr>
        <p:spPr>
          <a:xfrm flipH="1">
            <a:off x="3886200" y="2152973"/>
            <a:ext cx="800100" cy="2854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3444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43000" y="852269"/>
            <a:ext cx="7086600" cy="4876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33700" y="205938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Server</a:t>
            </a:r>
            <a:endParaRPr lang="en-US" dirty="0"/>
          </a:p>
        </p:txBody>
      </p:sp>
      <p:sp>
        <p:nvSpPr>
          <p:cNvPr id="6" name="Snip Same Side Corner Rectangle 5"/>
          <p:cNvSpPr/>
          <p:nvPr/>
        </p:nvSpPr>
        <p:spPr>
          <a:xfrm>
            <a:off x="1524000" y="2159000"/>
            <a:ext cx="2667000" cy="1981200"/>
          </a:xfrm>
          <a:prstGeom prst="snip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Player Database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334000" y="1377950"/>
            <a:ext cx="2578100" cy="3543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Backend Server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191000" y="2971800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191000" y="3429000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6019800" y="685800"/>
            <a:ext cx="0" cy="6921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172200" y="685800"/>
            <a:ext cx="0" cy="692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7239000" y="685799"/>
            <a:ext cx="0" cy="6921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086600" y="685801"/>
            <a:ext cx="0" cy="692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867400" y="381000"/>
            <a:ext cx="1524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(to clients)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176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3000" y="1295400"/>
            <a:ext cx="3733800" cy="190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2286000" y="1295400"/>
            <a:ext cx="0" cy="1905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657600" y="1295400"/>
            <a:ext cx="0" cy="1905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160417" y="1924734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Current Level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455816" y="1922557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Next Level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810000" y="1784057"/>
            <a:ext cx="91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Two Levels Ahead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143000" y="762000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Level Buffer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36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0600" y="838200"/>
            <a:ext cx="19050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72000" y="846909"/>
            <a:ext cx="19050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33600" y="3657600"/>
            <a:ext cx="31242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1447800" y="1989909"/>
            <a:ext cx="914400" cy="1667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2791" y="2514600"/>
            <a:ext cx="137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Information about the other client.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133600" y="1989909"/>
            <a:ext cx="838200" cy="1667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752452" y="2211774"/>
            <a:ext cx="18864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Client sends its info to server.</a:t>
            </a:r>
            <a:endParaRPr lang="en-US" sz="2000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4343400" y="1989909"/>
            <a:ext cx="838200" cy="1667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5105400" y="1981200"/>
            <a:ext cx="762000" cy="1676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652679" y="2542903"/>
            <a:ext cx="137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Information about the other client.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36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19200" y="1371600"/>
            <a:ext cx="5791200" cy="335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743200" y="762000"/>
            <a:ext cx="2819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Player Object</a:t>
            </a:r>
            <a:endParaRPr lang="en-US" sz="3200" dirty="0"/>
          </a:p>
        </p:txBody>
      </p:sp>
      <p:cxnSp>
        <p:nvCxnSpPr>
          <p:cNvPr id="5" name="Straight Connector 4"/>
          <p:cNvCxnSpPr>
            <a:stCxn id="2" idx="1"/>
            <a:endCxn id="2" idx="3"/>
          </p:cNvCxnSpPr>
          <p:nvPr/>
        </p:nvCxnSpPr>
        <p:spPr>
          <a:xfrm>
            <a:off x="1219200" y="3048000"/>
            <a:ext cx="5791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524000" y="1948189"/>
            <a:ext cx="198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User Name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4267200" y="1732746"/>
            <a:ext cx="23045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Current Game Mode</a:t>
            </a:r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1307374" y="3193703"/>
            <a:ext cx="152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Array of Top Race Times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3124200" y="3101370"/>
            <a:ext cx="1828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Array of Longest Challenge Distances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5181600" y="3439924"/>
            <a:ext cx="17526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/>
              <a:t>Multiplayer Rating</a:t>
            </a:r>
            <a:endParaRPr lang="en-US" sz="2600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048000" y="3048000"/>
            <a:ext cx="0" cy="1676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5029200" y="3048000"/>
            <a:ext cx="0" cy="1676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3962400" y="1371600"/>
            <a:ext cx="0" cy="1676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494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95</Words>
  <Application>Microsoft Office PowerPoint</Application>
  <PresentationFormat>On-screen Show (4:3)</PresentationFormat>
  <Paragraphs>38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Cameron</dc:creator>
  <cp:lastModifiedBy>Taylor</cp:lastModifiedBy>
  <cp:revision>12</cp:revision>
  <dcterms:created xsi:type="dcterms:W3CDTF">2014-03-20T02:43:26Z</dcterms:created>
  <dcterms:modified xsi:type="dcterms:W3CDTF">2014-04-28T22:46:24Z</dcterms:modified>
</cp:coreProperties>
</file>