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9000" y="44196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12954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59000" y="35814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711700" y="35814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15240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Client/Server Interaction For</a:t>
            </a:r>
          </a:p>
          <a:p>
            <a:pPr algn="ctr"/>
            <a:r>
              <a:rPr lang="en-US" sz="2000" dirty="0" smtClean="0"/>
              <a:t>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38200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4950" y="182880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10150" y="182880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04950" y="29718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04950" y="41148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4950" y="10668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Screen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10668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1906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331527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4495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410200" y="258439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37200" y="203725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77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801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32500" y="25970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849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373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897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421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4500" y="2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469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99300" y="25970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51700" y="2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27700" y="380359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01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80100" y="38162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32500" y="379403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4900" y="37812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37300" y="38035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89700" y="38162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2100" y="379083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4500" y="38035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46900" y="381925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410200" y="327660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80100" y="325749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49950" y="328930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67425" y="328930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91200" y="327660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48400" y="327660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507162" y="328930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705600" y="328930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58000" y="327660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57800" y="489591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2269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1524000" y="2159000"/>
            <a:ext cx="2667000" cy="1981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77950"/>
            <a:ext cx="2578100" cy="3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Server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2971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19800" y="685800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685800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9000" y="685799"/>
            <a:ext cx="0" cy="69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86600" y="685801"/>
            <a:ext cx="0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381000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(to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7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42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</cp:lastModifiedBy>
  <cp:revision>5</cp:revision>
  <dcterms:created xsi:type="dcterms:W3CDTF">2014-03-20T02:43:26Z</dcterms:created>
  <dcterms:modified xsi:type="dcterms:W3CDTF">2014-03-20T03:17:39Z</dcterms:modified>
</cp:coreProperties>
</file>