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10C68-15E3-49D5-A8A7-92C24BD58E90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AA289-3988-4D7E-A66A-CDD8278F5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92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AA289-3988-4D7E-A66A-CDD8278F59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6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AA289-3988-4D7E-A66A-CDD8278F59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34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AA289-3988-4D7E-A66A-CDD8278F59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0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0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5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8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6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4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7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5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5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1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BFF9F-D931-476A-B492-D9C71732684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1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9000" y="4419600"/>
            <a:ext cx="51054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8800" y="1295400"/>
            <a:ext cx="32004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8000" y="1295400"/>
            <a:ext cx="32004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  <a:endParaRPr lang="en-US" sz="2800" dirty="0"/>
          </a:p>
        </p:txBody>
      </p: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>
            <a:off x="2159000" y="3581400"/>
            <a:ext cx="2552700" cy="8382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0"/>
            <a:endCxn id="6" idx="2"/>
          </p:cNvCxnSpPr>
          <p:nvPr/>
        </p:nvCxnSpPr>
        <p:spPr>
          <a:xfrm flipV="1">
            <a:off x="4711700" y="3581400"/>
            <a:ext cx="2476500" cy="8382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19400" y="152400"/>
            <a:ext cx="358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Basic Client/Server Interaction For</a:t>
            </a:r>
          </a:p>
          <a:p>
            <a:pPr algn="ctr"/>
            <a:r>
              <a:rPr lang="en-US" sz="2000" dirty="0" smtClean="0"/>
              <a:t>Multiplayer Game</a:t>
            </a:r>
          </a:p>
        </p:txBody>
      </p:sp>
    </p:spTree>
    <p:extLst>
      <p:ext uri="{BB962C8B-B14F-4D97-AF65-F5344CB8AC3E}">
        <p14:creationId xmlns:p14="http://schemas.microsoft.com/office/powerpoint/2010/main" val="73202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272990"/>
            <a:ext cx="76962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3700" y="205938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79550" y="2796990"/>
            <a:ext cx="28575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4984750" y="2796990"/>
            <a:ext cx="28575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79550" y="3939990"/>
            <a:ext cx="2857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79550" y="5082990"/>
            <a:ext cx="2857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79550" y="2295687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Menu Manager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991100" y="2295687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Game Manager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727200" y="315888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Main Menu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727200" y="4283466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High </a:t>
            </a:r>
            <a:r>
              <a:rPr lang="en-US" sz="2000" dirty="0"/>
              <a:t>S</a:t>
            </a:r>
            <a:r>
              <a:rPr lang="en-US" sz="2000" dirty="0" smtClean="0"/>
              <a:t>cores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727200" y="546399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Instructions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5384800" y="3552580"/>
            <a:ext cx="2057400" cy="7049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511800" y="300544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Levels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537200" y="35525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02300" y="35525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54700" y="3523975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07100" y="35652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59500" y="35525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311900" y="3523975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64300" y="35525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616700" y="3523975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769100" y="353347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921500" y="35525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073900" y="35652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226300" y="353347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702300" y="4771780"/>
            <a:ext cx="1371600" cy="7049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854700" y="546399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Game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5854700" y="47844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07100" y="4762225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59500" y="4749465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311900" y="47717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64300" y="47844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616700" y="475902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769100" y="47717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921500" y="4787445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3" idx="0"/>
          </p:cNvCxnSpPr>
          <p:nvPr/>
        </p:nvCxnSpPr>
        <p:spPr>
          <a:xfrm>
            <a:off x="5384800" y="4244790"/>
            <a:ext cx="1003300" cy="526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854700" y="4225680"/>
            <a:ext cx="69850" cy="5237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24550" y="4257490"/>
            <a:ext cx="117475" cy="4919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042025" y="4257490"/>
            <a:ext cx="942975" cy="504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765800" y="4244790"/>
            <a:ext cx="457200" cy="5046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223000" y="4244790"/>
            <a:ext cx="393700" cy="5046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481762" y="4257490"/>
            <a:ext cx="198438" cy="504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6680200" y="4257490"/>
            <a:ext cx="609600" cy="504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832600" y="4244790"/>
            <a:ext cx="0" cy="539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232400" y="5864100"/>
            <a:ext cx="236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Misc. </a:t>
            </a:r>
            <a:r>
              <a:rPr lang="en-US" sz="1100" dirty="0"/>
              <a:t>o</a:t>
            </a:r>
            <a:r>
              <a:rPr lang="en-US" sz="1100" dirty="0" smtClean="0"/>
              <a:t>bjects (ship, bounding blocks)</a:t>
            </a:r>
            <a:endParaRPr lang="en-US" sz="1100" dirty="0"/>
          </a:p>
        </p:txBody>
      </p:sp>
      <p:sp>
        <p:nvSpPr>
          <p:cNvPr id="69" name="Snip Same Side Corner Rectangle 68"/>
          <p:cNvSpPr/>
          <p:nvPr/>
        </p:nvSpPr>
        <p:spPr>
          <a:xfrm>
            <a:off x="3289300" y="1381286"/>
            <a:ext cx="2794000" cy="771687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Screen Manager</a:t>
            </a:r>
            <a:endParaRPr lang="en-US" sz="2800" dirty="0"/>
          </a:p>
        </p:txBody>
      </p:sp>
      <p:cxnSp>
        <p:nvCxnSpPr>
          <p:cNvPr id="71" name="Straight Arrow Connector 70"/>
          <p:cNvCxnSpPr>
            <a:stCxn id="69" idx="1"/>
          </p:cNvCxnSpPr>
          <p:nvPr/>
        </p:nvCxnSpPr>
        <p:spPr>
          <a:xfrm>
            <a:off x="4686300" y="2152973"/>
            <a:ext cx="723900" cy="285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1"/>
          </p:cNvCxnSpPr>
          <p:nvPr/>
        </p:nvCxnSpPr>
        <p:spPr>
          <a:xfrm flipH="1">
            <a:off x="3886200" y="2152973"/>
            <a:ext cx="800100" cy="285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44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852269"/>
            <a:ext cx="7086600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3700" y="205938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Server</a:t>
            </a:r>
            <a:endParaRPr lang="en-US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1524000" y="2159000"/>
            <a:ext cx="2667000" cy="198120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Database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0" y="1377950"/>
            <a:ext cx="2578100" cy="354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 Server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191000" y="2971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91000" y="34290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019800" y="685800"/>
            <a:ext cx="0" cy="692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72200" y="685800"/>
            <a:ext cx="0" cy="692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239000" y="685799"/>
            <a:ext cx="0" cy="692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086600" y="685801"/>
            <a:ext cx="0" cy="692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67400" y="381000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(to clients)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7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295400"/>
            <a:ext cx="3733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0" y="1295400"/>
            <a:ext cx="0" cy="1905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57600" y="1295400"/>
            <a:ext cx="0" cy="1905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60417" y="1924734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Level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55816" y="1922557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Level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0" y="1784057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Two Levels Ahead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43000" y="7620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Level 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838200"/>
            <a:ext cx="1905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0" y="846909"/>
            <a:ext cx="1905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3657600"/>
            <a:ext cx="31242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447800" y="1989909"/>
            <a:ext cx="914400" cy="166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2791" y="25146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Information about the other client.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33600" y="1989909"/>
            <a:ext cx="838200" cy="166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52452" y="2211774"/>
            <a:ext cx="1886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Client sends its info to server.</a:t>
            </a: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343400" y="1989909"/>
            <a:ext cx="838200" cy="166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105400" y="1981200"/>
            <a:ext cx="76200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52679" y="2542903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Information about the other client.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371600"/>
            <a:ext cx="5791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43200" y="76200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Player Object</a:t>
            </a:r>
            <a:endParaRPr lang="en-US" sz="3200" dirty="0"/>
          </a:p>
        </p:txBody>
      </p:sp>
      <p:cxnSp>
        <p:nvCxnSpPr>
          <p:cNvPr id="5" name="Straight Connector 4"/>
          <p:cNvCxnSpPr>
            <a:stCxn id="2" idx="1"/>
            <a:endCxn id="2" idx="3"/>
          </p:cNvCxnSpPr>
          <p:nvPr/>
        </p:nvCxnSpPr>
        <p:spPr>
          <a:xfrm>
            <a:off x="1219200" y="3048000"/>
            <a:ext cx="5791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971800" y="1371600"/>
            <a:ext cx="0" cy="3352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05400" y="1371600"/>
            <a:ext cx="0" cy="3352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07374" y="1707921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User Name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8500" y="1923364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Password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181600" y="1524000"/>
            <a:ext cx="1752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Current Game Mode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307374" y="3193703"/>
            <a:ext cx="152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Array of Top Race Times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3124200" y="310137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Array of Longest Challenge Distances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181600" y="3439924"/>
            <a:ext cx="1752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Multiplayer Rating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049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96</Words>
  <Application>Microsoft Office PowerPoint</Application>
  <PresentationFormat>On-screen Show (4:3)</PresentationFormat>
  <Paragraphs>39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</dc:creator>
  <cp:lastModifiedBy>Taylor</cp:lastModifiedBy>
  <cp:revision>11</cp:revision>
  <dcterms:created xsi:type="dcterms:W3CDTF">2014-03-20T02:43:26Z</dcterms:created>
  <dcterms:modified xsi:type="dcterms:W3CDTF">2014-04-03T17:51:50Z</dcterms:modified>
</cp:coreProperties>
</file>