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61" r:id="rId5"/>
    <p:sldId id="275" r:id="rId6"/>
    <p:sldId id="262" r:id="rId7"/>
    <p:sldId id="263" r:id="rId8"/>
    <p:sldId id="276" r:id="rId9"/>
    <p:sldId id="264" r:id="rId10"/>
    <p:sldId id="259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515811E-38D4-4F6B-B8D2-13760EC4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2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68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844675"/>
            <a:ext cx="7772400" cy="1470025"/>
          </a:xfrm>
        </p:spPr>
        <p:txBody>
          <a:bodyPr/>
          <a:lstStyle>
            <a:lvl1pPr algn="l">
              <a:defRPr sz="4000">
                <a:ea typeface="微软雅黑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13" y="4508500"/>
            <a:ext cx="6400800" cy="817563"/>
          </a:xfrm>
        </p:spPr>
        <p:txBody>
          <a:bodyPr/>
          <a:lstStyle>
            <a:lvl1pPr marL="0" indent="0" algn="ctr">
              <a:buFontTx/>
              <a:buNone/>
              <a:defRPr sz="2800">
                <a:ea typeface="微软雅黑" pitchFamily="34" charset="-122"/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992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6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331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2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24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14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89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505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6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0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20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4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4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97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7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8748713" y="444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08BAB4-5B21-4D64-B538-46833DD89649}" type="slidenum">
              <a:rPr lang="en-US" altLang="zh-CN" sz="1400"/>
              <a:pPr eaLnBrk="1" hangingPunct="1"/>
              <a:t>‹#›</a:t>
            </a:fld>
            <a:endParaRPr lang="en-US" altLang="zh-CN" sz="1400"/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0" y="701675"/>
            <a:ext cx="9140825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20503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  <a:ea typeface="+mn-ea"/>
              </a:rPr>
              <a:t>C++</a:t>
            </a:r>
            <a:r>
              <a:rPr lang="zh-CN" altLang="en-US" b="1" dirty="0" smtClean="0">
                <a:latin typeface="+mn-ea"/>
                <a:ea typeface="+mn-ea"/>
              </a:rPr>
              <a:t>程序设计</a:t>
            </a:r>
            <a:endParaRPr lang="zh-CN" altLang="zh-CN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95288" y="141288"/>
            <a:ext cx="1831975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课程前述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50825" y="1412776"/>
            <a:ext cx="85693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600" b="1" dirty="0" smtClean="0"/>
              <a:t>课程资料：</a:t>
            </a:r>
            <a:r>
              <a:rPr lang="en-US" altLang="zh-CN" sz="3600" b="1" dirty="0" smtClean="0"/>
              <a:t>http</a:t>
            </a:r>
            <a:r>
              <a:rPr lang="en-US" altLang="zh-CN" sz="3600" b="1" dirty="0" smtClean="0"/>
              <a:t>://</a:t>
            </a:r>
            <a:r>
              <a:rPr lang="en-US" altLang="zh-CN" sz="3600" b="1" dirty="0"/>
              <a:t>github.com/njcit-Liu/C-Plus-Sources</a:t>
            </a:r>
            <a:endParaRPr lang="zh-CN" altLang="en-US" sz="3600" b="1" dirty="0"/>
          </a:p>
        </p:txBody>
      </p:sp>
      <p:pic>
        <p:nvPicPr>
          <p:cNvPr id="4100" name="Picture 11" descr="F:\Download\14758111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005064"/>
            <a:ext cx="2371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849" y="836712"/>
            <a:ext cx="41400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、数据种类：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变量；常量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、数据类型：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基本数据类型：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 smtClean="0"/>
              <a:t>整型（</a:t>
            </a:r>
            <a:r>
              <a:rPr lang="en-US" altLang="zh-CN" sz="2800" b="1" dirty="0" err="1" smtClean="0"/>
              <a:t>int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 smtClean="0"/>
              <a:t>实型（</a:t>
            </a:r>
            <a:r>
              <a:rPr lang="en-US" altLang="zh-CN" sz="2800" b="1" dirty="0" smtClean="0"/>
              <a:t>float</a:t>
            </a:r>
            <a:r>
              <a:rPr lang="zh-CN" altLang="en-US" sz="2800" b="1" dirty="0" smtClean="0"/>
              <a:t>）；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bool</a:t>
            </a:r>
            <a:r>
              <a:rPr lang="zh-CN" altLang="en-US" sz="2800" b="1" dirty="0" smtClean="0"/>
              <a:t>型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	</a:t>
            </a:r>
            <a:r>
              <a:rPr lang="zh-CN" altLang="en-US" sz="2800" b="1" dirty="0" smtClean="0"/>
              <a:t>字符型（</a:t>
            </a:r>
            <a:r>
              <a:rPr lang="en-US" altLang="zh-CN" sz="2800" b="1" dirty="0" smtClean="0"/>
              <a:t>char</a:t>
            </a:r>
            <a:r>
              <a:rPr lang="zh-CN" altLang="en-US" sz="2800" b="1" dirty="0" smtClean="0"/>
              <a:t>）；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2775702"/>
            <a:ext cx="4140075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自定义数据类型：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688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849" y="836712"/>
            <a:ext cx="7884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数据定义：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变量定义：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变量类型 变量名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 </a:t>
            </a: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num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全部以数字 字母以及一些特殊字符构成。必须以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字母</a:t>
            </a:r>
            <a:r>
              <a:rPr lang="zh-CN" altLang="en-US" sz="2800" b="1" dirty="0" smtClean="0"/>
              <a:t>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下划线</a:t>
            </a:r>
            <a:r>
              <a:rPr lang="zh-CN" altLang="en-US" sz="2800" b="1" dirty="0" smtClean="0"/>
              <a:t>开头。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1679213" y="4805729"/>
            <a:ext cx="23487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大小写敏感。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546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13" y="1052736"/>
            <a:ext cx="8280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常量定义：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altLang="zh-CN" sz="2800" b="1" dirty="0" err="1" smtClean="0"/>
              <a:t>const</a:t>
            </a:r>
            <a:r>
              <a:rPr lang="zh-CN" altLang="en-US" sz="2800" b="1" dirty="0" smtClean="0"/>
              <a:t>关键字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）预编译命令；</a:t>
            </a:r>
            <a:r>
              <a:rPr lang="en-US" altLang="zh-CN" sz="2800" b="1" dirty="0" smtClean="0"/>
              <a:t>#define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153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13" y="1052736"/>
            <a:ext cx="828015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I/O</a:t>
            </a:r>
            <a:r>
              <a:rPr lang="zh-CN" altLang="en-US" sz="2800" b="1" dirty="0" smtClean="0"/>
              <a:t>语句：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err="1"/>
              <a:t>p</a:t>
            </a:r>
            <a:r>
              <a:rPr lang="en-US" altLang="zh-CN" sz="2800" b="1" dirty="0" err="1" smtClean="0"/>
              <a:t>rintf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err="1"/>
              <a:t>s</a:t>
            </a:r>
            <a:r>
              <a:rPr lang="en-US" altLang="zh-CN" sz="2800" b="1" dirty="0" err="1" smtClean="0"/>
              <a:t>canf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/>
              <a:t>c</a:t>
            </a:r>
            <a:r>
              <a:rPr lang="en-US" altLang="zh-CN" sz="2800" b="1" dirty="0" err="1" smtClean="0"/>
              <a:t>out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/>
              <a:t>c</a:t>
            </a:r>
            <a:r>
              <a:rPr lang="en-US" altLang="zh-CN" sz="2800" b="1" dirty="0" err="1" smtClean="0"/>
              <a:t>in</a:t>
            </a:r>
            <a:r>
              <a:rPr lang="en-US" altLang="zh-CN" sz="2800" b="1" dirty="0" smtClean="0"/>
              <a:t>;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15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24744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操作符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一元操作符；</a:t>
            </a:r>
            <a:endParaRPr lang="en-US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409110" y="256625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二元操作符；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5863" y="3128941"/>
            <a:ext cx="23487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三元操作符；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6016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13" y="1052736"/>
            <a:ext cx="828015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过程控制语句：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逻辑判断语句</a:t>
            </a:r>
            <a:r>
              <a:rPr lang="en-US" altLang="zh-CN" sz="2800" b="1" dirty="0" smtClean="0"/>
              <a:t>(if)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15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"/>
          <p:cNvSpPr>
            <a:spLocks noChangeArrowheads="1"/>
          </p:cNvSpPr>
          <p:nvPr/>
        </p:nvSpPr>
        <p:spPr bwMode="auto">
          <a:xfrm>
            <a:off x="179388" y="4868863"/>
            <a:ext cx="3741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4A452A"/>
                </a:solidFill>
              </a:rPr>
              <a:t>PPT</a:t>
            </a:r>
            <a:r>
              <a:rPr lang="zh-CN" altLang="en-US" sz="1600">
                <a:solidFill>
                  <a:srgbClr val="4A452A"/>
                </a:solidFill>
              </a:rPr>
              <a:t>模板下载：</a:t>
            </a:r>
            <a:r>
              <a:rPr lang="en-US" altLang="zh-CN" sz="1600">
                <a:solidFill>
                  <a:srgbClr val="4A452A"/>
                </a:solidFill>
                <a:hlinkClick r:id="rId2"/>
              </a:rPr>
              <a:t>www.1ppt.com/moban/</a:t>
            </a:r>
            <a:r>
              <a:rPr lang="en-US" altLang="zh-CN" sz="1600">
                <a:solidFill>
                  <a:srgbClr val="4A452A"/>
                </a:solidFill>
              </a:rPr>
              <a:t> </a:t>
            </a:r>
            <a:endParaRPr lang="zh-CN" altLang="en-US"/>
          </a:p>
        </p:txBody>
      </p:sp>
      <p:pic>
        <p:nvPicPr>
          <p:cNvPr id="6147" name="Picture 4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未标题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00213"/>
            <a:ext cx="32400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design.blogbus.com">
  <a:themeElements>
    <a:clrScheme name="1_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1_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Pages>0</Pages>
  <Words>124</Words>
  <Characters>0</Characters>
  <Application>Microsoft Office PowerPoint</Application>
  <DocSecurity>0</DocSecurity>
  <PresentationFormat>全屏显示(4:3)</PresentationFormat>
  <Lines>0</Lines>
  <Paragraphs>33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pptdesign.blogbus.com</vt:lpstr>
      <vt:lpstr>1_pptdesign.blogbus.com</vt:lpstr>
      <vt:lpstr>C++程序设计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lsc</dc:creator>
  <cp:lastModifiedBy>Liusc</cp:lastModifiedBy>
  <cp:revision>77</cp:revision>
  <cp:lastPrinted>1899-12-30T00:00:00Z</cp:lastPrinted>
  <dcterms:created xsi:type="dcterms:W3CDTF">2008-04-24T16:47:09Z</dcterms:created>
  <dcterms:modified xsi:type="dcterms:W3CDTF">2016-10-18T14:01:20Z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