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61" r:id="rId5"/>
    <p:sldId id="275" r:id="rId6"/>
    <p:sldId id="262" r:id="rId7"/>
    <p:sldId id="263" r:id="rId8"/>
    <p:sldId id="276" r:id="rId9"/>
    <p:sldId id="264" r:id="rId10"/>
    <p:sldId id="277" r:id="rId11"/>
    <p:sldId id="278" r:id="rId12"/>
    <p:sldId id="279" r:id="rId13"/>
    <p:sldId id="280" r:id="rId14"/>
    <p:sldId id="259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515811E-38D4-4F6B-B8D2-13760EC486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173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22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30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368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844675"/>
            <a:ext cx="7772400" cy="1470025"/>
          </a:xfrm>
        </p:spPr>
        <p:txBody>
          <a:bodyPr/>
          <a:lstStyle>
            <a:lvl1pPr algn="l">
              <a:defRPr sz="4000">
                <a:ea typeface="微软雅黑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2413" y="4508500"/>
            <a:ext cx="6400800" cy="817563"/>
          </a:xfrm>
        </p:spPr>
        <p:txBody>
          <a:bodyPr/>
          <a:lstStyle>
            <a:lvl1pPr marL="0" indent="0" algn="ctr">
              <a:buFontTx/>
              <a:buNone/>
              <a:defRPr sz="2800">
                <a:ea typeface="微软雅黑" pitchFamily="34" charset="-122"/>
              </a:defRPr>
            </a:lvl1pPr>
          </a:lstStyle>
          <a:p>
            <a:r>
              <a:rPr lang="zh-CN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0992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65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3316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38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921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724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714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4599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289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55054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966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10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208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11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94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94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1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8973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1076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8748713" y="4445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908BAB4-5B21-4D64-B538-46833DD89649}" type="slidenum">
              <a:rPr lang="en-US" altLang="zh-CN" sz="1400"/>
              <a:pPr eaLnBrk="1" hangingPunct="1"/>
              <a:t>‹#›</a:t>
            </a:fld>
            <a:endParaRPr lang="en-US" altLang="zh-CN" sz="1400"/>
          </a:p>
        </p:txBody>
      </p:sp>
      <p:sp>
        <p:nvSpPr>
          <p:cNvPr id="1027" name="Line 8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Line 9"/>
          <p:cNvSpPr>
            <a:spLocks noChangeShapeType="1"/>
          </p:cNvSpPr>
          <p:nvPr/>
        </p:nvSpPr>
        <p:spPr bwMode="auto">
          <a:xfrm>
            <a:off x="0" y="701675"/>
            <a:ext cx="9140825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1ppt.com/moba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2205038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latin typeface="+mn-ea"/>
                <a:ea typeface="+mn-ea"/>
              </a:rPr>
              <a:t>C++</a:t>
            </a:r>
            <a:r>
              <a:rPr lang="zh-CN" altLang="en-US" b="1" dirty="0" smtClean="0">
                <a:latin typeface="+mn-ea"/>
                <a:ea typeface="+mn-ea"/>
              </a:rPr>
              <a:t>程序设计</a:t>
            </a:r>
            <a:endParaRPr lang="zh-CN" altLang="zh-CN" b="1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4969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练习题：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4</a:t>
            </a:r>
            <a:r>
              <a:rPr lang="zh-CN" altLang="en-US" sz="2800" b="1" dirty="0" smtClean="0"/>
              <a:t>、从屏幕中输入</a:t>
            </a:r>
            <a:r>
              <a:rPr lang="zh-CN" altLang="en-US" sz="2800" b="1" dirty="0"/>
              <a:t>一</a:t>
            </a:r>
            <a:r>
              <a:rPr lang="zh-CN" altLang="en-US" sz="2800" b="1" dirty="0" smtClean="0"/>
              <a:t>个数字，判断该数字是否是素数？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5</a:t>
            </a:r>
            <a:r>
              <a:rPr lang="zh-CN" altLang="en-US" sz="2800" b="1" dirty="0" smtClean="0"/>
              <a:t>、从屏幕中获取一个年份，判断该年份是否是闰年。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6</a:t>
            </a:r>
            <a:r>
              <a:rPr lang="zh-CN" altLang="en-US" sz="2800" b="1" dirty="0" smtClean="0"/>
              <a:t>、从屏幕中输入一个百分制成绩，并对该成绩进行分类。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3265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4969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练习题：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7</a:t>
            </a:r>
            <a:r>
              <a:rPr lang="zh-CN" altLang="en-US" sz="2800" b="1" dirty="0" smtClean="0"/>
              <a:t>、在屏幕中输出一个</a:t>
            </a:r>
            <a:r>
              <a:rPr lang="en-US" altLang="zh-CN" sz="2800" b="1" dirty="0" smtClean="0"/>
              <a:t>60</a:t>
            </a:r>
            <a:r>
              <a:rPr lang="zh-CN" altLang="en-US" sz="2800" b="1" dirty="0" smtClean="0"/>
              <a:t>*</a:t>
            </a:r>
            <a:r>
              <a:rPr lang="en-US" altLang="zh-CN" sz="2800" b="1" dirty="0" smtClean="0"/>
              <a:t>60</a:t>
            </a:r>
            <a:r>
              <a:rPr lang="zh-CN" altLang="en-US" sz="2800" b="1" dirty="0" smtClean="0"/>
              <a:t>的围棋棋盘。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8</a:t>
            </a:r>
            <a:r>
              <a:rPr lang="zh-CN" altLang="en-US" sz="2800" b="1" dirty="0"/>
              <a:t>、任意输入一个整数，按位翻转输出。例如输入</a:t>
            </a:r>
            <a:r>
              <a:rPr lang="en-US" altLang="zh-CN" sz="2800" b="1" dirty="0"/>
              <a:t>124</a:t>
            </a:r>
            <a:r>
              <a:rPr lang="zh-CN" altLang="en-US" sz="2800" b="1" dirty="0"/>
              <a:t>，输出</a:t>
            </a:r>
            <a:r>
              <a:rPr lang="en-US" altLang="zh-CN" sz="2800" b="1" dirty="0"/>
              <a:t>421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9</a:t>
            </a:r>
            <a:r>
              <a:rPr lang="zh-CN" altLang="en-US" sz="2800" b="1" dirty="0" smtClean="0"/>
              <a:t>、使用循环语句来输出爱心。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3882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908721"/>
            <a:ext cx="856895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10</a:t>
            </a:r>
            <a:r>
              <a:rPr lang="zh-CN" altLang="en-US" sz="3200" dirty="0" smtClean="0"/>
              <a:t>、</a:t>
            </a:r>
            <a:r>
              <a:rPr lang="zh-CN" altLang="en-US" sz="3200" b="1" dirty="0" smtClean="0"/>
              <a:t>破译密码：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        </a:t>
            </a:r>
            <a:r>
              <a:rPr lang="zh-CN" altLang="en-US" sz="2800" b="1" dirty="0" smtClean="0"/>
              <a:t>密码算法：第一</a:t>
            </a:r>
            <a:r>
              <a:rPr lang="zh-CN" altLang="en-US" sz="2800" b="1" dirty="0"/>
              <a:t>个字母变成第</a:t>
            </a:r>
            <a:r>
              <a:rPr lang="en-US" altLang="zh-CN" sz="2800" b="1" dirty="0"/>
              <a:t>26</a:t>
            </a:r>
            <a:r>
              <a:rPr lang="zh-CN" altLang="en-US" sz="2800" b="1" dirty="0"/>
              <a:t>个字母，第</a:t>
            </a:r>
            <a:r>
              <a:rPr lang="en-US" altLang="zh-CN" sz="2800" b="1" dirty="0" err="1"/>
              <a:t>i</a:t>
            </a:r>
            <a:r>
              <a:rPr lang="zh-CN" altLang="en-US" sz="2800" b="1" dirty="0"/>
              <a:t>个字母变成第（</a:t>
            </a:r>
            <a:r>
              <a:rPr lang="en-US" altLang="zh-CN" sz="2800" b="1" dirty="0"/>
              <a:t>26-i+1</a:t>
            </a:r>
            <a:r>
              <a:rPr lang="zh-CN" altLang="en-US" sz="2800" b="1" dirty="0"/>
              <a:t>）个字母，非字母字符不变</a:t>
            </a:r>
          </a:p>
        </p:txBody>
      </p:sp>
      <p:sp>
        <p:nvSpPr>
          <p:cNvPr id="4" name="矩形 3"/>
          <p:cNvSpPr/>
          <p:nvPr/>
        </p:nvSpPr>
        <p:spPr>
          <a:xfrm>
            <a:off x="1547664" y="2708920"/>
            <a:ext cx="46025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3200" dirty="0"/>
              <a:t>r u r m w g s v h v x i v 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09917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2"/>
          <p:cNvSpPr>
            <a:spLocks noChangeArrowheads="1"/>
          </p:cNvSpPr>
          <p:nvPr/>
        </p:nvSpPr>
        <p:spPr bwMode="auto">
          <a:xfrm>
            <a:off x="179388" y="4868863"/>
            <a:ext cx="37417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4A452A"/>
                </a:solidFill>
              </a:rPr>
              <a:t>PPT</a:t>
            </a:r>
            <a:r>
              <a:rPr lang="zh-CN" altLang="en-US" sz="1600">
                <a:solidFill>
                  <a:srgbClr val="4A452A"/>
                </a:solidFill>
              </a:rPr>
              <a:t>模板下载：</a:t>
            </a:r>
            <a:r>
              <a:rPr lang="en-US" altLang="zh-CN" sz="1600">
                <a:solidFill>
                  <a:srgbClr val="4A452A"/>
                </a:solidFill>
                <a:hlinkClick r:id="rId2"/>
              </a:rPr>
              <a:t>www.1ppt.com/moban/</a:t>
            </a:r>
            <a:r>
              <a:rPr lang="en-US" altLang="zh-CN" sz="1600">
                <a:solidFill>
                  <a:srgbClr val="4A452A"/>
                </a:solidFill>
              </a:rPr>
              <a:t> </a:t>
            </a:r>
            <a:endParaRPr lang="zh-CN" altLang="en-US"/>
          </a:p>
        </p:txBody>
      </p:sp>
      <p:pic>
        <p:nvPicPr>
          <p:cNvPr id="6147" name="Picture 4" descr="未标题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5" descr="未标题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700213"/>
            <a:ext cx="324008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395288" y="141288"/>
            <a:ext cx="1831975" cy="58420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课程前述</a:t>
            </a:r>
          </a:p>
        </p:txBody>
      </p:sp>
      <p:sp>
        <p:nvSpPr>
          <p:cNvPr id="4099" name="TextBox 1"/>
          <p:cNvSpPr txBox="1">
            <a:spLocks noChangeArrowheads="1"/>
          </p:cNvSpPr>
          <p:nvPr/>
        </p:nvSpPr>
        <p:spPr bwMode="auto">
          <a:xfrm>
            <a:off x="250825" y="1412776"/>
            <a:ext cx="85693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600" b="1" dirty="0" smtClean="0"/>
              <a:t>课程资料：</a:t>
            </a:r>
            <a:r>
              <a:rPr lang="en-US" altLang="zh-CN" sz="3600" b="1" dirty="0" smtClean="0"/>
              <a:t>http://</a:t>
            </a:r>
            <a:r>
              <a:rPr lang="en-US" altLang="zh-CN" sz="3600" b="1" dirty="0"/>
              <a:t>github.com/njcit-Liu/C-Plus-Sources</a:t>
            </a:r>
            <a:endParaRPr lang="zh-CN" altLang="en-US" sz="3600" b="1" dirty="0"/>
          </a:p>
        </p:txBody>
      </p:sp>
      <p:pic>
        <p:nvPicPr>
          <p:cNvPr id="4100" name="Picture 11" descr="F:\Download\14758111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4005064"/>
            <a:ext cx="23717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849" y="836712"/>
            <a:ext cx="41400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、数据种类：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      </a:t>
            </a:r>
            <a:r>
              <a:rPr lang="zh-CN" altLang="en-US" sz="2800" b="1" dirty="0" smtClean="0"/>
              <a:t>变量；常量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、数据类型：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      </a:t>
            </a:r>
            <a:r>
              <a:rPr lang="zh-CN" altLang="en-US" sz="2800" b="1" dirty="0" smtClean="0"/>
              <a:t>基本数据类型：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	</a:t>
            </a:r>
            <a:r>
              <a:rPr lang="zh-CN" altLang="en-US" sz="2800" b="1" dirty="0" smtClean="0"/>
              <a:t>整型（</a:t>
            </a:r>
            <a:r>
              <a:rPr lang="en-US" altLang="zh-CN" sz="2800" b="1" dirty="0" err="1" smtClean="0"/>
              <a:t>int</a:t>
            </a:r>
            <a:r>
              <a:rPr lang="zh-CN" altLang="en-US" sz="2800" b="1" dirty="0" smtClean="0"/>
              <a:t>）</a:t>
            </a:r>
            <a:r>
              <a:rPr lang="en-US" altLang="zh-CN" sz="2800" b="1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	</a:t>
            </a:r>
            <a:r>
              <a:rPr lang="zh-CN" altLang="en-US" sz="2800" b="1" dirty="0" smtClean="0"/>
              <a:t>实型（</a:t>
            </a:r>
            <a:r>
              <a:rPr lang="en-US" altLang="zh-CN" sz="2800" b="1" dirty="0" smtClean="0"/>
              <a:t>float</a:t>
            </a:r>
            <a:r>
              <a:rPr lang="zh-CN" altLang="en-US" sz="2800" b="1" dirty="0" smtClean="0"/>
              <a:t>）；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	</a:t>
            </a:r>
            <a:r>
              <a:rPr lang="en-US" altLang="zh-CN" sz="2800" b="1" dirty="0" smtClean="0"/>
              <a:t>bool</a:t>
            </a:r>
            <a:r>
              <a:rPr lang="zh-CN" altLang="en-US" sz="2800" b="1" dirty="0" smtClean="0"/>
              <a:t>型</a:t>
            </a:r>
            <a:r>
              <a:rPr lang="en-US" altLang="zh-CN" sz="2800" b="1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	</a:t>
            </a:r>
            <a:r>
              <a:rPr lang="zh-CN" altLang="en-US" sz="2800" b="1" dirty="0" smtClean="0"/>
              <a:t>字符型（</a:t>
            </a:r>
            <a:r>
              <a:rPr lang="en-US" altLang="zh-CN" sz="2800" b="1" dirty="0" smtClean="0"/>
              <a:t>char</a:t>
            </a:r>
            <a:r>
              <a:rPr lang="zh-CN" altLang="en-US" sz="2800" b="1" dirty="0" smtClean="0"/>
              <a:t>）；</a:t>
            </a:r>
            <a:endParaRPr lang="zh-CN" alt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860032" y="2775702"/>
            <a:ext cx="4140075" cy="65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自定义数据类型：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16882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849" y="836712"/>
            <a:ext cx="78846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数据定义：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      </a:t>
            </a:r>
            <a:r>
              <a:rPr lang="zh-CN" altLang="en-US" sz="2800" b="1" dirty="0" smtClean="0"/>
              <a:t>变量定义：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      </a:t>
            </a:r>
            <a:r>
              <a:rPr lang="zh-CN" altLang="en-US" sz="2800" b="1" dirty="0" smtClean="0"/>
              <a:t>变量类型 变量名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       </a:t>
            </a: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num</a:t>
            </a:r>
            <a:r>
              <a:rPr lang="en-US" altLang="zh-CN" sz="2800" b="1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</a:t>
            </a:r>
            <a:r>
              <a:rPr lang="zh-CN" altLang="en-US" sz="2800" b="1" dirty="0" smtClean="0"/>
              <a:t>全部以数字 字母以及一些特殊字符构成。必须以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字母</a:t>
            </a:r>
            <a:r>
              <a:rPr lang="zh-CN" altLang="en-US" sz="2800" b="1" dirty="0" smtClean="0"/>
              <a:t>或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下划线</a:t>
            </a:r>
            <a:r>
              <a:rPr lang="zh-CN" altLang="en-US" sz="2800" b="1" dirty="0" smtClean="0"/>
              <a:t>开头。</a:t>
            </a:r>
            <a:endParaRPr lang="zh-CN" altLang="en-US" sz="2800" b="1" dirty="0"/>
          </a:p>
        </p:txBody>
      </p:sp>
      <p:sp>
        <p:nvSpPr>
          <p:cNvPr id="2" name="矩形 1"/>
          <p:cNvSpPr/>
          <p:nvPr/>
        </p:nvSpPr>
        <p:spPr>
          <a:xfrm>
            <a:off x="1679213" y="4805729"/>
            <a:ext cx="234872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大小写敏感。</a:t>
            </a:r>
          </a:p>
        </p:txBody>
      </p:sp>
    </p:spTree>
    <p:extLst>
      <p:ext uri="{BB962C8B-B14F-4D97-AF65-F5344CB8AC3E}">
        <p14:creationId xmlns:p14="http://schemas.microsoft.com/office/powerpoint/2010/main" val="52546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313" y="1052736"/>
            <a:ext cx="82801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常量定义：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</a:t>
            </a:r>
            <a:r>
              <a:rPr lang="en-US" altLang="zh-CN" sz="2800" b="1" dirty="0" err="1" smtClean="0"/>
              <a:t>const</a:t>
            </a:r>
            <a:r>
              <a:rPr lang="zh-CN" altLang="en-US" sz="2800" b="1" dirty="0" smtClean="0"/>
              <a:t>关键字</a:t>
            </a:r>
            <a:r>
              <a:rPr lang="en-US" altLang="zh-CN" sz="2800" b="1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）预编译命令；</a:t>
            </a:r>
            <a:r>
              <a:rPr lang="en-US" altLang="zh-CN" sz="2800" b="1" dirty="0" smtClean="0"/>
              <a:t>#define</a:t>
            </a:r>
          </a:p>
        </p:txBody>
      </p:sp>
    </p:spTree>
    <p:extLst>
      <p:ext uri="{BB962C8B-B14F-4D97-AF65-F5344CB8AC3E}">
        <p14:creationId xmlns:p14="http://schemas.microsoft.com/office/powerpoint/2010/main" val="101538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313" y="1052736"/>
            <a:ext cx="8280151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/>
              <a:t>I/O</a:t>
            </a:r>
            <a:r>
              <a:rPr lang="zh-CN" altLang="en-US" sz="2800" b="1" dirty="0" smtClean="0"/>
              <a:t>语句：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err="1"/>
              <a:t>p</a:t>
            </a:r>
            <a:r>
              <a:rPr lang="en-US" altLang="zh-CN" sz="2800" b="1" dirty="0" err="1" smtClean="0"/>
              <a:t>rintf</a:t>
            </a:r>
            <a:r>
              <a:rPr lang="zh-CN" altLang="en-US" sz="2800" b="1" dirty="0" smtClean="0"/>
              <a:t>；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err="1"/>
              <a:t>s</a:t>
            </a:r>
            <a:r>
              <a:rPr lang="en-US" altLang="zh-CN" sz="2800" b="1" dirty="0" err="1" smtClean="0"/>
              <a:t>canf</a:t>
            </a:r>
            <a:r>
              <a:rPr lang="en-US" altLang="zh-CN" sz="2800" b="1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err="1"/>
              <a:t>c</a:t>
            </a:r>
            <a:r>
              <a:rPr lang="en-US" altLang="zh-CN" sz="2800" b="1" dirty="0" err="1" smtClean="0"/>
              <a:t>out</a:t>
            </a:r>
            <a:r>
              <a:rPr lang="en-US" altLang="zh-CN" sz="2800" b="1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err="1"/>
              <a:t>c</a:t>
            </a:r>
            <a:r>
              <a:rPr lang="en-US" altLang="zh-CN" sz="2800" b="1" dirty="0" err="1" smtClean="0"/>
              <a:t>in</a:t>
            </a:r>
            <a:r>
              <a:rPr lang="en-US" altLang="zh-CN" sz="2800" b="1" dirty="0" smtClean="0"/>
              <a:t>;</a:t>
            </a:r>
          </a:p>
          <a:p>
            <a:pPr>
              <a:lnSpc>
                <a:spcPct val="150000"/>
              </a:lnSpc>
            </a:pP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7153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24744"/>
            <a:ext cx="8424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操作符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一元操作符；</a:t>
            </a:r>
            <a:endParaRPr lang="en-US" altLang="zh-CN" sz="2800" b="1" dirty="0"/>
          </a:p>
        </p:txBody>
      </p:sp>
      <p:sp>
        <p:nvSpPr>
          <p:cNvPr id="3" name="矩形 2"/>
          <p:cNvSpPr/>
          <p:nvPr/>
        </p:nvSpPr>
        <p:spPr>
          <a:xfrm>
            <a:off x="409110" y="2566251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二元操作符；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95863" y="3128941"/>
            <a:ext cx="234872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三元操作符；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06016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313" y="1052736"/>
            <a:ext cx="8280151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过程控制语句：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逻辑判断语句</a:t>
            </a:r>
            <a:r>
              <a:rPr lang="en-US" altLang="zh-CN" sz="2800" b="1" dirty="0" smtClean="0"/>
              <a:t>(if)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）没有分支；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）单逻辑分支；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）多逻辑分支；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）判断语句嵌套；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7153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49694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练习题：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、从屏幕中输入两个数字，分别进行加，减，乘，除，取余操作，并将结果输出至屏幕。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、从屏幕中获取一个数字，并对其进行前置自增，自减、后置自增，自减、逻辑取反操作，并将结果输出至屏幕。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、从屏幕中输入两个数字，使用三元运算符对这两个数字进行大小判断，并输出较大的那个数字。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75523513"/>
      </p:ext>
    </p:extLst>
  </p:cSld>
  <p:clrMapOvr>
    <a:masterClrMapping/>
  </p:clrMapOvr>
</p:sld>
</file>

<file path=ppt/theme/theme1.xml><?xml version="1.0" encoding="utf-8"?>
<a:theme xmlns:a="http://schemas.openxmlformats.org/drawingml/2006/main" name="pptdesign.blogbus.com">
  <a:themeElements>
    <a:clrScheme name="pptdesign.blogbus.com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FE6AF"/>
      </a:accent1>
      <a:accent2>
        <a:srgbClr val="F7B103"/>
      </a:accent2>
      <a:accent3>
        <a:srgbClr val="FFFFFF"/>
      </a:accent3>
      <a:accent4>
        <a:srgbClr val="000000"/>
      </a:accent4>
      <a:accent5>
        <a:srgbClr val="F6F0D4"/>
      </a:accent5>
      <a:accent6>
        <a:srgbClr val="E0A002"/>
      </a:accent6>
      <a:hlink>
        <a:srgbClr val="54401C"/>
      </a:hlink>
      <a:folHlink>
        <a:srgbClr val="513103"/>
      </a:folHlink>
    </a:clrScheme>
    <a:fontScheme name="pptdesign.blogbus.co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design.blogbus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FE6AF"/>
        </a:accent1>
        <a:accent2>
          <a:srgbClr val="F7B103"/>
        </a:accent2>
        <a:accent3>
          <a:srgbClr val="FFFFFF"/>
        </a:accent3>
        <a:accent4>
          <a:srgbClr val="000000"/>
        </a:accent4>
        <a:accent5>
          <a:srgbClr val="F6F0D4"/>
        </a:accent5>
        <a:accent6>
          <a:srgbClr val="E0A002"/>
        </a:accent6>
        <a:hlink>
          <a:srgbClr val="54401C"/>
        </a:hlink>
        <a:folHlink>
          <a:srgbClr val="5131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ptdesign.blogbus.com">
  <a:themeElements>
    <a:clrScheme name="1_pptdesign.blogbus.com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FE6AF"/>
      </a:accent1>
      <a:accent2>
        <a:srgbClr val="F7B103"/>
      </a:accent2>
      <a:accent3>
        <a:srgbClr val="FFFFFF"/>
      </a:accent3>
      <a:accent4>
        <a:srgbClr val="000000"/>
      </a:accent4>
      <a:accent5>
        <a:srgbClr val="F6F0D4"/>
      </a:accent5>
      <a:accent6>
        <a:srgbClr val="E0A002"/>
      </a:accent6>
      <a:hlink>
        <a:srgbClr val="54401C"/>
      </a:hlink>
      <a:folHlink>
        <a:srgbClr val="513103"/>
      </a:folHlink>
    </a:clrScheme>
    <a:fontScheme name="1_pptdesign.blogbus.co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ptdesign.blogbus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design.blogbus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design.blogbus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design.blogbus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design.blogbus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design.blogbus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FE6AF"/>
        </a:accent1>
        <a:accent2>
          <a:srgbClr val="F7B103"/>
        </a:accent2>
        <a:accent3>
          <a:srgbClr val="FFFFFF"/>
        </a:accent3>
        <a:accent4>
          <a:srgbClr val="000000"/>
        </a:accent4>
        <a:accent5>
          <a:srgbClr val="F6F0D4"/>
        </a:accent5>
        <a:accent6>
          <a:srgbClr val="E0A002"/>
        </a:accent6>
        <a:hlink>
          <a:srgbClr val="54401C"/>
        </a:hlink>
        <a:folHlink>
          <a:srgbClr val="5131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Pages>0</Pages>
  <Words>403</Words>
  <Characters>0</Characters>
  <Application>Microsoft Office PowerPoint</Application>
  <DocSecurity>0</DocSecurity>
  <PresentationFormat>全屏显示(4:3)</PresentationFormat>
  <Lines>0</Lines>
  <Paragraphs>52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pptdesign.blogbus.com</vt:lpstr>
      <vt:lpstr>1_pptdesign.blogbus.com</vt:lpstr>
      <vt:lpstr>C++程序设计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lsc</dc:creator>
  <cp:lastModifiedBy>Liusc</cp:lastModifiedBy>
  <cp:revision>82</cp:revision>
  <cp:lastPrinted>1899-12-30T00:00:00Z</cp:lastPrinted>
  <dcterms:created xsi:type="dcterms:W3CDTF">2008-04-24T16:47:09Z</dcterms:created>
  <dcterms:modified xsi:type="dcterms:W3CDTF">2016-10-19T02:09:38Z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