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Lst>
  <p:sldSz cy="5143500" cx="9144000"/>
  <p:notesSz cx="6858000" cy="9144000"/>
  <p:embeddedFontLst>
    <p:embeddedFont>
      <p:font typeface="Poppins"/>
      <p:regular r:id="rId75"/>
      <p:bold r:id="rId76"/>
      <p:italic r:id="rId77"/>
      <p:boldItalic r:id="rId78"/>
    </p:embeddedFont>
    <p:embeddedFont>
      <p:font typeface="Source Code Pro"/>
      <p:regular r:id="rId79"/>
      <p:bold r:id="rId80"/>
      <p:italic r:id="rId81"/>
      <p:boldItalic r:id="rId82"/>
    </p:embeddedFont>
    <p:embeddedFont>
      <p:font typeface="PT Sans"/>
      <p:regular r:id="rId83"/>
      <p:bold r:id="rId84"/>
      <p:italic r:id="rId85"/>
      <p:boldItalic r:id="rId86"/>
    </p:embeddedFont>
    <p:embeddedFont>
      <p:font typeface="IBM Plex Mono"/>
      <p:regular r:id="rId87"/>
      <p:bold r:id="rId88"/>
      <p:italic r:id="rId89"/>
      <p:boldItalic r:id="rId9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font" Target="fonts/PTSans-bold.fntdata"/><Relationship Id="rId83" Type="http://schemas.openxmlformats.org/officeDocument/2006/relationships/font" Target="fonts/PTSans-regular.fntdata"/><Relationship Id="rId42" Type="http://schemas.openxmlformats.org/officeDocument/2006/relationships/slide" Target="slides/slide38.xml"/><Relationship Id="rId86" Type="http://schemas.openxmlformats.org/officeDocument/2006/relationships/font" Target="fonts/PTSans-boldItalic.fntdata"/><Relationship Id="rId41" Type="http://schemas.openxmlformats.org/officeDocument/2006/relationships/slide" Target="slides/slide37.xml"/><Relationship Id="rId85" Type="http://schemas.openxmlformats.org/officeDocument/2006/relationships/font" Target="fonts/PTSans-italic.fntdata"/><Relationship Id="rId44" Type="http://schemas.openxmlformats.org/officeDocument/2006/relationships/slide" Target="slides/slide40.xml"/><Relationship Id="rId88" Type="http://schemas.openxmlformats.org/officeDocument/2006/relationships/font" Target="fonts/IBMPlexMono-bold.fntdata"/><Relationship Id="rId43" Type="http://schemas.openxmlformats.org/officeDocument/2006/relationships/slide" Target="slides/slide39.xml"/><Relationship Id="rId87" Type="http://schemas.openxmlformats.org/officeDocument/2006/relationships/font" Target="fonts/IBMPlexMono-regular.fntdata"/><Relationship Id="rId46" Type="http://schemas.openxmlformats.org/officeDocument/2006/relationships/slide" Target="slides/slide42.xml"/><Relationship Id="rId45" Type="http://schemas.openxmlformats.org/officeDocument/2006/relationships/slide" Target="slides/slide41.xml"/><Relationship Id="rId89" Type="http://schemas.openxmlformats.org/officeDocument/2006/relationships/font" Target="fonts/IBMPlexMono-italic.fntdata"/><Relationship Id="rId80" Type="http://schemas.openxmlformats.org/officeDocument/2006/relationships/font" Target="fonts/SourceCodePro-bold.fntdata"/><Relationship Id="rId82" Type="http://schemas.openxmlformats.org/officeDocument/2006/relationships/font" Target="fonts/SourceCodePro-boldItalic.fntdata"/><Relationship Id="rId81" Type="http://schemas.openxmlformats.org/officeDocument/2006/relationships/font" Target="fonts/SourceCodePr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font" Target="fonts/Poppins-regular.fntdata"/><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font" Target="fonts/Poppins-italic.fntdata"/><Relationship Id="rId32" Type="http://schemas.openxmlformats.org/officeDocument/2006/relationships/slide" Target="slides/slide28.xml"/><Relationship Id="rId76" Type="http://schemas.openxmlformats.org/officeDocument/2006/relationships/font" Target="fonts/Poppins-bold.fntdata"/><Relationship Id="rId35" Type="http://schemas.openxmlformats.org/officeDocument/2006/relationships/slide" Target="slides/slide31.xml"/><Relationship Id="rId79" Type="http://schemas.openxmlformats.org/officeDocument/2006/relationships/font" Target="fonts/SourceCodePro-regular.fntdata"/><Relationship Id="rId34" Type="http://schemas.openxmlformats.org/officeDocument/2006/relationships/slide" Target="slides/slide30.xml"/><Relationship Id="rId78" Type="http://schemas.openxmlformats.org/officeDocument/2006/relationships/font" Target="fonts/Poppins-boldItalic.fntdata"/><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90" Type="http://schemas.openxmlformats.org/officeDocument/2006/relationships/font" Target="fonts/IBMPlexMono-boldItalic.fntdata"/><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gd1bf8d60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3" name="Google Shape;1423;gd1bf8d60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5" name="Shape 1595"/>
        <p:cNvGrpSpPr/>
        <p:nvPr/>
      </p:nvGrpSpPr>
      <p:grpSpPr>
        <a:xfrm>
          <a:off x="0" y="0"/>
          <a:ext cx="0" cy="0"/>
          <a:chOff x="0" y="0"/>
          <a:chExt cx="0" cy="0"/>
        </a:xfrm>
      </p:grpSpPr>
      <p:sp>
        <p:nvSpPr>
          <p:cNvPr id="1596" name="Google Shape;1596;g303421ec91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7" name="Google Shape;1597;g303421ec91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3" name="Shape 1603"/>
        <p:cNvGrpSpPr/>
        <p:nvPr/>
      </p:nvGrpSpPr>
      <p:grpSpPr>
        <a:xfrm>
          <a:off x="0" y="0"/>
          <a:ext cx="0" cy="0"/>
          <a:chOff x="0" y="0"/>
          <a:chExt cx="0" cy="0"/>
        </a:xfrm>
      </p:grpSpPr>
      <p:sp>
        <p:nvSpPr>
          <p:cNvPr id="1604" name="Google Shape;1604;g303421ec91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5" name="Google Shape;1605;g303421ec91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0" name="Shape 1610"/>
        <p:cNvGrpSpPr/>
        <p:nvPr/>
      </p:nvGrpSpPr>
      <p:grpSpPr>
        <a:xfrm>
          <a:off x="0" y="0"/>
          <a:ext cx="0" cy="0"/>
          <a:chOff x="0" y="0"/>
          <a:chExt cx="0" cy="0"/>
        </a:xfrm>
      </p:grpSpPr>
      <p:sp>
        <p:nvSpPr>
          <p:cNvPr id="1611" name="Google Shape;1611;g303421ec91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2" name="Google Shape;1612;g303421ec91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7" name="Shape 1617"/>
        <p:cNvGrpSpPr/>
        <p:nvPr/>
      </p:nvGrpSpPr>
      <p:grpSpPr>
        <a:xfrm>
          <a:off x="0" y="0"/>
          <a:ext cx="0" cy="0"/>
          <a:chOff x="0" y="0"/>
          <a:chExt cx="0" cy="0"/>
        </a:xfrm>
      </p:grpSpPr>
      <p:sp>
        <p:nvSpPr>
          <p:cNvPr id="1618" name="Google Shape;1618;g303421ec915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9" name="Google Shape;1619;g303421ec915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4" name="Shape 1624"/>
        <p:cNvGrpSpPr/>
        <p:nvPr/>
      </p:nvGrpSpPr>
      <p:grpSpPr>
        <a:xfrm>
          <a:off x="0" y="0"/>
          <a:ext cx="0" cy="0"/>
          <a:chOff x="0" y="0"/>
          <a:chExt cx="0" cy="0"/>
        </a:xfrm>
      </p:grpSpPr>
      <p:sp>
        <p:nvSpPr>
          <p:cNvPr id="1625" name="Google Shape;1625;g303421ec91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6" name="Google Shape;1626;g303421ec91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2" name="Shape 1632"/>
        <p:cNvGrpSpPr/>
        <p:nvPr/>
      </p:nvGrpSpPr>
      <p:grpSpPr>
        <a:xfrm>
          <a:off x="0" y="0"/>
          <a:ext cx="0" cy="0"/>
          <a:chOff x="0" y="0"/>
          <a:chExt cx="0" cy="0"/>
        </a:xfrm>
      </p:grpSpPr>
      <p:sp>
        <p:nvSpPr>
          <p:cNvPr id="1633" name="Google Shape;1633;g303421ec91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4" name="Google Shape;1634;g303421ec91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1" name="Shape 1641"/>
        <p:cNvGrpSpPr/>
        <p:nvPr/>
      </p:nvGrpSpPr>
      <p:grpSpPr>
        <a:xfrm>
          <a:off x="0" y="0"/>
          <a:ext cx="0" cy="0"/>
          <a:chOff x="0" y="0"/>
          <a:chExt cx="0" cy="0"/>
        </a:xfrm>
      </p:grpSpPr>
      <p:sp>
        <p:nvSpPr>
          <p:cNvPr id="1642" name="Google Shape;1642;g303421ec91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3" name="Google Shape;1643;g303421ec91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7" name="Shape 1687"/>
        <p:cNvGrpSpPr/>
        <p:nvPr/>
      </p:nvGrpSpPr>
      <p:grpSpPr>
        <a:xfrm>
          <a:off x="0" y="0"/>
          <a:ext cx="0" cy="0"/>
          <a:chOff x="0" y="0"/>
          <a:chExt cx="0" cy="0"/>
        </a:xfrm>
      </p:grpSpPr>
      <p:sp>
        <p:nvSpPr>
          <p:cNvPr id="1688" name="Google Shape;1688;g303421ec915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9" name="Google Shape;1689;g303421ec915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3" name="Shape 1693"/>
        <p:cNvGrpSpPr/>
        <p:nvPr/>
      </p:nvGrpSpPr>
      <p:grpSpPr>
        <a:xfrm>
          <a:off x="0" y="0"/>
          <a:ext cx="0" cy="0"/>
          <a:chOff x="0" y="0"/>
          <a:chExt cx="0" cy="0"/>
        </a:xfrm>
      </p:grpSpPr>
      <p:sp>
        <p:nvSpPr>
          <p:cNvPr id="1694" name="Google Shape;1694;g303421ec915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5" name="Google Shape;1695;g303421ec915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9" name="Shape 1699"/>
        <p:cNvGrpSpPr/>
        <p:nvPr/>
      </p:nvGrpSpPr>
      <p:grpSpPr>
        <a:xfrm>
          <a:off x="0" y="0"/>
          <a:ext cx="0" cy="0"/>
          <a:chOff x="0" y="0"/>
          <a:chExt cx="0" cy="0"/>
        </a:xfrm>
      </p:grpSpPr>
      <p:sp>
        <p:nvSpPr>
          <p:cNvPr id="1700" name="Google Shape;1700;g303421ec915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1" name="Google Shape;1701;g303421ec915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8" name="Shape 1448"/>
        <p:cNvGrpSpPr/>
        <p:nvPr/>
      </p:nvGrpSpPr>
      <p:grpSpPr>
        <a:xfrm>
          <a:off x="0" y="0"/>
          <a:ext cx="0" cy="0"/>
          <a:chOff x="0" y="0"/>
          <a:chExt cx="0" cy="0"/>
        </a:xfrm>
      </p:grpSpPr>
      <p:sp>
        <p:nvSpPr>
          <p:cNvPr id="1449" name="Google Shape;1449;g24e5c2c9e4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0" name="Google Shape;1450;g24e5c2c9e4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5" name="Shape 1705"/>
        <p:cNvGrpSpPr/>
        <p:nvPr/>
      </p:nvGrpSpPr>
      <p:grpSpPr>
        <a:xfrm>
          <a:off x="0" y="0"/>
          <a:ext cx="0" cy="0"/>
          <a:chOff x="0" y="0"/>
          <a:chExt cx="0" cy="0"/>
        </a:xfrm>
      </p:grpSpPr>
      <p:sp>
        <p:nvSpPr>
          <p:cNvPr id="1706" name="Google Shape;1706;g303421ec915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7" name="Google Shape;1707;g303421ec915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1" name="Shape 1711"/>
        <p:cNvGrpSpPr/>
        <p:nvPr/>
      </p:nvGrpSpPr>
      <p:grpSpPr>
        <a:xfrm>
          <a:off x="0" y="0"/>
          <a:ext cx="0" cy="0"/>
          <a:chOff x="0" y="0"/>
          <a:chExt cx="0" cy="0"/>
        </a:xfrm>
      </p:grpSpPr>
      <p:sp>
        <p:nvSpPr>
          <p:cNvPr id="1712" name="Google Shape;1712;g303421ec915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3" name="Google Shape;1713;g303421ec915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7" name="Shape 1717"/>
        <p:cNvGrpSpPr/>
        <p:nvPr/>
      </p:nvGrpSpPr>
      <p:grpSpPr>
        <a:xfrm>
          <a:off x="0" y="0"/>
          <a:ext cx="0" cy="0"/>
          <a:chOff x="0" y="0"/>
          <a:chExt cx="0" cy="0"/>
        </a:xfrm>
      </p:grpSpPr>
      <p:sp>
        <p:nvSpPr>
          <p:cNvPr id="1718" name="Google Shape;1718;g303421ec915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9" name="Google Shape;1719;g303421ec915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3" name="Shape 1723"/>
        <p:cNvGrpSpPr/>
        <p:nvPr/>
      </p:nvGrpSpPr>
      <p:grpSpPr>
        <a:xfrm>
          <a:off x="0" y="0"/>
          <a:ext cx="0" cy="0"/>
          <a:chOff x="0" y="0"/>
          <a:chExt cx="0" cy="0"/>
        </a:xfrm>
      </p:grpSpPr>
      <p:sp>
        <p:nvSpPr>
          <p:cNvPr id="1724" name="Google Shape;1724;g303421ec915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5" name="Google Shape;1725;g303421ec915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9" name="Shape 1729"/>
        <p:cNvGrpSpPr/>
        <p:nvPr/>
      </p:nvGrpSpPr>
      <p:grpSpPr>
        <a:xfrm>
          <a:off x="0" y="0"/>
          <a:ext cx="0" cy="0"/>
          <a:chOff x="0" y="0"/>
          <a:chExt cx="0" cy="0"/>
        </a:xfrm>
      </p:grpSpPr>
      <p:sp>
        <p:nvSpPr>
          <p:cNvPr id="1730" name="Google Shape;1730;g303421ec915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1" name="Google Shape;1731;g303421ec915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5" name="Shape 1775"/>
        <p:cNvGrpSpPr/>
        <p:nvPr/>
      </p:nvGrpSpPr>
      <p:grpSpPr>
        <a:xfrm>
          <a:off x="0" y="0"/>
          <a:ext cx="0" cy="0"/>
          <a:chOff x="0" y="0"/>
          <a:chExt cx="0" cy="0"/>
        </a:xfrm>
      </p:grpSpPr>
      <p:sp>
        <p:nvSpPr>
          <p:cNvPr id="1776" name="Google Shape;1776;g303421ec915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7" name="Google Shape;1777;g303421ec915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1" name="Shape 1821"/>
        <p:cNvGrpSpPr/>
        <p:nvPr/>
      </p:nvGrpSpPr>
      <p:grpSpPr>
        <a:xfrm>
          <a:off x="0" y="0"/>
          <a:ext cx="0" cy="0"/>
          <a:chOff x="0" y="0"/>
          <a:chExt cx="0" cy="0"/>
        </a:xfrm>
      </p:grpSpPr>
      <p:sp>
        <p:nvSpPr>
          <p:cNvPr id="1822" name="Google Shape;1822;g303421ec915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3" name="Google Shape;1823;g303421ec915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7" name="Shape 1867"/>
        <p:cNvGrpSpPr/>
        <p:nvPr/>
      </p:nvGrpSpPr>
      <p:grpSpPr>
        <a:xfrm>
          <a:off x="0" y="0"/>
          <a:ext cx="0" cy="0"/>
          <a:chOff x="0" y="0"/>
          <a:chExt cx="0" cy="0"/>
        </a:xfrm>
      </p:grpSpPr>
      <p:sp>
        <p:nvSpPr>
          <p:cNvPr id="1868" name="Google Shape;1868;g303421ec915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9" name="Google Shape;1869;g303421ec915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3" name="Shape 1913"/>
        <p:cNvGrpSpPr/>
        <p:nvPr/>
      </p:nvGrpSpPr>
      <p:grpSpPr>
        <a:xfrm>
          <a:off x="0" y="0"/>
          <a:ext cx="0" cy="0"/>
          <a:chOff x="0" y="0"/>
          <a:chExt cx="0" cy="0"/>
        </a:xfrm>
      </p:grpSpPr>
      <p:sp>
        <p:nvSpPr>
          <p:cNvPr id="1914" name="Google Shape;1914;g303421ec915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5" name="Google Shape;1915;g303421ec915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9" name="Shape 1959"/>
        <p:cNvGrpSpPr/>
        <p:nvPr/>
      </p:nvGrpSpPr>
      <p:grpSpPr>
        <a:xfrm>
          <a:off x="0" y="0"/>
          <a:ext cx="0" cy="0"/>
          <a:chOff x="0" y="0"/>
          <a:chExt cx="0" cy="0"/>
        </a:xfrm>
      </p:grpSpPr>
      <p:sp>
        <p:nvSpPr>
          <p:cNvPr id="1960" name="Google Shape;1960;g303421ec915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1" name="Google Shape;1961;g303421ec915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5" name="Shape 1465"/>
        <p:cNvGrpSpPr/>
        <p:nvPr/>
      </p:nvGrpSpPr>
      <p:grpSpPr>
        <a:xfrm>
          <a:off x="0" y="0"/>
          <a:ext cx="0" cy="0"/>
          <a:chOff x="0" y="0"/>
          <a:chExt cx="0" cy="0"/>
        </a:xfrm>
      </p:grpSpPr>
      <p:sp>
        <p:nvSpPr>
          <p:cNvPr id="1466" name="Google Shape;1466;g303421ec915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7" name="Google Shape;1467;g303421ec915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5" name="Shape 2005"/>
        <p:cNvGrpSpPr/>
        <p:nvPr/>
      </p:nvGrpSpPr>
      <p:grpSpPr>
        <a:xfrm>
          <a:off x="0" y="0"/>
          <a:ext cx="0" cy="0"/>
          <a:chOff x="0" y="0"/>
          <a:chExt cx="0" cy="0"/>
        </a:xfrm>
      </p:grpSpPr>
      <p:sp>
        <p:nvSpPr>
          <p:cNvPr id="2006" name="Google Shape;2006;g303421ec915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7" name="Google Shape;2007;g303421ec915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1" name="Shape 2051"/>
        <p:cNvGrpSpPr/>
        <p:nvPr/>
      </p:nvGrpSpPr>
      <p:grpSpPr>
        <a:xfrm>
          <a:off x="0" y="0"/>
          <a:ext cx="0" cy="0"/>
          <a:chOff x="0" y="0"/>
          <a:chExt cx="0" cy="0"/>
        </a:xfrm>
      </p:grpSpPr>
      <p:sp>
        <p:nvSpPr>
          <p:cNvPr id="2052" name="Google Shape;2052;g30faca5bb1c_3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3" name="Google Shape;2053;g30faca5bb1c_3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6" name="Shape 2056"/>
        <p:cNvGrpSpPr/>
        <p:nvPr/>
      </p:nvGrpSpPr>
      <p:grpSpPr>
        <a:xfrm>
          <a:off x="0" y="0"/>
          <a:ext cx="0" cy="0"/>
          <a:chOff x="0" y="0"/>
          <a:chExt cx="0" cy="0"/>
        </a:xfrm>
      </p:grpSpPr>
      <p:sp>
        <p:nvSpPr>
          <p:cNvPr id="2057" name="Google Shape;2057;g24ef22aa1ac_0_1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8" name="Google Shape;2058;g24ef22aa1ac_0_1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2" name="Shape 2062"/>
        <p:cNvGrpSpPr/>
        <p:nvPr/>
      </p:nvGrpSpPr>
      <p:grpSpPr>
        <a:xfrm>
          <a:off x="0" y="0"/>
          <a:ext cx="0" cy="0"/>
          <a:chOff x="0" y="0"/>
          <a:chExt cx="0" cy="0"/>
        </a:xfrm>
      </p:grpSpPr>
      <p:sp>
        <p:nvSpPr>
          <p:cNvPr id="2063" name="Google Shape;2063;g24ed99bf1a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4" name="Google Shape;2064;g24ed99bf1a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6" name="Shape 2076"/>
        <p:cNvGrpSpPr/>
        <p:nvPr/>
      </p:nvGrpSpPr>
      <p:grpSpPr>
        <a:xfrm>
          <a:off x="0" y="0"/>
          <a:ext cx="0" cy="0"/>
          <a:chOff x="0" y="0"/>
          <a:chExt cx="0" cy="0"/>
        </a:xfrm>
      </p:grpSpPr>
      <p:sp>
        <p:nvSpPr>
          <p:cNvPr id="2077" name="Google Shape;2077;g24ed99bf1a4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8" name="Google Shape;2078;g24ed99bf1a4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4" name="Shape 2084"/>
        <p:cNvGrpSpPr/>
        <p:nvPr/>
      </p:nvGrpSpPr>
      <p:grpSpPr>
        <a:xfrm>
          <a:off x="0" y="0"/>
          <a:ext cx="0" cy="0"/>
          <a:chOff x="0" y="0"/>
          <a:chExt cx="0" cy="0"/>
        </a:xfrm>
      </p:grpSpPr>
      <p:sp>
        <p:nvSpPr>
          <p:cNvPr id="2085" name="Google Shape;2085;g24e6b4d5c31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6" name="Google Shape;2086;g24e6b4d5c31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7" name="Shape 2097"/>
        <p:cNvGrpSpPr/>
        <p:nvPr/>
      </p:nvGrpSpPr>
      <p:grpSpPr>
        <a:xfrm>
          <a:off x="0" y="0"/>
          <a:ext cx="0" cy="0"/>
          <a:chOff x="0" y="0"/>
          <a:chExt cx="0" cy="0"/>
        </a:xfrm>
      </p:grpSpPr>
      <p:sp>
        <p:nvSpPr>
          <p:cNvPr id="2098" name="Google Shape;2098;g24ed99bf1a4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9" name="Google Shape;2099;g24ed99bf1a4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3" name="Shape 2103"/>
        <p:cNvGrpSpPr/>
        <p:nvPr/>
      </p:nvGrpSpPr>
      <p:grpSpPr>
        <a:xfrm>
          <a:off x="0" y="0"/>
          <a:ext cx="0" cy="0"/>
          <a:chOff x="0" y="0"/>
          <a:chExt cx="0" cy="0"/>
        </a:xfrm>
      </p:grpSpPr>
      <p:sp>
        <p:nvSpPr>
          <p:cNvPr id="2104" name="Google Shape;2104;g24ed99bf1a4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5" name="Google Shape;2105;g24ed99bf1a4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8" name="Shape 2118"/>
        <p:cNvGrpSpPr/>
        <p:nvPr/>
      </p:nvGrpSpPr>
      <p:grpSpPr>
        <a:xfrm>
          <a:off x="0" y="0"/>
          <a:ext cx="0" cy="0"/>
          <a:chOff x="0" y="0"/>
          <a:chExt cx="0" cy="0"/>
        </a:xfrm>
      </p:grpSpPr>
      <p:sp>
        <p:nvSpPr>
          <p:cNvPr id="2119" name="Google Shape;2119;g3017e8712f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0" name="Google Shape;2120;g3017e8712f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5" name="Shape 2135"/>
        <p:cNvGrpSpPr/>
        <p:nvPr/>
      </p:nvGrpSpPr>
      <p:grpSpPr>
        <a:xfrm>
          <a:off x="0" y="0"/>
          <a:ext cx="0" cy="0"/>
          <a:chOff x="0" y="0"/>
          <a:chExt cx="0" cy="0"/>
        </a:xfrm>
      </p:grpSpPr>
      <p:sp>
        <p:nvSpPr>
          <p:cNvPr id="2136" name="Google Shape;2136;g3017e8712f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7" name="Google Shape;2137;g3017e8712f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8" name="Shape 1478"/>
        <p:cNvGrpSpPr/>
        <p:nvPr/>
      </p:nvGrpSpPr>
      <p:grpSpPr>
        <a:xfrm>
          <a:off x="0" y="0"/>
          <a:ext cx="0" cy="0"/>
          <a:chOff x="0" y="0"/>
          <a:chExt cx="0" cy="0"/>
        </a:xfrm>
      </p:grpSpPr>
      <p:sp>
        <p:nvSpPr>
          <p:cNvPr id="1479" name="Google Shape;1479;g24e6b4d5c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0" name="Google Shape;1480;g24e6b4d5c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9" name="Shape 2149"/>
        <p:cNvGrpSpPr/>
        <p:nvPr/>
      </p:nvGrpSpPr>
      <p:grpSpPr>
        <a:xfrm>
          <a:off x="0" y="0"/>
          <a:ext cx="0" cy="0"/>
          <a:chOff x="0" y="0"/>
          <a:chExt cx="0" cy="0"/>
        </a:xfrm>
      </p:grpSpPr>
      <p:sp>
        <p:nvSpPr>
          <p:cNvPr id="2150" name="Google Shape;2150;g3017e8712f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1" name="Google Shape;2151;g3017e8712f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5" name="Shape 2195"/>
        <p:cNvGrpSpPr/>
        <p:nvPr/>
      </p:nvGrpSpPr>
      <p:grpSpPr>
        <a:xfrm>
          <a:off x="0" y="0"/>
          <a:ext cx="0" cy="0"/>
          <a:chOff x="0" y="0"/>
          <a:chExt cx="0" cy="0"/>
        </a:xfrm>
      </p:grpSpPr>
      <p:sp>
        <p:nvSpPr>
          <p:cNvPr id="2196" name="Google Shape;2196;g3017e8712f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7" name="Google Shape;2197;g3017e8712f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5" name="Shape 2205"/>
        <p:cNvGrpSpPr/>
        <p:nvPr/>
      </p:nvGrpSpPr>
      <p:grpSpPr>
        <a:xfrm>
          <a:off x="0" y="0"/>
          <a:ext cx="0" cy="0"/>
          <a:chOff x="0" y="0"/>
          <a:chExt cx="0" cy="0"/>
        </a:xfrm>
      </p:grpSpPr>
      <p:sp>
        <p:nvSpPr>
          <p:cNvPr id="2206" name="Google Shape;2206;g3017e8712fa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7" name="Google Shape;2207;g3017e8712fa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5" name="Shape 2215"/>
        <p:cNvGrpSpPr/>
        <p:nvPr/>
      </p:nvGrpSpPr>
      <p:grpSpPr>
        <a:xfrm>
          <a:off x="0" y="0"/>
          <a:ext cx="0" cy="0"/>
          <a:chOff x="0" y="0"/>
          <a:chExt cx="0" cy="0"/>
        </a:xfrm>
      </p:grpSpPr>
      <p:sp>
        <p:nvSpPr>
          <p:cNvPr id="2216" name="Google Shape;2216;g3017e8712fa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7" name="Google Shape;2217;g3017e8712fa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5" name="Shape 2225"/>
        <p:cNvGrpSpPr/>
        <p:nvPr/>
      </p:nvGrpSpPr>
      <p:grpSpPr>
        <a:xfrm>
          <a:off x="0" y="0"/>
          <a:ext cx="0" cy="0"/>
          <a:chOff x="0" y="0"/>
          <a:chExt cx="0" cy="0"/>
        </a:xfrm>
      </p:grpSpPr>
      <p:sp>
        <p:nvSpPr>
          <p:cNvPr id="2226" name="Google Shape;2226;g3017e8712fa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7" name="Google Shape;2227;g3017e8712fa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5" name="Shape 2235"/>
        <p:cNvGrpSpPr/>
        <p:nvPr/>
      </p:nvGrpSpPr>
      <p:grpSpPr>
        <a:xfrm>
          <a:off x="0" y="0"/>
          <a:ext cx="0" cy="0"/>
          <a:chOff x="0" y="0"/>
          <a:chExt cx="0" cy="0"/>
        </a:xfrm>
      </p:grpSpPr>
      <p:sp>
        <p:nvSpPr>
          <p:cNvPr id="2236" name="Google Shape;2236;g24f622bbca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7" name="Google Shape;2237;g24f622bbca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2" name="Shape 2242"/>
        <p:cNvGrpSpPr/>
        <p:nvPr/>
      </p:nvGrpSpPr>
      <p:grpSpPr>
        <a:xfrm>
          <a:off x="0" y="0"/>
          <a:ext cx="0" cy="0"/>
          <a:chOff x="0" y="0"/>
          <a:chExt cx="0" cy="0"/>
        </a:xfrm>
      </p:grpSpPr>
      <p:sp>
        <p:nvSpPr>
          <p:cNvPr id="2243" name="Google Shape;2243;g3017e8712fa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4" name="Google Shape;2244;g3017e8712fa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9" name="Shape 2249"/>
        <p:cNvGrpSpPr/>
        <p:nvPr/>
      </p:nvGrpSpPr>
      <p:grpSpPr>
        <a:xfrm>
          <a:off x="0" y="0"/>
          <a:ext cx="0" cy="0"/>
          <a:chOff x="0" y="0"/>
          <a:chExt cx="0" cy="0"/>
        </a:xfrm>
      </p:grpSpPr>
      <p:sp>
        <p:nvSpPr>
          <p:cNvPr id="2250" name="Google Shape;2250;g3017e8712fa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1" name="Google Shape;2251;g3017e8712fa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6" name="Shape 2256"/>
        <p:cNvGrpSpPr/>
        <p:nvPr/>
      </p:nvGrpSpPr>
      <p:grpSpPr>
        <a:xfrm>
          <a:off x="0" y="0"/>
          <a:ext cx="0" cy="0"/>
          <a:chOff x="0" y="0"/>
          <a:chExt cx="0" cy="0"/>
        </a:xfrm>
      </p:grpSpPr>
      <p:sp>
        <p:nvSpPr>
          <p:cNvPr id="2257" name="Google Shape;2257;g3017e8712fa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8" name="Google Shape;2258;g3017e8712fa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2" name="Shape 2302"/>
        <p:cNvGrpSpPr/>
        <p:nvPr/>
      </p:nvGrpSpPr>
      <p:grpSpPr>
        <a:xfrm>
          <a:off x="0" y="0"/>
          <a:ext cx="0" cy="0"/>
          <a:chOff x="0" y="0"/>
          <a:chExt cx="0" cy="0"/>
        </a:xfrm>
      </p:grpSpPr>
      <p:sp>
        <p:nvSpPr>
          <p:cNvPr id="2303" name="Google Shape;2303;g24ed99bf1a4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4" name="Google Shape;2304;g24ed99bf1a4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4" name="Shape 1524"/>
        <p:cNvGrpSpPr/>
        <p:nvPr/>
      </p:nvGrpSpPr>
      <p:grpSpPr>
        <a:xfrm>
          <a:off x="0" y="0"/>
          <a:ext cx="0" cy="0"/>
          <a:chOff x="0" y="0"/>
          <a:chExt cx="0" cy="0"/>
        </a:xfrm>
      </p:grpSpPr>
      <p:sp>
        <p:nvSpPr>
          <p:cNvPr id="1525" name="Google Shape;1525;g303421ec9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6" name="Google Shape;1526;g303421ec9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8" name="Shape 2308"/>
        <p:cNvGrpSpPr/>
        <p:nvPr/>
      </p:nvGrpSpPr>
      <p:grpSpPr>
        <a:xfrm>
          <a:off x="0" y="0"/>
          <a:ext cx="0" cy="0"/>
          <a:chOff x="0" y="0"/>
          <a:chExt cx="0" cy="0"/>
        </a:xfrm>
      </p:grpSpPr>
      <p:sp>
        <p:nvSpPr>
          <p:cNvPr id="2309" name="Google Shape;2309;g3017e8712fa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0" name="Google Shape;2310;g3017e8712fa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6" name="Shape 2316"/>
        <p:cNvGrpSpPr/>
        <p:nvPr/>
      </p:nvGrpSpPr>
      <p:grpSpPr>
        <a:xfrm>
          <a:off x="0" y="0"/>
          <a:ext cx="0" cy="0"/>
          <a:chOff x="0" y="0"/>
          <a:chExt cx="0" cy="0"/>
        </a:xfrm>
      </p:grpSpPr>
      <p:sp>
        <p:nvSpPr>
          <p:cNvPr id="2317" name="Google Shape;2317;g24ed99bf1a4_0_1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8" name="Google Shape;2318;g24ed99bf1a4_0_1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2" name="Shape 2372"/>
        <p:cNvGrpSpPr/>
        <p:nvPr/>
      </p:nvGrpSpPr>
      <p:grpSpPr>
        <a:xfrm>
          <a:off x="0" y="0"/>
          <a:ext cx="0" cy="0"/>
          <a:chOff x="0" y="0"/>
          <a:chExt cx="0" cy="0"/>
        </a:xfrm>
      </p:grpSpPr>
      <p:sp>
        <p:nvSpPr>
          <p:cNvPr id="2373" name="Google Shape;2373;g24ed99bf1a4_0_1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4" name="Google Shape;2374;g24ed99bf1a4_0_1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1" name="Shape 2401"/>
        <p:cNvGrpSpPr/>
        <p:nvPr/>
      </p:nvGrpSpPr>
      <p:grpSpPr>
        <a:xfrm>
          <a:off x="0" y="0"/>
          <a:ext cx="0" cy="0"/>
          <a:chOff x="0" y="0"/>
          <a:chExt cx="0" cy="0"/>
        </a:xfrm>
      </p:grpSpPr>
      <p:sp>
        <p:nvSpPr>
          <p:cNvPr id="2402" name="Google Shape;2402;g30faca5bb1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3" name="Google Shape;2403;g30faca5bb1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7" name="Shape 2447"/>
        <p:cNvGrpSpPr/>
        <p:nvPr/>
      </p:nvGrpSpPr>
      <p:grpSpPr>
        <a:xfrm>
          <a:off x="0" y="0"/>
          <a:ext cx="0" cy="0"/>
          <a:chOff x="0" y="0"/>
          <a:chExt cx="0" cy="0"/>
        </a:xfrm>
      </p:grpSpPr>
      <p:sp>
        <p:nvSpPr>
          <p:cNvPr id="2448" name="Google Shape;2448;g24e6b4d5c31_0_1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9" name="Google Shape;2449;g24e6b4d5c31_0_1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5" name="Shape 2455"/>
        <p:cNvGrpSpPr/>
        <p:nvPr/>
      </p:nvGrpSpPr>
      <p:grpSpPr>
        <a:xfrm>
          <a:off x="0" y="0"/>
          <a:ext cx="0" cy="0"/>
          <a:chOff x="0" y="0"/>
          <a:chExt cx="0" cy="0"/>
        </a:xfrm>
      </p:grpSpPr>
      <p:sp>
        <p:nvSpPr>
          <p:cNvPr id="2456" name="Google Shape;2456;g24ef22aa1a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7" name="Google Shape;2457;g24ef22aa1a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2" name="Shape 2462"/>
        <p:cNvGrpSpPr/>
        <p:nvPr/>
      </p:nvGrpSpPr>
      <p:grpSpPr>
        <a:xfrm>
          <a:off x="0" y="0"/>
          <a:ext cx="0" cy="0"/>
          <a:chOff x="0" y="0"/>
          <a:chExt cx="0" cy="0"/>
        </a:xfrm>
      </p:grpSpPr>
      <p:sp>
        <p:nvSpPr>
          <p:cNvPr id="2463" name="Google Shape;2463;g24ef22aa1ac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4" name="Google Shape;2464;g24ef22aa1ac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9" name="Shape 2469"/>
        <p:cNvGrpSpPr/>
        <p:nvPr/>
      </p:nvGrpSpPr>
      <p:grpSpPr>
        <a:xfrm>
          <a:off x="0" y="0"/>
          <a:ext cx="0" cy="0"/>
          <a:chOff x="0" y="0"/>
          <a:chExt cx="0" cy="0"/>
        </a:xfrm>
      </p:grpSpPr>
      <p:sp>
        <p:nvSpPr>
          <p:cNvPr id="2470" name="Google Shape;2470;g30faca5bb1c_3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1" name="Google Shape;2471;g30faca5bb1c_3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6" name="Shape 2476"/>
        <p:cNvGrpSpPr/>
        <p:nvPr/>
      </p:nvGrpSpPr>
      <p:grpSpPr>
        <a:xfrm>
          <a:off x="0" y="0"/>
          <a:ext cx="0" cy="0"/>
          <a:chOff x="0" y="0"/>
          <a:chExt cx="0" cy="0"/>
        </a:xfrm>
      </p:grpSpPr>
      <p:sp>
        <p:nvSpPr>
          <p:cNvPr id="2477" name="Google Shape;2477;g24ef22aa1ac_0_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8" name="Google Shape;2478;g24ef22aa1ac_0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2" name="Shape 2482"/>
        <p:cNvGrpSpPr/>
        <p:nvPr/>
      </p:nvGrpSpPr>
      <p:grpSpPr>
        <a:xfrm>
          <a:off x="0" y="0"/>
          <a:ext cx="0" cy="0"/>
          <a:chOff x="0" y="0"/>
          <a:chExt cx="0" cy="0"/>
        </a:xfrm>
      </p:grpSpPr>
      <p:sp>
        <p:nvSpPr>
          <p:cNvPr id="2483" name="Google Shape;2483;g30faca5bb1c_3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4" name="Google Shape;2484;g30faca5bb1c_3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0" name="Shape 1530"/>
        <p:cNvGrpSpPr/>
        <p:nvPr/>
      </p:nvGrpSpPr>
      <p:grpSpPr>
        <a:xfrm>
          <a:off x="0" y="0"/>
          <a:ext cx="0" cy="0"/>
          <a:chOff x="0" y="0"/>
          <a:chExt cx="0" cy="0"/>
        </a:xfrm>
      </p:grpSpPr>
      <p:sp>
        <p:nvSpPr>
          <p:cNvPr id="1531" name="Google Shape;1531;g303421ec91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2" name="Google Shape;1532;g303421ec91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8" name="Shape 2528"/>
        <p:cNvGrpSpPr/>
        <p:nvPr/>
      </p:nvGrpSpPr>
      <p:grpSpPr>
        <a:xfrm>
          <a:off x="0" y="0"/>
          <a:ext cx="0" cy="0"/>
          <a:chOff x="0" y="0"/>
          <a:chExt cx="0" cy="0"/>
        </a:xfrm>
      </p:grpSpPr>
      <p:sp>
        <p:nvSpPr>
          <p:cNvPr id="2529" name="Google Shape;2529;g24ef22aa1ac_0_1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0" name="Google Shape;2530;g24ef22aa1ac_0_1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4" name="Shape 2534"/>
        <p:cNvGrpSpPr/>
        <p:nvPr/>
      </p:nvGrpSpPr>
      <p:grpSpPr>
        <a:xfrm>
          <a:off x="0" y="0"/>
          <a:ext cx="0" cy="0"/>
          <a:chOff x="0" y="0"/>
          <a:chExt cx="0" cy="0"/>
        </a:xfrm>
      </p:grpSpPr>
      <p:sp>
        <p:nvSpPr>
          <p:cNvPr id="2535" name="Google Shape;2535;g30faca5bb1c_3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6" name="Google Shape;2536;g30faca5bb1c_3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0" name="Shape 2540"/>
        <p:cNvGrpSpPr/>
        <p:nvPr/>
      </p:nvGrpSpPr>
      <p:grpSpPr>
        <a:xfrm>
          <a:off x="0" y="0"/>
          <a:ext cx="0" cy="0"/>
          <a:chOff x="0" y="0"/>
          <a:chExt cx="0" cy="0"/>
        </a:xfrm>
      </p:grpSpPr>
      <p:sp>
        <p:nvSpPr>
          <p:cNvPr id="2541" name="Google Shape;2541;g30faca5bb1c_3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2" name="Google Shape;2542;g30faca5bb1c_3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6" name="Shape 2546"/>
        <p:cNvGrpSpPr/>
        <p:nvPr/>
      </p:nvGrpSpPr>
      <p:grpSpPr>
        <a:xfrm>
          <a:off x="0" y="0"/>
          <a:ext cx="0" cy="0"/>
          <a:chOff x="0" y="0"/>
          <a:chExt cx="0" cy="0"/>
        </a:xfrm>
      </p:grpSpPr>
      <p:sp>
        <p:nvSpPr>
          <p:cNvPr id="2547" name="Google Shape;2547;g24ef22aa1ac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8" name="Google Shape;2548;g24ef22aa1ac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2" name="Shape 2552"/>
        <p:cNvGrpSpPr/>
        <p:nvPr/>
      </p:nvGrpSpPr>
      <p:grpSpPr>
        <a:xfrm>
          <a:off x="0" y="0"/>
          <a:ext cx="0" cy="0"/>
          <a:chOff x="0" y="0"/>
          <a:chExt cx="0" cy="0"/>
        </a:xfrm>
      </p:grpSpPr>
      <p:sp>
        <p:nvSpPr>
          <p:cNvPr id="2553" name="Google Shape;2553;g30faca5bb1c_3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4" name="Google Shape;2554;g30faca5bb1c_3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8" name="Shape 2558"/>
        <p:cNvGrpSpPr/>
        <p:nvPr/>
      </p:nvGrpSpPr>
      <p:grpSpPr>
        <a:xfrm>
          <a:off x="0" y="0"/>
          <a:ext cx="0" cy="0"/>
          <a:chOff x="0" y="0"/>
          <a:chExt cx="0" cy="0"/>
        </a:xfrm>
      </p:grpSpPr>
      <p:sp>
        <p:nvSpPr>
          <p:cNvPr id="2559" name="Google Shape;2559;g30faca5bb1c_3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0" name="Google Shape;2560;g30faca5bb1c_3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4" name="Shape 2564"/>
        <p:cNvGrpSpPr/>
        <p:nvPr/>
      </p:nvGrpSpPr>
      <p:grpSpPr>
        <a:xfrm>
          <a:off x="0" y="0"/>
          <a:ext cx="0" cy="0"/>
          <a:chOff x="0" y="0"/>
          <a:chExt cx="0" cy="0"/>
        </a:xfrm>
      </p:grpSpPr>
      <p:sp>
        <p:nvSpPr>
          <p:cNvPr id="2565" name="Google Shape;2565;g30faca5bb1c_3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6" name="Google Shape;2566;g30faca5bb1c_3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0" name="Shape 2570"/>
        <p:cNvGrpSpPr/>
        <p:nvPr/>
      </p:nvGrpSpPr>
      <p:grpSpPr>
        <a:xfrm>
          <a:off x="0" y="0"/>
          <a:ext cx="0" cy="0"/>
          <a:chOff x="0" y="0"/>
          <a:chExt cx="0" cy="0"/>
        </a:xfrm>
      </p:grpSpPr>
      <p:sp>
        <p:nvSpPr>
          <p:cNvPr id="2571" name="Google Shape;2571;g30faca5bb1c_3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2" name="Google Shape;2572;g30faca5bb1c_3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6" name="Shape 2576"/>
        <p:cNvGrpSpPr/>
        <p:nvPr/>
      </p:nvGrpSpPr>
      <p:grpSpPr>
        <a:xfrm>
          <a:off x="0" y="0"/>
          <a:ext cx="0" cy="0"/>
          <a:chOff x="0" y="0"/>
          <a:chExt cx="0" cy="0"/>
        </a:xfrm>
      </p:grpSpPr>
      <p:sp>
        <p:nvSpPr>
          <p:cNvPr id="2577" name="Google Shape;2577;g30faca5bb1c_3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8" name="Google Shape;2578;g30faca5bb1c_3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2" name="Shape 2582"/>
        <p:cNvGrpSpPr/>
        <p:nvPr/>
      </p:nvGrpSpPr>
      <p:grpSpPr>
        <a:xfrm>
          <a:off x="0" y="0"/>
          <a:ext cx="0" cy="0"/>
          <a:chOff x="0" y="0"/>
          <a:chExt cx="0" cy="0"/>
        </a:xfrm>
      </p:grpSpPr>
      <p:sp>
        <p:nvSpPr>
          <p:cNvPr id="2583" name="Google Shape;2583;g30faca5bb1c_3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4" name="Google Shape;2584;g30faca5bb1c_3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6" name="Shape 1536"/>
        <p:cNvGrpSpPr/>
        <p:nvPr/>
      </p:nvGrpSpPr>
      <p:grpSpPr>
        <a:xfrm>
          <a:off x="0" y="0"/>
          <a:ext cx="0" cy="0"/>
          <a:chOff x="0" y="0"/>
          <a:chExt cx="0" cy="0"/>
        </a:xfrm>
      </p:grpSpPr>
      <p:sp>
        <p:nvSpPr>
          <p:cNvPr id="1537" name="Google Shape;1537;g303421ec91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8" name="Google Shape;1538;g303421ec91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8" name="Shape 2588"/>
        <p:cNvGrpSpPr/>
        <p:nvPr/>
      </p:nvGrpSpPr>
      <p:grpSpPr>
        <a:xfrm>
          <a:off x="0" y="0"/>
          <a:ext cx="0" cy="0"/>
          <a:chOff x="0" y="0"/>
          <a:chExt cx="0" cy="0"/>
        </a:xfrm>
      </p:grpSpPr>
      <p:sp>
        <p:nvSpPr>
          <p:cNvPr id="2589" name="Google Shape;2589;g30faca5bb1c_3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0" name="Google Shape;2590;g30faca5bb1c_3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2" name="Shape 1542"/>
        <p:cNvGrpSpPr/>
        <p:nvPr/>
      </p:nvGrpSpPr>
      <p:grpSpPr>
        <a:xfrm>
          <a:off x="0" y="0"/>
          <a:ext cx="0" cy="0"/>
          <a:chOff x="0" y="0"/>
          <a:chExt cx="0" cy="0"/>
        </a:xfrm>
      </p:grpSpPr>
      <p:sp>
        <p:nvSpPr>
          <p:cNvPr id="1543" name="Google Shape;1543;g303421ec91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4" name="Google Shape;1544;g303421ec91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9" name="Shape 1549"/>
        <p:cNvGrpSpPr/>
        <p:nvPr/>
      </p:nvGrpSpPr>
      <p:grpSpPr>
        <a:xfrm>
          <a:off x="0" y="0"/>
          <a:ext cx="0" cy="0"/>
          <a:chOff x="0" y="0"/>
          <a:chExt cx="0" cy="0"/>
        </a:xfrm>
      </p:grpSpPr>
      <p:sp>
        <p:nvSpPr>
          <p:cNvPr id="1550" name="Google Shape;1550;g303421ec91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1" name="Google Shape;1551;g303421ec91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 name="Google Shape;12;p2"/>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2700000">
              <a:off x="917817" y="-2200499"/>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01475" y="-361175"/>
              <a:ext cx="7138625" cy="819350"/>
            </a:xfrm>
            <a:custGeom>
              <a:rect b="b" l="l" r="r" t="t"/>
              <a:pathLst>
                <a:path extrusionOk="0" h="32774" w="285545">
                  <a:moveTo>
                    <a:pt x="0" y="32774"/>
                  </a:moveTo>
                  <a:lnTo>
                    <a:pt x="188861" y="32774"/>
                  </a:lnTo>
                  <a:lnTo>
                    <a:pt x="221636" y="0"/>
                  </a:lnTo>
                  <a:lnTo>
                    <a:pt x="285545" y="0"/>
                  </a:lnTo>
                </a:path>
              </a:pathLst>
            </a:custGeom>
            <a:noFill/>
            <a:ln cap="flat" cmpd="sng" w="9525">
              <a:solidFill>
                <a:schemeClr val="dk2"/>
              </a:solidFill>
              <a:prstDash val="solid"/>
              <a:round/>
              <a:headEnd len="med" w="med" type="none"/>
              <a:tailEnd len="med" w="med" type="none"/>
            </a:ln>
          </p:spPr>
        </p:sp>
        <p:sp>
          <p:nvSpPr>
            <p:cNvPr id="16" name="Google Shape;16;p2"/>
            <p:cNvSpPr/>
            <p:nvPr/>
          </p:nvSpPr>
          <p:spPr>
            <a:xfrm rot="5400000">
              <a:off x="1110859" y="-1245788"/>
              <a:ext cx="577450" cy="3045475"/>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5400000">
              <a:off x="654013" y="-781254"/>
              <a:ext cx="687411" cy="2731351"/>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b="26177" l="16960" r="7121" t="24718"/>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rot="10800000">
              <a:off x="7694795" y="2941747"/>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2"/>
            <p:cNvSpPr/>
            <p:nvPr/>
          </p:nvSpPr>
          <p:spPr>
            <a:xfrm>
              <a:off x="8430775" y="2842975"/>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4" name="Google Shape;54;p2"/>
          <p:cNvSpPr txBox="1"/>
          <p:nvPr>
            <p:ph type="ctrTitle"/>
          </p:nvPr>
        </p:nvSpPr>
        <p:spPr>
          <a:xfrm>
            <a:off x="1096850" y="816324"/>
            <a:ext cx="6974700" cy="2326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p:txBody>
      </p:sp>
      <p:sp>
        <p:nvSpPr>
          <p:cNvPr id="55" name="Google Shape;55;p2"/>
          <p:cNvSpPr txBox="1"/>
          <p:nvPr>
            <p:ph idx="1" type="subTitle"/>
          </p:nvPr>
        </p:nvSpPr>
        <p:spPr>
          <a:xfrm>
            <a:off x="1096850" y="3456250"/>
            <a:ext cx="4882500" cy="475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9" name="Google Shape;69;p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4" name="Google Shape;84;p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4" name="Google Shape;94;p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7" name="Shape 427"/>
        <p:cNvGrpSpPr/>
        <p:nvPr/>
      </p:nvGrpSpPr>
      <p:grpSpPr>
        <a:xfrm>
          <a:off x="0" y="0"/>
          <a:ext cx="0" cy="0"/>
          <a:chOff x="0" y="0"/>
          <a:chExt cx="0" cy="0"/>
        </a:xfrm>
      </p:grpSpPr>
      <p:sp>
        <p:nvSpPr>
          <p:cNvPr id="428" name="Google Shape;428;p11"/>
          <p:cNvSpPr txBox="1"/>
          <p:nvPr>
            <p:ph hasCustomPrompt="1" type="title"/>
          </p:nvPr>
        </p:nvSpPr>
        <p:spPr>
          <a:xfrm>
            <a:off x="713225" y="1766475"/>
            <a:ext cx="6576000" cy="1036200"/>
          </a:xfrm>
          <a:prstGeom prst="rect">
            <a:avLst/>
          </a:prstGeom>
        </p:spPr>
        <p:txBody>
          <a:bodyPr anchorCtr="0" anchor="b" bIns="91425" lIns="91425" spcFirstLastPara="1" rIns="91425" wrap="square" tIns="91425">
            <a:noAutofit/>
          </a:bodyPr>
          <a:lstStyle>
            <a:lvl1pPr lvl="0">
              <a:spcBef>
                <a:spcPts val="0"/>
              </a:spcBef>
              <a:spcAft>
                <a:spcPts val="0"/>
              </a:spcAft>
              <a:buSzPts val="9600"/>
              <a:buFont typeface="Poppins"/>
              <a:buNone/>
              <a:defRPr sz="6000">
                <a:latin typeface="Poppins"/>
                <a:ea typeface="Poppins"/>
                <a:cs typeface="Poppins"/>
                <a:sym typeface="Poppins"/>
              </a:defRPr>
            </a:lvl1pPr>
            <a:lvl2pPr lvl="1" algn="ctr">
              <a:spcBef>
                <a:spcPts val="0"/>
              </a:spcBef>
              <a:spcAft>
                <a:spcPts val="0"/>
              </a:spcAft>
              <a:buSzPts val="9600"/>
              <a:buFont typeface="Poppins"/>
              <a:buNone/>
              <a:defRPr sz="9600">
                <a:latin typeface="Poppins"/>
                <a:ea typeface="Poppins"/>
                <a:cs typeface="Poppins"/>
                <a:sym typeface="Poppins"/>
              </a:defRPr>
            </a:lvl2pPr>
            <a:lvl3pPr lvl="2" algn="ctr">
              <a:spcBef>
                <a:spcPts val="0"/>
              </a:spcBef>
              <a:spcAft>
                <a:spcPts val="0"/>
              </a:spcAft>
              <a:buSzPts val="9600"/>
              <a:buFont typeface="Poppins"/>
              <a:buNone/>
              <a:defRPr sz="9600">
                <a:latin typeface="Poppins"/>
                <a:ea typeface="Poppins"/>
                <a:cs typeface="Poppins"/>
                <a:sym typeface="Poppins"/>
              </a:defRPr>
            </a:lvl3pPr>
            <a:lvl4pPr lvl="3" algn="ctr">
              <a:spcBef>
                <a:spcPts val="0"/>
              </a:spcBef>
              <a:spcAft>
                <a:spcPts val="0"/>
              </a:spcAft>
              <a:buSzPts val="9600"/>
              <a:buFont typeface="Poppins"/>
              <a:buNone/>
              <a:defRPr sz="9600">
                <a:latin typeface="Poppins"/>
                <a:ea typeface="Poppins"/>
                <a:cs typeface="Poppins"/>
                <a:sym typeface="Poppins"/>
              </a:defRPr>
            </a:lvl4pPr>
            <a:lvl5pPr lvl="4" algn="ctr">
              <a:spcBef>
                <a:spcPts val="0"/>
              </a:spcBef>
              <a:spcAft>
                <a:spcPts val="0"/>
              </a:spcAft>
              <a:buSzPts val="9600"/>
              <a:buFont typeface="Poppins"/>
              <a:buNone/>
              <a:defRPr sz="9600">
                <a:latin typeface="Poppins"/>
                <a:ea typeface="Poppins"/>
                <a:cs typeface="Poppins"/>
                <a:sym typeface="Poppins"/>
              </a:defRPr>
            </a:lvl5pPr>
            <a:lvl6pPr lvl="5" algn="ctr">
              <a:spcBef>
                <a:spcPts val="0"/>
              </a:spcBef>
              <a:spcAft>
                <a:spcPts val="0"/>
              </a:spcAft>
              <a:buSzPts val="9600"/>
              <a:buFont typeface="Poppins"/>
              <a:buNone/>
              <a:defRPr sz="9600">
                <a:latin typeface="Poppins"/>
                <a:ea typeface="Poppins"/>
                <a:cs typeface="Poppins"/>
                <a:sym typeface="Poppins"/>
              </a:defRPr>
            </a:lvl6pPr>
            <a:lvl7pPr lvl="6" algn="ctr">
              <a:spcBef>
                <a:spcPts val="0"/>
              </a:spcBef>
              <a:spcAft>
                <a:spcPts val="0"/>
              </a:spcAft>
              <a:buSzPts val="9600"/>
              <a:buFont typeface="Poppins"/>
              <a:buNone/>
              <a:defRPr sz="9600">
                <a:latin typeface="Poppins"/>
                <a:ea typeface="Poppins"/>
                <a:cs typeface="Poppins"/>
                <a:sym typeface="Poppins"/>
              </a:defRPr>
            </a:lvl7pPr>
            <a:lvl8pPr lvl="7" algn="ctr">
              <a:spcBef>
                <a:spcPts val="0"/>
              </a:spcBef>
              <a:spcAft>
                <a:spcPts val="0"/>
              </a:spcAft>
              <a:buSzPts val="9600"/>
              <a:buFont typeface="Poppins"/>
              <a:buNone/>
              <a:defRPr sz="9600">
                <a:latin typeface="Poppins"/>
                <a:ea typeface="Poppins"/>
                <a:cs typeface="Poppins"/>
                <a:sym typeface="Poppins"/>
              </a:defRPr>
            </a:lvl8pPr>
            <a:lvl9pPr lvl="8" algn="ctr">
              <a:spcBef>
                <a:spcPts val="0"/>
              </a:spcBef>
              <a:spcAft>
                <a:spcPts val="0"/>
              </a:spcAft>
              <a:buSzPts val="9600"/>
              <a:buFont typeface="Poppins"/>
              <a:buNone/>
              <a:defRPr sz="9600">
                <a:latin typeface="Poppins"/>
                <a:ea typeface="Poppins"/>
                <a:cs typeface="Poppins"/>
                <a:sym typeface="Poppins"/>
              </a:defRPr>
            </a:lvl9pPr>
          </a:lstStyle>
          <a:p>
            <a:r>
              <a:t>xx%</a:t>
            </a:r>
          </a:p>
        </p:txBody>
      </p:sp>
      <p:sp>
        <p:nvSpPr>
          <p:cNvPr id="429" name="Google Shape;429;p11"/>
          <p:cNvSpPr txBox="1"/>
          <p:nvPr>
            <p:ph idx="1" type="subTitle"/>
          </p:nvPr>
        </p:nvSpPr>
        <p:spPr>
          <a:xfrm>
            <a:off x="713225" y="3118375"/>
            <a:ext cx="6576000" cy="49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430" name="Google Shape;430;p11"/>
          <p:cNvGrpSpPr/>
          <p:nvPr/>
        </p:nvGrpSpPr>
        <p:grpSpPr>
          <a:xfrm>
            <a:off x="-889904" y="4083136"/>
            <a:ext cx="4477057" cy="2336436"/>
            <a:chOff x="-889904" y="4006936"/>
            <a:chExt cx="4477057" cy="2336436"/>
          </a:xfrm>
        </p:grpSpPr>
        <p:grpSp>
          <p:nvGrpSpPr>
            <p:cNvPr id="431" name="Google Shape;431;p11"/>
            <p:cNvGrpSpPr/>
            <p:nvPr/>
          </p:nvGrpSpPr>
          <p:grpSpPr>
            <a:xfrm>
              <a:off x="-889904" y="4006936"/>
              <a:ext cx="4477057" cy="2336436"/>
              <a:chOff x="-900729" y="3974486"/>
              <a:chExt cx="4477057" cy="2336436"/>
            </a:xfrm>
          </p:grpSpPr>
          <p:sp>
            <p:nvSpPr>
              <p:cNvPr id="432" name="Google Shape;432;p11"/>
              <p:cNvSpPr/>
              <p:nvPr/>
            </p:nvSpPr>
            <p:spPr>
              <a:xfrm rot="-3600048">
                <a:off x="-675925" y="4363903"/>
                <a:ext cx="1798609" cy="1557602"/>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rot="-5400000">
                <a:off x="891329" y="3148090"/>
                <a:ext cx="1793675" cy="3576323"/>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4" name="Google Shape;434;p11"/>
              <p:cNvGrpSpPr/>
              <p:nvPr/>
            </p:nvGrpSpPr>
            <p:grpSpPr>
              <a:xfrm>
                <a:off x="63440" y="4608566"/>
                <a:ext cx="496803" cy="497084"/>
                <a:chOff x="3678700" y="407275"/>
                <a:chExt cx="708100" cy="708500"/>
              </a:xfrm>
            </p:grpSpPr>
            <p:sp>
              <p:nvSpPr>
                <p:cNvPr id="435" name="Google Shape;435;p1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11"/>
              <p:cNvGrpSpPr/>
              <p:nvPr/>
            </p:nvGrpSpPr>
            <p:grpSpPr>
              <a:xfrm>
                <a:off x="464815" y="4608566"/>
                <a:ext cx="496803" cy="497084"/>
                <a:chOff x="3678700" y="407275"/>
                <a:chExt cx="708100" cy="708500"/>
              </a:xfrm>
            </p:grpSpPr>
            <p:sp>
              <p:nvSpPr>
                <p:cNvPr id="443" name="Google Shape;443;p1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0" name="Google Shape;450;p11"/>
            <p:cNvGrpSpPr/>
            <p:nvPr/>
          </p:nvGrpSpPr>
          <p:grpSpPr>
            <a:xfrm rot="5400000">
              <a:off x="1017275" y="4934200"/>
              <a:ext cx="439200" cy="439100"/>
              <a:chOff x="1101075" y="2142375"/>
              <a:chExt cx="439200" cy="439100"/>
            </a:xfrm>
          </p:grpSpPr>
          <p:sp>
            <p:nvSpPr>
              <p:cNvPr id="451" name="Google Shape;451;p1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3" name="Google Shape;453;p11"/>
          <p:cNvGrpSpPr/>
          <p:nvPr/>
        </p:nvGrpSpPr>
        <p:grpSpPr>
          <a:xfrm>
            <a:off x="-2613417" y="-2882410"/>
            <a:ext cx="8164418" cy="6343459"/>
            <a:chOff x="-2613417" y="-2806210"/>
            <a:chExt cx="8164418" cy="6343459"/>
          </a:xfrm>
        </p:grpSpPr>
        <p:grpSp>
          <p:nvGrpSpPr>
            <p:cNvPr id="454" name="Google Shape;454;p11"/>
            <p:cNvGrpSpPr/>
            <p:nvPr/>
          </p:nvGrpSpPr>
          <p:grpSpPr>
            <a:xfrm>
              <a:off x="-191059" y="95963"/>
              <a:ext cx="1538562" cy="971589"/>
              <a:chOff x="-191059" y="95963"/>
              <a:chExt cx="1538562" cy="971589"/>
            </a:xfrm>
          </p:grpSpPr>
          <p:grpSp>
            <p:nvGrpSpPr>
              <p:cNvPr id="455" name="Google Shape;455;p11"/>
              <p:cNvGrpSpPr/>
              <p:nvPr/>
            </p:nvGrpSpPr>
            <p:grpSpPr>
              <a:xfrm>
                <a:off x="-191059" y="201619"/>
                <a:ext cx="904284" cy="865933"/>
                <a:chOff x="2038491" y="-937756"/>
                <a:chExt cx="904284" cy="865933"/>
              </a:xfrm>
            </p:grpSpPr>
            <p:grpSp>
              <p:nvGrpSpPr>
                <p:cNvPr id="456" name="Google Shape;456;p11"/>
                <p:cNvGrpSpPr/>
                <p:nvPr/>
              </p:nvGrpSpPr>
              <p:grpSpPr>
                <a:xfrm>
                  <a:off x="2096570" y="-863491"/>
                  <a:ext cx="717621" cy="717392"/>
                  <a:chOff x="1483457" y="3953671"/>
                  <a:chExt cx="717621" cy="717392"/>
                </a:xfrm>
              </p:grpSpPr>
              <p:sp>
                <p:nvSpPr>
                  <p:cNvPr id="457" name="Google Shape;457;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2" name="Google Shape;462;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 name="Google Shape;463;p11"/>
              <p:cNvGrpSpPr/>
              <p:nvPr/>
            </p:nvGrpSpPr>
            <p:grpSpPr>
              <a:xfrm>
                <a:off x="584533" y="95963"/>
                <a:ext cx="473483" cy="453403"/>
                <a:chOff x="2038491" y="-937756"/>
                <a:chExt cx="904284" cy="865933"/>
              </a:xfrm>
            </p:grpSpPr>
            <p:grpSp>
              <p:nvGrpSpPr>
                <p:cNvPr id="464" name="Google Shape;464;p11"/>
                <p:cNvGrpSpPr/>
                <p:nvPr/>
              </p:nvGrpSpPr>
              <p:grpSpPr>
                <a:xfrm>
                  <a:off x="2096570" y="-863491"/>
                  <a:ext cx="717621" cy="717392"/>
                  <a:chOff x="1483457" y="3953671"/>
                  <a:chExt cx="717621" cy="717392"/>
                </a:xfrm>
              </p:grpSpPr>
              <p:sp>
                <p:nvSpPr>
                  <p:cNvPr id="465" name="Google Shape;465;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1" name="Google Shape;471;p11"/>
              <p:cNvGrpSpPr/>
              <p:nvPr/>
            </p:nvGrpSpPr>
            <p:grpSpPr>
              <a:xfrm>
                <a:off x="530445" y="481913"/>
                <a:ext cx="473483" cy="453403"/>
                <a:chOff x="2038491" y="-937756"/>
                <a:chExt cx="904284" cy="865933"/>
              </a:xfrm>
            </p:grpSpPr>
            <p:grpSp>
              <p:nvGrpSpPr>
                <p:cNvPr id="472" name="Google Shape;472;p11"/>
                <p:cNvGrpSpPr/>
                <p:nvPr/>
              </p:nvGrpSpPr>
              <p:grpSpPr>
                <a:xfrm>
                  <a:off x="2096570" y="-863491"/>
                  <a:ext cx="717621" cy="717392"/>
                  <a:chOff x="1483457" y="3953671"/>
                  <a:chExt cx="717621" cy="717392"/>
                </a:xfrm>
              </p:grpSpPr>
              <p:sp>
                <p:nvSpPr>
                  <p:cNvPr id="473" name="Google Shape;473;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11"/>
              <p:cNvGrpSpPr/>
              <p:nvPr/>
            </p:nvGrpSpPr>
            <p:grpSpPr>
              <a:xfrm>
                <a:off x="874020" y="312788"/>
                <a:ext cx="473483" cy="453403"/>
                <a:chOff x="2038491" y="-937756"/>
                <a:chExt cx="904284" cy="865933"/>
              </a:xfrm>
            </p:grpSpPr>
            <p:grpSp>
              <p:nvGrpSpPr>
                <p:cNvPr id="480" name="Google Shape;480;p11"/>
                <p:cNvGrpSpPr/>
                <p:nvPr/>
              </p:nvGrpSpPr>
              <p:grpSpPr>
                <a:xfrm>
                  <a:off x="2096570" y="-863491"/>
                  <a:ext cx="717621" cy="717392"/>
                  <a:chOff x="1483457" y="3953671"/>
                  <a:chExt cx="717621" cy="717392"/>
                </a:xfrm>
              </p:grpSpPr>
              <p:sp>
                <p:nvSpPr>
                  <p:cNvPr id="481" name="Google Shape;481;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6" name="Google Shape;486;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7" name="Google Shape;487;p11"/>
            <p:cNvGrpSpPr/>
            <p:nvPr/>
          </p:nvGrpSpPr>
          <p:grpSpPr>
            <a:xfrm rot="-7479050">
              <a:off x="-2051246" y="-1642948"/>
              <a:ext cx="4889863" cy="3931229"/>
              <a:chOff x="7103825" y="-713112"/>
              <a:chExt cx="3785226" cy="3043150"/>
            </a:xfrm>
          </p:grpSpPr>
          <p:sp>
            <p:nvSpPr>
              <p:cNvPr id="488" name="Google Shape;488;p11"/>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9" name="Google Shape;489;p11"/>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grpSp>
          <p:nvGrpSpPr>
            <p:cNvPr id="490" name="Google Shape;490;p11"/>
            <p:cNvGrpSpPr/>
            <p:nvPr/>
          </p:nvGrpSpPr>
          <p:grpSpPr>
            <a:xfrm>
              <a:off x="-640220" y="-2653973"/>
              <a:ext cx="6191222" cy="6191222"/>
              <a:chOff x="-640220" y="-2502423"/>
              <a:chExt cx="6191222" cy="6191222"/>
            </a:xfrm>
          </p:grpSpPr>
          <p:sp>
            <p:nvSpPr>
              <p:cNvPr id="491" name="Google Shape;491;p11"/>
              <p:cNvSpPr/>
              <p:nvPr/>
            </p:nvSpPr>
            <p:spPr>
              <a:xfrm rot="-8100000">
                <a:off x="452224" y="-1781500"/>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1"/>
              <p:cNvSpPr/>
              <p:nvPr/>
            </p:nvSpPr>
            <p:spPr>
              <a:xfrm rot="-8100000">
                <a:off x="83608" y="-617740"/>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93" name="Shape 49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94" name="Shape 494"/>
        <p:cNvGrpSpPr/>
        <p:nvPr/>
      </p:nvGrpSpPr>
      <p:grpSpPr>
        <a:xfrm>
          <a:off x="0" y="0"/>
          <a:ext cx="0" cy="0"/>
          <a:chOff x="0" y="0"/>
          <a:chExt cx="0" cy="0"/>
        </a:xfrm>
      </p:grpSpPr>
      <p:sp>
        <p:nvSpPr>
          <p:cNvPr id="495" name="Google Shape;495;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96" name="Google Shape;496;p13"/>
          <p:cNvSpPr txBox="1"/>
          <p:nvPr>
            <p:ph idx="1" type="subTitle"/>
          </p:nvPr>
        </p:nvSpPr>
        <p:spPr>
          <a:xfrm>
            <a:off x="720000" y="2244725"/>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7" name="Google Shape;497;p13"/>
          <p:cNvSpPr txBox="1"/>
          <p:nvPr>
            <p:ph idx="2" type="subTitle"/>
          </p:nvPr>
        </p:nvSpPr>
        <p:spPr>
          <a:xfrm>
            <a:off x="4366700" y="2244725"/>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8" name="Google Shape;498;p13"/>
          <p:cNvSpPr txBox="1"/>
          <p:nvPr>
            <p:ph idx="3" type="subTitle"/>
          </p:nvPr>
        </p:nvSpPr>
        <p:spPr>
          <a:xfrm>
            <a:off x="720000" y="3940900"/>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9" name="Google Shape;499;p13"/>
          <p:cNvSpPr txBox="1"/>
          <p:nvPr>
            <p:ph idx="4" type="subTitle"/>
          </p:nvPr>
        </p:nvSpPr>
        <p:spPr>
          <a:xfrm>
            <a:off x="4366700" y="3940900"/>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0" name="Google Shape;500;p13"/>
          <p:cNvSpPr txBox="1"/>
          <p:nvPr>
            <p:ph hasCustomPrompt="1" idx="5" type="title"/>
          </p:nvPr>
        </p:nvSpPr>
        <p:spPr>
          <a:xfrm>
            <a:off x="720003" y="1344775"/>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p:nvPr>
            <p:ph hasCustomPrompt="1" idx="6" type="title"/>
          </p:nvPr>
        </p:nvSpPr>
        <p:spPr>
          <a:xfrm>
            <a:off x="720003" y="3040971"/>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p:nvPr>
            <p:ph hasCustomPrompt="1" idx="7" type="title"/>
          </p:nvPr>
        </p:nvSpPr>
        <p:spPr>
          <a:xfrm>
            <a:off x="4366698" y="1344775"/>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p:nvPr>
            <p:ph hasCustomPrompt="1" idx="8" type="title"/>
          </p:nvPr>
        </p:nvSpPr>
        <p:spPr>
          <a:xfrm>
            <a:off x="4366698" y="3040971"/>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p:nvPr>
            <p:ph idx="9" type="subTitle"/>
          </p:nvPr>
        </p:nvSpPr>
        <p:spPr>
          <a:xfrm>
            <a:off x="720000" y="1918675"/>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Source Code Pr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2pPr>
            <a:lvl3pPr lvl="2"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3pPr>
            <a:lvl4pPr lvl="3"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4pPr>
            <a:lvl5pPr lvl="4"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5pPr>
            <a:lvl6pPr lvl="5"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6pPr>
            <a:lvl7pPr lvl="6"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7pPr>
            <a:lvl8pPr lvl="7"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8pPr>
            <a:lvl9pPr lvl="8"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9pPr>
          </a:lstStyle>
          <a:p/>
        </p:txBody>
      </p:sp>
      <p:sp>
        <p:nvSpPr>
          <p:cNvPr id="505" name="Google Shape;505;p13"/>
          <p:cNvSpPr txBox="1"/>
          <p:nvPr>
            <p:ph idx="13" type="subTitle"/>
          </p:nvPr>
        </p:nvSpPr>
        <p:spPr>
          <a:xfrm>
            <a:off x="4366698" y="1918675"/>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Source Code Pr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2pPr>
            <a:lvl3pPr lvl="2"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3pPr>
            <a:lvl4pPr lvl="3"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4pPr>
            <a:lvl5pPr lvl="4"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5pPr>
            <a:lvl6pPr lvl="5"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6pPr>
            <a:lvl7pPr lvl="6"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7pPr>
            <a:lvl8pPr lvl="7"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8pPr>
            <a:lvl9pPr lvl="8"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9pPr>
          </a:lstStyle>
          <a:p/>
        </p:txBody>
      </p:sp>
      <p:sp>
        <p:nvSpPr>
          <p:cNvPr id="506" name="Google Shape;506;p13"/>
          <p:cNvSpPr txBox="1"/>
          <p:nvPr>
            <p:ph idx="14" type="subTitle"/>
          </p:nvPr>
        </p:nvSpPr>
        <p:spPr>
          <a:xfrm>
            <a:off x="720000" y="3614801"/>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507" name="Google Shape;507;p13"/>
          <p:cNvSpPr txBox="1"/>
          <p:nvPr>
            <p:ph idx="15" type="subTitle"/>
          </p:nvPr>
        </p:nvSpPr>
        <p:spPr>
          <a:xfrm>
            <a:off x="4366698" y="3614801"/>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3"/>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3"/>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3"/>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3"/>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3"/>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3"/>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flipH="1" rot="-2700000">
              <a:off x="7289785" y="-1246897"/>
              <a:ext cx="2552124" cy="3347490"/>
              <a:chOff x="2976325" y="908175"/>
              <a:chExt cx="4028179" cy="5283555"/>
            </a:xfrm>
          </p:grpSpPr>
          <p:sp>
            <p:nvSpPr>
              <p:cNvPr id="535" name="Google Shape;535;p13"/>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3"/>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3"/>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8" name="Google Shape;538;p13"/>
            <p:cNvSpPr/>
            <p:nvPr/>
          </p:nvSpPr>
          <p:spPr>
            <a:xfrm>
              <a:off x="6394675" y="0"/>
              <a:ext cx="284119" cy="246048"/>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3"/>
            <p:cNvSpPr/>
            <p:nvPr/>
          </p:nvSpPr>
          <p:spPr>
            <a:xfrm>
              <a:off x="6627600" y="-49075"/>
              <a:ext cx="570546" cy="494095"/>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2" name="Google Shape;542;p13"/>
            <p:cNvCxnSpPr/>
            <p:nvPr/>
          </p:nvCxnSpPr>
          <p:spPr>
            <a:xfrm rot="10800000">
              <a:off x="783712" y="-601348"/>
              <a:ext cx="0" cy="1795200"/>
            </a:xfrm>
            <a:prstGeom prst="straightConnector1">
              <a:avLst/>
            </a:prstGeom>
            <a:noFill/>
            <a:ln cap="flat" cmpd="sng" w="9525">
              <a:solidFill>
                <a:schemeClr val="dk2"/>
              </a:solidFill>
              <a:prstDash val="solid"/>
              <a:round/>
              <a:headEnd len="med" w="med" type="none"/>
              <a:tailEnd len="med" w="med" type="none"/>
            </a:ln>
          </p:spPr>
        </p:cxnSp>
        <p:sp>
          <p:nvSpPr>
            <p:cNvPr id="543" name="Google Shape;543;p13"/>
            <p:cNvSpPr/>
            <p:nvPr/>
          </p:nvSpPr>
          <p:spPr>
            <a:xfrm>
              <a:off x="1673517" y="2593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544" name="Shape 544"/>
        <p:cNvGrpSpPr/>
        <p:nvPr/>
      </p:nvGrpSpPr>
      <p:grpSpPr>
        <a:xfrm>
          <a:off x="0" y="0"/>
          <a:ext cx="0" cy="0"/>
          <a:chOff x="0" y="0"/>
          <a:chExt cx="0" cy="0"/>
        </a:xfrm>
      </p:grpSpPr>
      <p:sp>
        <p:nvSpPr>
          <p:cNvPr id="545" name="Google Shape;545;p14"/>
          <p:cNvSpPr txBox="1"/>
          <p:nvPr>
            <p:ph type="title"/>
          </p:nvPr>
        </p:nvSpPr>
        <p:spPr>
          <a:xfrm>
            <a:off x="713225" y="3349250"/>
            <a:ext cx="6691200" cy="5319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546" name="Google Shape;546;p14"/>
          <p:cNvSpPr txBox="1"/>
          <p:nvPr>
            <p:ph idx="1" type="subTitle"/>
          </p:nvPr>
        </p:nvSpPr>
        <p:spPr>
          <a:xfrm>
            <a:off x="713225" y="1511313"/>
            <a:ext cx="6691200" cy="1478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8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547" name="Shape 547"/>
        <p:cNvGrpSpPr/>
        <p:nvPr/>
      </p:nvGrpSpPr>
      <p:grpSpPr>
        <a:xfrm>
          <a:off x="0" y="0"/>
          <a:ext cx="0" cy="0"/>
          <a:chOff x="0" y="0"/>
          <a:chExt cx="0" cy="0"/>
        </a:xfrm>
      </p:grpSpPr>
      <p:sp>
        <p:nvSpPr>
          <p:cNvPr id="548" name="Google Shape;548;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549" name="Google Shape;549;p15"/>
          <p:cNvGrpSpPr/>
          <p:nvPr/>
        </p:nvGrpSpPr>
        <p:grpSpPr>
          <a:xfrm>
            <a:off x="4967675" y="4931713"/>
            <a:ext cx="439200" cy="439100"/>
            <a:chOff x="1101075" y="2142375"/>
            <a:chExt cx="439200" cy="439100"/>
          </a:xfrm>
        </p:grpSpPr>
        <p:sp>
          <p:nvSpPr>
            <p:cNvPr id="550" name="Google Shape;550;p1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 name="Google Shape;552;p15"/>
          <p:cNvGrpSpPr/>
          <p:nvPr/>
        </p:nvGrpSpPr>
        <p:grpSpPr>
          <a:xfrm>
            <a:off x="2176605" y="-3695660"/>
            <a:ext cx="7317722" cy="6983297"/>
            <a:chOff x="2100405" y="-3619460"/>
            <a:chExt cx="7317722" cy="6983297"/>
          </a:xfrm>
        </p:grpSpPr>
        <p:sp>
          <p:nvSpPr>
            <p:cNvPr id="553" name="Google Shape;553;p15"/>
            <p:cNvSpPr/>
            <p:nvPr/>
          </p:nvSpPr>
          <p:spPr>
            <a:xfrm flipH="1" rot="8100000">
              <a:off x="3778999" y="-2106462"/>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15"/>
            <p:cNvGrpSpPr/>
            <p:nvPr/>
          </p:nvGrpSpPr>
          <p:grpSpPr>
            <a:xfrm rot="2700000">
              <a:off x="7787417" y="120497"/>
              <a:ext cx="582044" cy="582419"/>
              <a:chOff x="959750" y="3039275"/>
              <a:chExt cx="582050" cy="582425"/>
            </a:xfrm>
          </p:grpSpPr>
          <p:sp>
            <p:nvSpPr>
              <p:cNvPr id="555" name="Google Shape;555;p1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5"/>
            <p:cNvGrpSpPr/>
            <p:nvPr/>
          </p:nvGrpSpPr>
          <p:grpSpPr>
            <a:xfrm rot="2700000">
              <a:off x="8310742" y="-75303"/>
              <a:ext cx="582044" cy="582419"/>
              <a:chOff x="959750" y="3039275"/>
              <a:chExt cx="582050" cy="582425"/>
            </a:xfrm>
          </p:grpSpPr>
          <p:sp>
            <p:nvSpPr>
              <p:cNvPr id="563" name="Google Shape;563;p1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0" name="Google Shape;570;p15"/>
            <p:cNvSpPr/>
            <p:nvPr/>
          </p:nvSpPr>
          <p:spPr>
            <a:xfrm rot="5400000">
              <a:off x="8142048" y="-57566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5"/>
            <p:cNvSpPr/>
            <p:nvPr/>
          </p:nvSpPr>
          <p:spPr>
            <a:xfrm rot="10800000">
              <a:off x="8365398" y="-290023"/>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5"/>
            <p:cNvSpPr/>
            <p:nvPr/>
          </p:nvSpPr>
          <p:spPr>
            <a:xfrm rot="10800000">
              <a:off x="8490148" y="2"/>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5"/>
            <p:cNvSpPr/>
            <p:nvPr/>
          </p:nvSpPr>
          <p:spPr>
            <a:xfrm flipH="1" rot="-2700000">
              <a:off x="3192849" y="-2898537"/>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4" name="Google Shape;574;p15"/>
          <p:cNvGrpSpPr/>
          <p:nvPr/>
        </p:nvGrpSpPr>
        <p:grpSpPr>
          <a:xfrm>
            <a:off x="-2424242" y="2074146"/>
            <a:ext cx="6274943" cy="6257753"/>
            <a:chOff x="-2447692" y="2022396"/>
            <a:chExt cx="6274943" cy="6257753"/>
          </a:xfrm>
        </p:grpSpPr>
        <p:grpSp>
          <p:nvGrpSpPr>
            <p:cNvPr id="575" name="Google Shape;575;p15"/>
            <p:cNvGrpSpPr/>
            <p:nvPr/>
          </p:nvGrpSpPr>
          <p:grpSpPr>
            <a:xfrm flipH="1" rot="10800000">
              <a:off x="-25334" y="4406387"/>
              <a:ext cx="1538562" cy="971589"/>
              <a:chOff x="-191059" y="95963"/>
              <a:chExt cx="1538562" cy="971589"/>
            </a:xfrm>
          </p:grpSpPr>
          <p:grpSp>
            <p:nvGrpSpPr>
              <p:cNvPr id="576" name="Google Shape;576;p15"/>
              <p:cNvGrpSpPr/>
              <p:nvPr/>
            </p:nvGrpSpPr>
            <p:grpSpPr>
              <a:xfrm>
                <a:off x="-191059" y="201619"/>
                <a:ext cx="904284" cy="865933"/>
                <a:chOff x="2038491" y="-937756"/>
                <a:chExt cx="904284" cy="865933"/>
              </a:xfrm>
            </p:grpSpPr>
            <p:grpSp>
              <p:nvGrpSpPr>
                <p:cNvPr id="577" name="Google Shape;577;p15"/>
                <p:cNvGrpSpPr/>
                <p:nvPr/>
              </p:nvGrpSpPr>
              <p:grpSpPr>
                <a:xfrm>
                  <a:off x="2096570" y="-863491"/>
                  <a:ext cx="717621" cy="717392"/>
                  <a:chOff x="1483457" y="3953671"/>
                  <a:chExt cx="717621" cy="717392"/>
                </a:xfrm>
              </p:grpSpPr>
              <p:sp>
                <p:nvSpPr>
                  <p:cNvPr id="578" name="Google Shape;578;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3" name="Google Shape;583;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4" name="Google Shape;584;p15"/>
              <p:cNvGrpSpPr/>
              <p:nvPr/>
            </p:nvGrpSpPr>
            <p:grpSpPr>
              <a:xfrm>
                <a:off x="584533" y="95963"/>
                <a:ext cx="473483" cy="453403"/>
                <a:chOff x="2038491" y="-937756"/>
                <a:chExt cx="904284" cy="865933"/>
              </a:xfrm>
            </p:grpSpPr>
            <p:grpSp>
              <p:nvGrpSpPr>
                <p:cNvPr id="585" name="Google Shape;585;p15"/>
                <p:cNvGrpSpPr/>
                <p:nvPr/>
              </p:nvGrpSpPr>
              <p:grpSpPr>
                <a:xfrm>
                  <a:off x="2096570" y="-863491"/>
                  <a:ext cx="717621" cy="717392"/>
                  <a:chOff x="1483457" y="3953671"/>
                  <a:chExt cx="717621" cy="717392"/>
                </a:xfrm>
              </p:grpSpPr>
              <p:sp>
                <p:nvSpPr>
                  <p:cNvPr id="586" name="Google Shape;586;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1" name="Google Shape;591;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2" name="Google Shape;592;p15"/>
              <p:cNvGrpSpPr/>
              <p:nvPr/>
            </p:nvGrpSpPr>
            <p:grpSpPr>
              <a:xfrm>
                <a:off x="530445" y="481913"/>
                <a:ext cx="473483" cy="453403"/>
                <a:chOff x="2038491" y="-937756"/>
                <a:chExt cx="904284" cy="865933"/>
              </a:xfrm>
            </p:grpSpPr>
            <p:grpSp>
              <p:nvGrpSpPr>
                <p:cNvPr id="593" name="Google Shape;593;p15"/>
                <p:cNvGrpSpPr/>
                <p:nvPr/>
              </p:nvGrpSpPr>
              <p:grpSpPr>
                <a:xfrm>
                  <a:off x="2096570" y="-863491"/>
                  <a:ext cx="717621" cy="717392"/>
                  <a:chOff x="1483457" y="3953671"/>
                  <a:chExt cx="717621" cy="717392"/>
                </a:xfrm>
              </p:grpSpPr>
              <p:sp>
                <p:nvSpPr>
                  <p:cNvPr id="594" name="Google Shape;594;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9" name="Google Shape;599;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0" name="Google Shape;600;p15"/>
              <p:cNvGrpSpPr/>
              <p:nvPr/>
            </p:nvGrpSpPr>
            <p:grpSpPr>
              <a:xfrm>
                <a:off x="874020" y="312788"/>
                <a:ext cx="473483" cy="453403"/>
                <a:chOff x="2038491" y="-937756"/>
                <a:chExt cx="904284" cy="865933"/>
              </a:xfrm>
            </p:grpSpPr>
            <p:grpSp>
              <p:nvGrpSpPr>
                <p:cNvPr id="601" name="Google Shape;601;p15"/>
                <p:cNvGrpSpPr/>
                <p:nvPr/>
              </p:nvGrpSpPr>
              <p:grpSpPr>
                <a:xfrm>
                  <a:off x="2096570" y="-863491"/>
                  <a:ext cx="717621" cy="717392"/>
                  <a:chOff x="1483457" y="3953671"/>
                  <a:chExt cx="717621" cy="717392"/>
                </a:xfrm>
              </p:grpSpPr>
              <p:sp>
                <p:nvSpPr>
                  <p:cNvPr id="602" name="Google Shape;602;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7" name="Google Shape;607;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8" name="Google Shape;608;p15"/>
            <p:cNvGrpSpPr/>
            <p:nvPr/>
          </p:nvGrpSpPr>
          <p:grpSpPr>
            <a:xfrm flipH="1" rot="-3320950">
              <a:off x="-1885521" y="3185658"/>
              <a:ext cx="4889863" cy="3931229"/>
              <a:chOff x="7103825" y="-713112"/>
              <a:chExt cx="3785226" cy="3043150"/>
            </a:xfrm>
          </p:grpSpPr>
          <p:sp>
            <p:nvSpPr>
              <p:cNvPr id="609" name="Google Shape;609;p15"/>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0" name="Google Shape;610;p15"/>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sp>
          <p:nvSpPr>
            <p:cNvPr id="611" name="Google Shape;611;p15"/>
            <p:cNvSpPr/>
            <p:nvPr/>
          </p:nvSpPr>
          <p:spPr>
            <a:xfrm flipH="1" rot="-2700000">
              <a:off x="249333" y="3270782"/>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2" name="Google Shape;612;p15"/>
            <p:cNvGrpSpPr/>
            <p:nvPr/>
          </p:nvGrpSpPr>
          <p:grpSpPr>
            <a:xfrm rot="5400000">
              <a:off x="1987130" y="4230949"/>
              <a:ext cx="88142" cy="1137387"/>
              <a:chOff x="3054755" y="4367024"/>
              <a:chExt cx="88142" cy="1137387"/>
            </a:xfrm>
          </p:grpSpPr>
          <p:sp>
            <p:nvSpPr>
              <p:cNvPr id="613" name="Google Shape;613;p15"/>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5"/>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615" name="Shape 615"/>
        <p:cNvGrpSpPr/>
        <p:nvPr/>
      </p:nvGrpSpPr>
      <p:grpSpPr>
        <a:xfrm>
          <a:off x="0" y="0"/>
          <a:ext cx="0" cy="0"/>
          <a:chOff x="0" y="0"/>
          <a:chExt cx="0" cy="0"/>
        </a:xfrm>
      </p:grpSpPr>
      <p:sp>
        <p:nvSpPr>
          <p:cNvPr id="616" name="Google Shape;616;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617" name="Google Shape;617;p16"/>
          <p:cNvGrpSpPr/>
          <p:nvPr/>
        </p:nvGrpSpPr>
        <p:grpSpPr>
          <a:xfrm>
            <a:off x="7810267" y="-622132"/>
            <a:ext cx="2587792" cy="2725916"/>
            <a:chOff x="7810267" y="-622132"/>
            <a:chExt cx="2587792" cy="2725916"/>
          </a:xfrm>
        </p:grpSpPr>
        <p:grpSp>
          <p:nvGrpSpPr>
            <p:cNvPr id="618" name="Google Shape;618;p16"/>
            <p:cNvGrpSpPr/>
            <p:nvPr/>
          </p:nvGrpSpPr>
          <p:grpSpPr>
            <a:xfrm>
              <a:off x="8520988" y="-90875"/>
              <a:ext cx="904666" cy="726121"/>
              <a:chOff x="7945225" y="4302000"/>
              <a:chExt cx="904666" cy="726121"/>
            </a:xfrm>
          </p:grpSpPr>
          <p:sp>
            <p:nvSpPr>
              <p:cNvPr id="619" name="Google Shape;619;p16"/>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6"/>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6"/>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2" name="Google Shape;622;p16"/>
            <p:cNvGrpSpPr/>
            <p:nvPr/>
          </p:nvGrpSpPr>
          <p:grpSpPr>
            <a:xfrm>
              <a:off x="8869019" y="-622132"/>
              <a:ext cx="325154" cy="1788670"/>
              <a:chOff x="8869019" y="-622132"/>
              <a:chExt cx="325154" cy="1788670"/>
            </a:xfrm>
          </p:grpSpPr>
          <p:sp>
            <p:nvSpPr>
              <p:cNvPr id="623" name="Google Shape;623;p16"/>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chemeClr val="dk2">
                      <a:alpha val="31360"/>
                    </a:schemeClr>
                  </a:gs>
                  <a:gs pos="100000">
                    <a:srgbClr val="FFFFFF">
                      <a:alpha val="0"/>
                      <a:alpha val="3136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4" name="Google Shape;624;p16"/>
              <p:cNvGrpSpPr/>
              <p:nvPr/>
            </p:nvGrpSpPr>
            <p:grpSpPr>
              <a:xfrm rot="1800062">
                <a:off x="9035610" y="1007995"/>
                <a:ext cx="134040" cy="134009"/>
                <a:chOff x="1101075" y="2142375"/>
                <a:chExt cx="439200" cy="439100"/>
              </a:xfrm>
            </p:grpSpPr>
            <p:sp>
              <p:nvSpPr>
                <p:cNvPr id="625" name="Google Shape;625;p1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27" name="Google Shape;627;p16"/>
            <p:cNvSpPr/>
            <p:nvPr/>
          </p:nvSpPr>
          <p:spPr>
            <a:xfrm rot="2700000">
              <a:off x="8482428" y="-422541"/>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6"/>
            <p:cNvSpPr/>
            <p:nvPr/>
          </p:nvSpPr>
          <p:spPr>
            <a:xfrm rot="2700000">
              <a:off x="8744103" y="-213191"/>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9" name="Google Shape;629;p16"/>
          <p:cNvGrpSpPr/>
          <p:nvPr/>
        </p:nvGrpSpPr>
        <p:grpSpPr>
          <a:xfrm>
            <a:off x="8332551" y="-7"/>
            <a:ext cx="2386151" cy="3293873"/>
            <a:chOff x="8256351" y="-7"/>
            <a:chExt cx="2386151" cy="3293873"/>
          </a:xfrm>
        </p:grpSpPr>
        <p:pic>
          <p:nvPicPr>
            <p:cNvPr id="630" name="Google Shape;630;p16"/>
            <p:cNvPicPr preferRelativeResize="0"/>
            <p:nvPr/>
          </p:nvPicPr>
          <p:blipFill rotWithShape="1">
            <a:blip r:embed="rId2">
              <a:alphaModFix/>
            </a:blip>
            <a:srcRect b="26177" l="16960" r="7121" t="24718"/>
            <a:stretch/>
          </p:blipFill>
          <p:spPr>
            <a:xfrm rot="5400000">
              <a:off x="7886227" y="537590"/>
              <a:ext cx="3126400" cy="2386151"/>
            </a:xfrm>
            <a:prstGeom prst="rect">
              <a:avLst/>
            </a:prstGeom>
            <a:noFill/>
            <a:ln>
              <a:noFill/>
            </a:ln>
          </p:spPr>
        </p:pic>
        <p:grpSp>
          <p:nvGrpSpPr>
            <p:cNvPr id="631" name="Google Shape;631;p16"/>
            <p:cNvGrpSpPr/>
            <p:nvPr/>
          </p:nvGrpSpPr>
          <p:grpSpPr>
            <a:xfrm rot="10800000">
              <a:off x="8452444" y="-7"/>
              <a:ext cx="325154" cy="1788670"/>
              <a:chOff x="8869019" y="-622132"/>
              <a:chExt cx="325154" cy="1788670"/>
            </a:xfrm>
          </p:grpSpPr>
          <p:sp>
            <p:nvSpPr>
              <p:cNvPr id="632" name="Google Shape;632;p16"/>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chemeClr val="lt2">
                      <a:alpha val="31360"/>
                    </a:schemeClr>
                  </a:gs>
                  <a:gs pos="40000">
                    <a:srgbClr val="FF9900">
                      <a:alpha val="40784"/>
                      <a:alpha val="31360"/>
                    </a:srgbClr>
                  </a:gs>
                  <a:gs pos="100000">
                    <a:srgbClr val="FFFFFF">
                      <a:alpha val="0"/>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3" name="Google Shape;633;p16"/>
              <p:cNvGrpSpPr/>
              <p:nvPr/>
            </p:nvGrpSpPr>
            <p:grpSpPr>
              <a:xfrm rot="1800062">
                <a:off x="9035610" y="1007995"/>
                <a:ext cx="134040" cy="134009"/>
                <a:chOff x="1101075" y="2142375"/>
                <a:chExt cx="439200" cy="439100"/>
              </a:xfrm>
            </p:grpSpPr>
            <p:sp>
              <p:nvSpPr>
                <p:cNvPr id="634" name="Google Shape;634;p1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636" name="Google Shape;636;p16"/>
          <p:cNvGrpSpPr/>
          <p:nvPr/>
        </p:nvGrpSpPr>
        <p:grpSpPr>
          <a:xfrm>
            <a:off x="-213525" y="171225"/>
            <a:ext cx="439200" cy="439100"/>
            <a:chOff x="1101075" y="2142375"/>
            <a:chExt cx="439200" cy="439100"/>
          </a:xfrm>
        </p:grpSpPr>
        <p:sp>
          <p:nvSpPr>
            <p:cNvPr id="637" name="Google Shape;637;p1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9" name="Google Shape;639;p16"/>
          <p:cNvGrpSpPr/>
          <p:nvPr/>
        </p:nvGrpSpPr>
        <p:grpSpPr>
          <a:xfrm>
            <a:off x="-1262974" y="3161328"/>
            <a:ext cx="4822591" cy="2934500"/>
            <a:chOff x="-1186774" y="3161328"/>
            <a:chExt cx="4822591" cy="2934500"/>
          </a:xfrm>
        </p:grpSpPr>
        <p:pic>
          <p:nvPicPr>
            <p:cNvPr id="640" name="Google Shape;640;p16"/>
            <p:cNvPicPr preferRelativeResize="0"/>
            <p:nvPr/>
          </p:nvPicPr>
          <p:blipFill rotWithShape="1">
            <a:blip r:embed="rId2">
              <a:alphaModFix/>
            </a:blip>
            <a:srcRect b="26177" l="16960" r="7121" t="24718"/>
            <a:stretch/>
          </p:blipFill>
          <p:spPr>
            <a:xfrm rot="5400000">
              <a:off x="-1534175" y="3508728"/>
              <a:ext cx="2934500" cy="2239699"/>
            </a:xfrm>
            <a:prstGeom prst="rect">
              <a:avLst/>
            </a:prstGeom>
            <a:noFill/>
            <a:ln>
              <a:noFill/>
            </a:ln>
          </p:spPr>
        </p:pic>
        <p:sp>
          <p:nvSpPr>
            <p:cNvPr id="641" name="Google Shape;641;p16"/>
            <p:cNvSpPr/>
            <p:nvPr/>
          </p:nvSpPr>
          <p:spPr>
            <a:xfrm rot="-5400000">
              <a:off x="-184180" y="3596444"/>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2" name="Google Shape;642;p16"/>
            <p:cNvGrpSpPr/>
            <p:nvPr/>
          </p:nvGrpSpPr>
          <p:grpSpPr>
            <a:xfrm>
              <a:off x="58899" y="4608583"/>
              <a:ext cx="604346" cy="657081"/>
              <a:chOff x="58899" y="4608583"/>
              <a:chExt cx="604346" cy="657081"/>
            </a:xfrm>
          </p:grpSpPr>
          <p:grpSp>
            <p:nvGrpSpPr>
              <p:cNvPr id="643" name="Google Shape;643;p16"/>
              <p:cNvGrpSpPr/>
              <p:nvPr/>
            </p:nvGrpSpPr>
            <p:grpSpPr>
              <a:xfrm rot="10800000">
                <a:off x="58899" y="4608583"/>
                <a:ext cx="328346" cy="328531"/>
                <a:chOff x="3678700" y="407275"/>
                <a:chExt cx="708100" cy="708500"/>
              </a:xfrm>
            </p:grpSpPr>
            <p:sp>
              <p:nvSpPr>
                <p:cNvPr id="644" name="Google Shape;644;p1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1" name="Google Shape;651;p16"/>
              <p:cNvGrpSpPr/>
              <p:nvPr/>
            </p:nvGrpSpPr>
            <p:grpSpPr>
              <a:xfrm rot="10800000">
                <a:off x="334899" y="4608583"/>
                <a:ext cx="328346" cy="328531"/>
                <a:chOff x="3678700" y="407275"/>
                <a:chExt cx="708100" cy="708500"/>
              </a:xfrm>
            </p:grpSpPr>
            <p:sp>
              <p:nvSpPr>
                <p:cNvPr id="652" name="Google Shape;652;p1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9" name="Google Shape;659;p16"/>
              <p:cNvGrpSpPr/>
              <p:nvPr/>
            </p:nvGrpSpPr>
            <p:grpSpPr>
              <a:xfrm rot="10800000">
                <a:off x="282574" y="4937133"/>
                <a:ext cx="328346" cy="328531"/>
                <a:chOff x="3678700" y="407275"/>
                <a:chExt cx="708100" cy="708500"/>
              </a:xfrm>
            </p:grpSpPr>
            <p:sp>
              <p:nvSpPr>
                <p:cNvPr id="660" name="Google Shape;660;p1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67" name="Google Shape;667;p16"/>
            <p:cNvGrpSpPr/>
            <p:nvPr/>
          </p:nvGrpSpPr>
          <p:grpSpPr>
            <a:xfrm>
              <a:off x="-923150" y="4796551"/>
              <a:ext cx="4558967" cy="134100"/>
              <a:chOff x="796100" y="3019701"/>
              <a:chExt cx="4558967" cy="134100"/>
            </a:xfrm>
          </p:grpSpPr>
          <p:sp>
            <p:nvSpPr>
              <p:cNvPr id="668" name="Google Shape;668;p16"/>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9" name="Google Shape;669;p16"/>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670" name="Google Shape;670;p16"/>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671" name="Shape 671"/>
        <p:cNvGrpSpPr/>
        <p:nvPr/>
      </p:nvGrpSpPr>
      <p:grpSpPr>
        <a:xfrm>
          <a:off x="0" y="0"/>
          <a:ext cx="0" cy="0"/>
          <a:chOff x="0" y="0"/>
          <a:chExt cx="0" cy="0"/>
        </a:xfrm>
      </p:grpSpPr>
      <p:sp>
        <p:nvSpPr>
          <p:cNvPr id="672" name="Google Shape;672;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673" name="Google Shape;673;p17"/>
          <p:cNvGrpSpPr/>
          <p:nvPr/>
        </p:nvGrpSpPr>
        <p:grpSpPr>
          <a:xfrm>
            <a:off x="-2176650" y="-112745"/>
            <a:ext cx="4680670" cy="5935195"/>
            <a:chOff x="-2176650" y="-112745"/>
            <a:chExt cx="4680670" cy="5935195"/>
          </a:xfrm>
        </p:grpSpPr>
        <p:grpSp>
          <p:nvGrpSpPr>
            <p:cNvPr id="674" name="Google Shape;674;p17"/>
            <p:cNvGrpSpPr/>
            <p:nvPr/>
          </p:nvGrpSpPr>
          <p:grpSpPr>
            <a:xfrm>
              <a:off x="-2176650" y="-112745"/>
              <a:ext cx="4680670" cy="5935195"/>
              <a:chOff x="-2176650" y="-112745"/>
              <a:chExt cx="4680670" cy="5935195"/>
            </a:xfrm>
          </p:grpSpPr>
          <p:sp>
            <p:nvSpPr>
              <p:cNvPr id="675" name="Google Shape;675;p17"/>
              <p:cNvSpPr/>
              <p:nvPr/>
            </p:nvSpPr>
            <p:spPr>
              <a:xfrm rot="-2700000">
                <a:off x="-1523974" y="2178291"/>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6" name="Google Shape;676;p17"/>
              <p:cNvGrpSpPr/>
              <p:nvPr/>
            </p:nvGrpSpPr>
            <p:grpSpPr>
              <a:xfrm rot="-2700000">
                <a:off x="10491" y="4440580"/>
                <a:ext cx="582044" cy="582419"/>
                <a:chOff x="959750" y="3039275"/>
                <a:chExt cx="582050" cy="582425"/>
              </a:xfrm>
            </p:grpSpPr>
            <p:sp>
              <p:nvSpPr>
                <p:cNvPr id="677" name="Google Shape;677;p17"/>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7"/>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7"/>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7"/>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7"/>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7"/>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7"/>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4" name="Google Shape;684;p17"/>
              <p:cNvGrpSpPr/>
              <p:nvPr/>
            </p:nvGrpSpPr>
            <p:grpSpPr>
              <a:xfrm rot="-2700000">
                <a:off x="-183259" y="2704590"/>
                <a:ext cx="582044" cy="582419"/>
                <a:chOff x="959750" y="3039275"/>
                <a:chExt cx="582050" cy="582425"/>
              </a:xfrm>
            </p:grpSpPr>
            <p:sp>
              <p:nvSpPr>
                <p:cNvPr id="685" name="Google Shape;685;p17"/>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7"/>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7"/>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7"/>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7"/>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7"/>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7"/>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2" name="Google Shape;692;p17"/>
              <p:cNvSpPr/>
              <p:nvPr/>
            </p:nvSpPr>
            <p:spPr>
              <a:xfrm flipH="1" rot="2700000">
                <a:off x="-1073899" y="473691"/>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3" name="Google Shape;693;p17"/>
            <p:cNvGrpSpPr/>
            <p:nvPr/>
          </p:nvGrpSpPr>
          <p:grpSpPr>
            <a:xfrm>
              <a:off x="-234425" y="3727550"/>
              <a:ext cx="439200" cy="439100"/>
              <a:chOff x="1101075" y="2142375"/>
              <a:chExt cx="439200" cy="439100"/>
            </a:xfrm>
          </p:grpSpPr>
          <p:sp>
            <p:nvSpPr>
              <p:cNvPr id="694" name="Google Shape;694;p1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6" name="Google Shape;696;p17"/>
            <p:cNvGrpSpPr/>
            <p:nvPr/>
          </p:nvGrpSpPr>
          <p:grpSpPr>
            <a:xfrm rot="10800000">
              <a:off x="713225" y="4931225"/>
              <a:ext cx="439200" cy="439100"/>
              <a:chOff x="1101075" y="2142375"/>
              <a:chExt cx="439200" cy="439100"/>
            </a:xfrm>
          </p:grpSpPr>
          <p:sp>
            <p:nvSpPr>
              <p:cNvPr id="697" name="Google Shape;697;p1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99" name="Google Shape;699;p17"/>
          <p:cNvGrpSpPr/>
          <p:nvPr/>
        </p:nvGrpSpPr>
        <p:grpSpPr>
          <a:xfrm>
            <a:off x="6642300" y="-415701"/>
            <a:ext cx="4558967" cy="1887075"/>
            <a:chOff x="6566100" y="-415701"/>
            <a:chExt cx="4558967" cy="1887075"/>
          </a:xfrm>
        </p:grpSpPr>
        <p:pic>
          <p:nvPicPr>
            <p:cNvPr id="700" name="Google Shape;700;p17"/>
            <p:cNvPicPr preferRelativeResize="0"/>
            <p:nvPr/>
          </p:nvPicPr>
          <p:blipFill rotWithShape="1">
            <a:blip r:embed="rId2">
              <a:alphaModFix/>
            </a:blip>
            <a:srcRect b="26177" l="16960" r="7121" t="24718"/>
            <a:stretch/>
          </p:blipFill>
          <p:spPr>
            <a:xfrm>
              <a:off x="8278550" y="-392375"/>
              <a:ext cx="2441950" cy="1863749"/>
            </a:xfrm>
            <a:prstGeom prst="rect">
              <a:avLst/>
            </a:prstGeom>
            <a:noFill/>
            <a:ln>
              <a:noFill/>
            </a:ln>
          </p:spPr>
        </p:pic>
        <p:grpSp>
          <p:nvGrpSpPr>
            <p:cNvPr id="701" name="Google Shape;701;p17"/>
            <p:cNvGrpSpPr/>
            <p:nvPr/>
          </p:nvGrpSpPr>
          <p:grpSpPr>
            <a:xfrm rot="5400000">
              <a:off x="7714062" y="-991384"/>
              <a:ext cx="1433417" cy="2584783"/>
              <a:chOff x="-363163" y="-645596"/>
              <a:chExt cx="1433417" cy="2584783"/>
            </a:xfrm>
          </p:grpSpPr>
          <p:grpSp>
            <p:nvGrpSpPr>
              <p:cNvPr id="702" name="Google Shape;702;p17"/>
              <p:cNvGrpSpPr/>
              <p:nvPr/>
            </p:nvGrpSpPr>
            <p:grpSpPr>
              <a:xfrm rot="10800000">
                <a:off x="-64595" y="-645596"/>
                <a:ext cx="1134849" cy="2370191"/>
                <a:chOff x="-575575" y="3685599"/>
                <a:chExt cx="1421048" cy="2967932"/>
              </a:xfrm>
            </p:grpSpPr>
            <p:sp>
              <p:nvSpPr>
                <p:cNvPr id="703" name="Google Shape;703;p17"/>
                <p:cNvSpPr/>
                <p:nvPr/>
              </p:nvSpPr>
              <p:spPr>
                <a:xfrm>
                  <a:off x="-575575" y="36855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7"/>
                <p:cNvSpPr/>
                <p:nvPr/>
              </p:nvSpPr>
              <p:spPr>
                <a:xfrm rot="10800000">
                  <a:off x="-575573" y="3820175"/>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5" name="Google Shape;705;p17"/>
              <p:cNvSpPr/>
              <p:nvPr/>
            </p:nvSpPr>
            <p:spPr>
              <a:xfrm>
                <a:off x="0" y="36165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7"/>
              <p:cNvSpPr/>
              <p:nvPr/>
            </p:nvSpPr>
            <p:spPr>
              <a:xfrm>
                <a:off x="131225" y="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7" name="Google Shape;707;p17"/>
              <p:cNvGrpSpPr/>
              <p:nvPr/>
            </p:nvGrpSpPr>
            <p:grpSpPr>
              <a:xfrm flipH="1" rot="-2700000">
                <a:off x="-216370" y="1084101"/>
                <a:ext cx="708093" cy="708493"/>
                <a:chOff x="3678700" y="407275"/>
                <a:chExt cx="708100" cy="708500"/>
              </a:xfrm>
            </p:grpSpPr>
            <p:sp>
              <p:nvSpPr>
                <p:cNvPr id="708" name="Google Shape;708;p1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5" name="Google Shape;715;p17"/>
            <p:cNvGrpSpPr/>
            <p:nvPr/>
          </p:nvGrpSpPr>
          <p:grpSpPr>
            <a:xfrm rot="10800000">
              <a:off x="6566100" y="233963"/>
              <a:ext cx="4558967" cy="134100"/>
              <a:chOff x="796100" y="3019701"/>
              <a:chExt cx="4558967" cy="134100"/>
            </a:xfrm>
          </p:grpSpPr>
          <p:sp>
            <p:nvSpPr>
              <p:cNvPr id="716" name="Google Shape;716;p1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7" name="Google Shape;717;p1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718" name="Google Shape;718;p1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0_1_1_1">
    <p:spTree>
      <p:nvGrpSpPr>
        <p:cNvPr id="719" name="Shape 719"/>
        <p:cNvGrpSpPr/>
        <p:nvPr/>
      </p:nvGrpSpPr>
      <p:grpSpPr>
        <a:xfrm>
          <a:off x="0" y="0"/>
          <a:ext cx="0" cy="0"/>
          <a:chOff x="0" y="0"/>
          <a:chExt cx="0" cy="0"/>
        </a:xfrm>
      </p:grpSpPr>
      <p:grpSp>
        <p:nvGrpSpPr>
          <p:cNvPr id="720" name="Google Shape;720;p18"/>
          <p:cNvGrpSpPr/>
          <p:nvPr/>
        </p:nvGrpSpPr>
        <p:grpSpPr>
          <a:xfrm>
            <a:off x="5404975" y="2221118"/>
            <a:ext cx="4263000" cy="3617400"/>
            <a:chOff x="5328775" y="2221118"/>
            <a:chExt cx="4263000" cy="3617400"/>
          </a:xfrm>
        </p:grpSpPr>
        <p:sp>
          <p:nvSpPr>
            <p:cNvPr id="721" name="Google Shape;721;p18"/>
            <p:cNvSpPr/>
            <p:nvPr/>
          </p:nvSpPr>
          <p:spPr>
            <a:xfrm>
              <a:off x="5328775" y="2221118"/>
              <a:ext cx="4263000" cy="3617400"/>
            </a:xfrm>
            <a:prstGeom prst="ellipse">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2" name="Google Shape;722;p18"/>
            <p:cNvGrpSpPr/>
            <p:nvPr/>
          </p:nvGrpSpPr>
          <p:grpSpPr>
            <a:xfrm>
              <a:off x="7218100" y="4855088"/>
              <a:ext cx="931125" cy="525763"/>
              <a:chOff x="7218100" y="4855088"/>
              <a:chExt cx="931125" cy="525763"/>
            </a:xfrm>
          </p:grpSpPr>
          <p:grpSp>
            <p:nvGrpSpPr>
              <p:cNvPr id="723" name="Google Shape;723;p18"/>
              <p:cNvGrpSpPr/>
              <p:nvPr/>
            </p:nvGrpSpPr>
            <p:grpSpPr>
              <a:xfrm>
                <a:off x="7710025" y="4941750"/>
                <a:ext cx="439200" cy="439100"/>
                <a:chOff x="1101075" y="2142375"/>
                <a:chExt cx="439200" cy="439100"/>
              </a:xfrm>
            </p:grpSpPr>
            <p:sp>
              <p:nvSpPr>
                <p:cNvPr id="724" name="Google Shape;724;p1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6" name="Google Shape;726;p18"/>
              <p:cNvGrpSpPr/>
              <p:nvPr/>
            </p:nvGrpSpPr>
            <p:grpSpPr>
              <a:xfrm>
                <a:off x="7218100" y="4855088"/>
                <a:ext cx="439200" cy="439100"/>
                <a:chOff x="1101075" y="2142375"/>
                <a:chExt cx="439200" cy="439100"/>
              </a:xfrm>
            </p:grpSpPr>
            <p:sp>
              <p:nvSpPr>
                <p:cNvPr id="727" name="Google Shape;727;p1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729" name="Google Shape;729;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730" name="Google Shape;730;p18"/>
          <p:cNvGrpSpPr/>
          <p:nvPr/>
        </p:nvGrpSpPr>
        <p:grpSpPr>
          <a:xfrm>
            <a:off x="-2175000" y="3012192"/>
            <a:ext cx="3701086" cy="3345172"/>
            <a:chOff x="-1886500" y="2599117"/>
            <a:chExt cx="3701086" cy="3345172"/>
          </a:xfrm>
        </p:grpSpPr>
        <p:pic>
          <p:nvPicPr>
            <p:cNvPr id="731" name="Google Shape;731;p18"/>
            <p:cNvPicPr preferRelativeResize="0"/>
            <p:nvPr/>
          </p:nvPicPr>
          <p:blipFill rotWithShape="1">
            <a:blip r:embed="rId2">
              <a:alphaModFix/>
            </a:blip>
            <a:srcRect b="26177" l="16960" r="7121" t="24718"/>
            <a:stretch/>
          </p:blipFill>
          <p:spPr>
            <a:xfrm rot="10800000">
              <a:off x="-1886500" y="3119537"/>
              <a:ext cx="3701086" cy="2824751"/>
            </a:xfrm>
            <a:prstGeom prst="rect">
              <a:avLst/>
            </a:prstGeom>
            <a:noFill/>
            <a:ln>
              <a:noFill/>
            </a:ln>
          </p:spPr>
        </p:pic>
        <p:sp>
          <p:nvSpPr>
            <p:cNvPr id="732" name="Google Shape;732;p18"/>
            <p:cNvSpPr/>
            <p:nvPr/>
          </p:nvSpPr>
          <p:spPr>
            <a:xfrm rot="10800000">
              <a:off x="-402274" y="2599117"/>
              <a:ext cx="1201697" cy="2824744"/>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8"/>
            <p:cNvSpPr/>
            <p:nvPr/>
          </p:nvSpPr>
          <p:spPr>
            <a:xfrm rot="10800000">
              <a:off x="-207237" y="2599870"/>
              <a:ext cx="1201697" cy="2824744"/>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4" name="Google Shape;734;p18"/>
            <p:cNvGrpSpPr/>
            <p:nvPr/>
          </p:nvGrpSpPr>
          <p:grpSpPr>
            <a:xfrm rot="10800000">
              <a:off x="-37979" y="5013439"/>
              <a:ext cx="134004" cy="134004"/>
              <a:chOff x="8356813" y="1074288"/>
              <a:chExt cx="351900" cy="351900"/>
            </a:xfrm>
          </p:grpSpPr>
          <p:sp>
            <p:nvSpPr>
              <p:cNvPr id="735" name="Google Shape;735;p1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7" name="Google Shape;737;p18"/>
            <p:cNvGrpSpPr/>
            <p:nvPr/>
          </p:nvGrpSpPr>
          <p:grpSpPr>
            <a:xfrm rot="10800000">
              <a:off x="447446" y="4173589"/>
              <a:ext cx="134004" cy="134004"/>
              <a:chOff x="8356813" y="1074288"/>
              <a:chExt cx="351900" cy="351900"/>
            </a:xfrm>
          </p:grpSpPr>
          <p:sp>
            <p:nvSpPr>
              <p:cNvPr id="738" name="Google Shape;738;p1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0" name="Google Shape;740;p18"/>
            <p:cNvGrpSpPr/>
            <p:nvPr/>
          </p:nvGrpSpPr>
          <p:grpSpPr>
            <a:xfrm rot="10800000">
              <a:off x="539621" y="2985514"/>
              <a:ext cx="134004" cy="134004"/>
              <a:chOff x="8356813" y="1074288"/>
              <a:chExt cx="351900" cy="351900"/>
            </a:xfrm>
          </p:grpSpPr>
          <p:sp>
            <p:nvSpPr>
              <p:cNvPr id="741" name="Google Shape;741;p1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3" name="Google Shape;743;p18"/>
          <p:cNvGrpSpPr/>
          <p:nvPr/>
        </p:nvGrpSpPr>
        <p:grpSpPr>
          <a:xfrm>
            <a:off x="5928900" y="-249669"/>
            <a:ext cx="5688165" cy="3493826"/>
            <a:chOff x="5852700" y="-249669"/>
            <a:chExt cx="5688165" cy="3493826"/>
          </a:xfrm>
        </p:grpSpPr>
        <p:grpSp>
          <p:nvGrpSpPr>
            <p:cNvPr id="744" name="Google Shape;744;p18"/>
            <p:cNvGrpSpPr/>
            <p:nvPr/>
          </p:nvGrpSpPr>
          <p:grpSpPr>
            <a:xfrm>
              <a:off x="8783705" y="1899359"/>
              <a:ext cx="402160" cy="1344798"/>
              <a:chOff x="8668555" y="1976884"/>
              <a:chExt cx="402160" cy="1344798"/>
            </a:xfrm>
          </p:grpSpPr>
          <p:sp>
            <p:nvSpPr>
              <p:cNvPr id="745" name="Google Shape;745;p18"/>
              <p:cNvSpPr/>
              <p:nvPr/>
            </p:nvSpPr>
            <p:spPr>
              <a:xfrm flipH="1">
                <a:off x="8823846" y="2094964"/>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8"/>
              <p:cNvSpPr/>
              <p:nvPr/>
            </p:nvSpPr>
            <p:spPr>
              <a:xfrm flipH="1">
                <a:off x="8668555" y="19768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7" name="Google Shape;747;p18"/>
            <p:cNvGrpSpPr/>
            <p:nvPr/>
          </p:nvGrpSpPr>
          <p:grpSpPr>
            <a:xfrm>
              <a:off x="8598675" y="1421188"/>
              <a:ext cx="904666" cy="726121"/>
              <a:chOff x="7945225" y="4302000"/>
              <a:chExt cx="904666" cy="726121"/>
            </a:xfrm>
          </p:grpSpPr>
          <p:sp>
            <p:nvSpPr>
              <p:cNvPr id="748" name="Google Shape;748;p18"/>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8"/>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8"/>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1" name="Google Shape;751;p18"/>
            <p:cNvGrpSpPr/>
            <p:nvPr/>
          </p:nvGrpSpPr>
          <p:grpSpPr>
            <a:xfrm flipH="1" rot="10800000">
              <a:off x="7579756" y="-249669"/>
              <a:ext cx="2601921" cy="2438355"/>
              <a:chOff x="7340128" y="2866613"/>
              <a:chExt cx="2439225" cy="2438355"/>
            </a:xfrm>
          </p:grpSpPr>
          <p:sp>
            <p:nvSpPr>
              <p:cNvPr id="752" name="Google Shape;752;p18"/>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8"/>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18"/>
            <p:cNvSpPr/>
            <p:nvPr/>
          </p:nvSpPr>
          <p:spPr>
            <a:xfrm flipH="1" rot="5400000">
              <a:off x="6551329" y="-89601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5" name="Google Shape;755;p18"/>
            <p:cNvGrpSpPr/>
            <p:nvPr/>
          </p:nvGrpSpPr>
          <p:grpSpPr>
            <a:xfrm>
              <a:off x="6917731" y="246011"/>
              <a:ext cx="4623133" cy="134070"/>
              <a:chOff x="6917731" y="246011"/>
              <a:chExt cx="4623133" cy="134070"/>
            </a:xfrm>
          </p:grpSpPr>
          <p:sp>
            <p:nvSpPr>
              <p:cNvPr id="756" name="Google Shape;756;p18"/>
              <p:cNvSpPr/>
              <p:nvPr/>
            </p:nvSpPr>
            <p:spPr>
              <a:xfrm flipH="1">
                <a:off x="6917731" y="246011"/>
                <a:ext cx="134070" cy="13407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8"/>
              <p:cNvSpPr/>
              <p:nvPr/>
            </p:nvSpPr>
            <p:spPr>
              <a:xfrm flipH="1">
                <a:off x="6947845" y="276153"/>
                <a:ext cx="73844" cy="73844"/>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8" name="Google Shape;758;p18"/>
              <p:cNvCxnSpPr/>
              <p:nvPr/>
            </p:nvCxnSpPr>
            <p:spPr>
              <a:xfrm rot="10800000">
                <a:off x="7013865" y="313050"/>
                <a:ext cx="4527000" cy="0"/>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spTree>
      <p:nvGrpSpPr>
        <p:cNvPr id="759" name="Shape 759"/>
        <p:cNvGrpSpPr/>
        <p:nvPr/>
      </p:nvGrpSpPr>
      <p:grpSpPr>
        <a:xfrm>
          <a:off x="0" y="0"/>
          <a:ext cx="0" cy="0"/>
          <a:chOff x="0" y="0"/>
          <a:chExt cx="0" cy="0"/>
        </a:xfrm>
      </p:grpSpPr>
      <p:sp>
        <p:nvSpPr>
          <p:cNvPr id="760" name="Google Shape;760;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761" name="Google Shape;761;p19"/>
          <p:cNvSpPr txBox="1"/>
          <p:nvPr>
            <p:ph idx="1" type="subTitle"/>
          </p:nvPr>
        </p:nvSpPr>
        <p:spPr>
          <a:xfrm>
            <a:off x="4881006" y="1786675"/>
            <a:ext cx="3543000" cy="1830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2" name="Google Shape;762;p19"/>
          <p:cNvSpPr txBox="1"/>
          <p:nvPr>
            <p:ph idx="2" type="subTitle"/>
          </p:nvPr>
        </p:nvSpPr>
        <p:spPr>
          <a:xfrm>
            <a:off x="720000" y="1786675"/>
            <a:ext cx="3543000" cy="1830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9"/>
            <p:cNvSpPr/>
            <p:nvPr/>
          </p:nvSpPr>
          <p:spPr>
            <a:xfrm rot="5400000">
              <a:off x="687063" y="4466709"/>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9"/>
            <p:cNvSpPr/>
            <p:nvPr/>
          </p:nvSpPr>
          <p:spPr>
            <a:xfrm>
              <a:off x="7842318" y="138572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9"/>
            <p:cNvSpPr/>
            <p:nvPr/>
          </p:nvSpPr>
          <p:spPr>
            <a:xfrm>
              <a:off x="7734200" y="2571774"/>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9"/>
            <p:cNvSpPr/>
            <p:nvPr/>
          </p:nvSpPr>
          <p:spPr>
            <a:xfrm>
              <a:off x="7758564" y="155007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9"/>
              <p:cNvSpPr/>
              <p:nvPr/>
            </p:nvSpPr>
            <p:spPr>
              <a:xfrm>
                <a:off x="4619858" y="-114577"/>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9"/>
              <p:cNvSpPr/>
              <p:nvPr/>
            </p:nvSpPr>
            <p:spPr>
              <a:xfrm>
                <a:off x="5052808" y="-154439"/>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76" name="Google Shape;776;p19"/>
            <p:cNvPicPr preferRelativeResize="0"/>
            <p:nvPr/>
          </p:nvPicPr>
          <p:blipFill rotWithShape="1">
            <a:blip r:embed="rId2">
              <a:alphaModFix/>
            </a:blip>
            <a:srcRect b="26177" l="16960" r="7121" t="24718"/>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9"/>
            <p:cNvSpPr/>
            <p:nvPr/>
          </p:nvSpPr>
          <p:spPr>
            <a:xfrm rot="-5400000">
              <a:off x="5282230" y="-899603"/>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9"/>
              <p:cNvSpPr/>
              <p:nvPr/>
            </p:nvSpPr>
            <p:spPr>
              <a:xfrm rot="5400000">
                <a:off x="687063" y="4466709"/>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9"/>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9"/>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9"/>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9"/>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9"/>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9"/>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9"/>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9"/>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9"/>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9"/>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9"/>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9"/>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798" name="Shape 798"/>
        <p:cNvGrpSpPr/>
        <p:nvPr/>
      </p:nvGrpSpPr>
      <p:grpSpPr>
        <a:xfrm>
          <a:off x="0" y="0"/>
          <a:ext cx="0" cy="0"/>
          <a:chOff x="0" y="0"/>
          <a:chExt cx="0" cy="0"/>
        </a:xfrm>
      </p:grpSpPr>
      <p:sp>
        <p:nvSpPr>
          <p:cNvPr id="799" name="Google Shape;799;p20"/>
          <p:cNvSpPr txBox="1"/>
          <p:nvPr>
            <p:ph type="title"/>
          </p:nvPr>
        </p:nvSpPr>
        <p:spPr>
          <a:xfrm>
            <a:off x="720000" y="1565925"/>
            <a:ext cx="2799000" cy="760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00" name="Google Shape;800;p20"/>
          <p:cNvSpPr txBox="1"/>
          <p:nvPr>
            <p:ph idx="1" type="subTitle"/>
          </p:nvPr>
        </p:nvSpPr>
        <p:spPr>
          <a:xfrm>
            <a:off x="720000" y="2326750"/>
            <a:ext cx="2799000" cy="1125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801" name="Google Shape;801;p20"/>
          <p:cNvGrpSpPr/>
          <p:nvPr/>
        </p:nvGrpSpPr>
        <p:grpSpPr>
          <a:xfrm>
            <a:off x="-1623735" y="2499757"/>
            <a:ext cx="5119205" cy="4373890"/>
            <a:chOff x="-1547535" y="2499757"/>
            <a:chExt cx="5119205" cy="4373890"/>
          </a:xfrm>
        </p:grpSpPr>
        <p:pic>
          <p:nvPicPr>
            <p:cNvPr id="802" name="Google Shape;802;p20"/>
            <p:cNvPicPr preferRelativeResize="0"/>
            <p:nvPr/>
          </p:nvPicPr>
          <p:blipFill rotWithShape="1">
            <a:blip r:embed="rId2">
              <a:alphaModFix/>
            </a:blip>
            <a:srcRect b="26177" l="16960" r="7121" t="24718"/>
            <a:stretch/>
          </p:blipFill>
          <p:spPr>
            <a:xfrm rot="-5400000">
              <a:off x="-1751185" y="3417285"/>
              <a:ext cx="3920501" cy="2992224"/>
            </a:xfrm>
            <a:prstGeom prst="rect">
              <a:avLst/>
            </a:prstGeom>
            <a:noFill/>
            <a:ln>
              <a:noFill/>
            </a:ln>
          </p:spPr>
        </p:pic>
        <p:grpSp>
          <p:nvGrpSpPr>
            <p:cNvPr id="803" name="Google Shape;803;p20"/>
            <p:cNvGrpSpPr/>
            <p:nvPr/>
          </p:nvGrpSpPr>
          <p:grpSpPr>
            <a:xfrm rot="-5400000">
              <a:off x="123777" y="4587830"/>
              <a:ext cx="480890" cy="481200"/>
              <a:chOff x="959750" y="3039275"/>
              <a:chExt cx="582050" cy="582425"/>
            </a:xfrm>
          </p:grpSpPr>
          <p:sp>
            <p:nvSpPr>
              <p:cNvPr id="804" name="Google Shape;804;p20"/>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0"/>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0"/>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0"/>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0"/>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0"/>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0"/>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1" name="Google Shape;811;p20"/>
            <p:cNvGrpSpPr/>
            <p:nvPr/>
          </p:nvGrpSpPr>
          <p:grpSpPr>
            <a:xfrm rot="-5400000">
              <a:off x="-564590" y="2079321"/>
              <a:ext cx="3153315" cy="5119205"/>
              <a:chOff x="6643701" y="816087"/>
              <a:chExt cx="3153315" cy="5119205"/>
            </a:xfrm>
          </p:grpSpPr>
          <p:sp>
            <p:nvSpPr>
              <p:cNvPr id="812" name="Google Shape;812;p20"/>
              <p:cNvSpPr/>
              <p:nvPr/>
            </p:nvSpPr>
            <p:spPr>
              <a:xfrm>
                <a:off x="6643701" y="816087"/>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3" name="Google Shape;813;p20"/>
              <p:cNvGrpSpPr/>
              <p:nvPr/>
            </p:nvGrpSpPr>
            <p:grpSpPr>
              <a:xfrm>
                <a:off x="8062611" y="3503222"/>
                <a:ext cx="134004" cy="134004"/>
                <a:chOff x="8356813" y="1074288"/>
                <a:chExt cx="351900" cy="351900"/>
              </a:xfrm>
            </p:grpSpPr>
            <p:sp>
              <p:nvSpPr>
                <p:cNvPr id="814" name="Google Shape;814;p2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20"/>
              <p:cNvGrpSpPr/>
              <p:nvPr/>
            </p:nvGrpSpPr>
            <p:grpSpPr>
              <a:xfrm>
                <a:off x="7678536" y="3129397"/>
                <a:ext cx="134004" cy="134004"/>
                <a:chOff x="8356813" y="1074288"/>
                <a:chExt cx="351900" cy="351900"/>
              </a:xfrm>
            </p:grpSpPr>
            <p:sp>
              <p:nvSpPr>
                <p:cNvPr id="817" name="Google Shape;817;p2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9" name="Google Shape;819;p20"/>
              <p:cNvGrpSpPr/>
              <p:nvPr/>
            </p:nvGrpSpPr>
            <p:grpSpPr>
              <a:xfrm>
                <a:off x="8671986" y="2443197"/>
                <a:ext cx="134004" cy="134004"/>
                <a:chOff x="8356813" y="1074288"/>
                <a:chExt cx="351900" cy="351900"/>
              </a:xfrm>
            </p:grpSpPr>
            <p:sp>
              <p:nvSpPr>
                <p:cNvPr id="820" name="Google Shape;820;p2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2" name="Google Shape;822;p20"/>
            <p:cNvSpPr/>
            <p:nvPr/>
          </p:nvSpPr>
          <p:spPr>
            <a:xfrm>
              <a:off x="-630272" y="2499757"/>
              <a:ext cx="1031181" cy="275218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3" name="Google Shape;823;p20"/>
            <p:cNvGrpSpPr/>
            <p:nvPr/>
          </p:nvGrpSpPr>
          <p:grpSpPr>
            <a:xfrm rot="-5400000">
              <a:off x="99300" y="3411735"/>
              <a:ext cx="88151" cy="2151709"/>
              <a:chOff x="3054755" y="4367024"/>
              <a:chExt cx="88142" cy="1137387"/>
            </a:xfrm>
          </p:grpSpPr>
          <p:sp>
            <p:nvSpPr>
              <p:cNvPr id="824" name="Google Shape;824;p20"/>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0"/>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6" name="Google Shape;826;p20"/>
            <p:cNvGrpSpPr/>
            <p:nvPr/>
          </p:nvGrpSpPr>
          <p:grpSpPr>
            <a:xfrm rot="-5400000">
              <a:off x="-28713" y="3651410"/>
              <a:ext cx="88151" cy="2151709"/>
              <a:chOff x="3054755" y="4367024"/>
              <a:chExt cx="88142" cy="1137387"/>
            </a:xfrm>
          </p:grpSpPr>
          <p:sp>
            <p:nvSpPr>
              <p:cNvPr id="827" name="Google Shape;827;p20"/>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0"/>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29" name="Google Shape;829;p20"/>
          <p:cNvGrpSpPr/>
          <p:nvPr/>
        </p:nvGrpSpPr>
        <p:grpSpPr>
          <a:xfrm rot="-5400000">
            <a:off x="7274810" y="-1067450"/>
            <a:ext cx="3920501" cy="3213899"/>
            <a:chOff x="6643710" y="2822113"/>
            <a:chExt cx="3920501" cy="3213899"/>
          </a:xfrm>
        </p:grpSpPr>
        <p:pic>
          <p:nvPicPr>
            <p:cNvPr id="830" name="Google Shape;830;p20"/>
            <p:cNvPicPr preferRelativeResize="0"/>
            <p:nvPr/>
          </p:nvPicPr>
          <p:blipFill rotWithShape="1">
            <a:blip r:embed="rId2">
              <a:alphaModFix/>
            </a:blip>
            <a:srcRect b="26177" l="16960" r="7121" t="24718"/>
            <a:stretch/>
          </p:blipFill>
          <p:spPr>
            <a:xfrm>
              <a:off x="6643710" y="3043787"/>
              <a:ext cx="3920501" cy="2992224"/>
            </a:xfrm>
            <a:prstGeom prst="rect">
              <a:avLst/>
            </a:prstGeom>
            <a:noFill/>
            <a:ln>
              <a:noFill/>
            </a:ln>
          </p:spPr>
        </p:pic>
        <p:sp>
          <p:nvSpPr>
            <p:cNvPr id="831" name="Google Shape;831;p20"/>
            <p:cNvSpPr/>
            <p:nvPr/>
          </p:nvSpPr>
          <p:spPr>
            <a:xfrm rot="10800000">
              <a:off x="7869624" y="292026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0"/>
            <p:cNvSpPr/>
            <p:nvPr/>
          </p:nvSpPr>
          <p:spPr>
            <a:xfrm rot="10800000">
              <a:off x="8028970" y="292088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0"/>
            <p:cNvSpPr/>
            <p:nvPr/>
          </p:nvSpPr>
          <p:spPr>
            <a:xfrm>
              <a:off x="8764950" y="2822113"/>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4" name="Google Shape;834;p20"/>
            <p:cNvGrpSpPr/>
            <p:nvPr/>
          </p:nvGrpSpPr>
          <p:grpSpPr>
            <a:xfrm>
              <a:off x="8671987" y="3471620"/>
              <a:ext cx="699928" cy="1651024"/>
              <a:chOff x="8337812" y="3492483"/>
              <a:chExt cx="699928" cy="1651024"/>
            </a:xfrm>
          </p:grpSpPr>
          <p:sp>
            <p:nvSpPr>
              <p:cNvPr id="835" name="Google Shape;835;p20"/>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0"/>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0"/>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8" name="Google Shape;838;p20"/>
            <p:cNvGrpSpPr/>
            <p:nvPr/>
          </p:nvGrpSpPr>
          <p:grpSpPr>
            <a:xfrm>
              <a:off x="8279400" y="4281138"/>
              <a:ext cx="904666" cy="726121"/>
              <a:chOff x="7945225" y="4302000"/>
              <a:chExt cx="904666" cy="726121"/>
            </a:xfrm>
          </p:grpSpPr>
          <p:sp>
            <p:nvSpPr>
              <p:cNvPr id="839" name="Google Shape;839;p20"/>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0"/>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0"/>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5" name="Shape 95"/>
        <p:cNvGrpSpPr/>
        <p:nvPr/>
      </p:nvGrpSpPr>
      <p:grpSpPr>
        <a:xfrm>
          <a:off x="0" y="0"/>
          <a:ext cx="0" cy="0"/>
          <a:chOff x="0" y="0"/>
          <a:chExt cx="0" cy="0"/>
        </a:xfrm>
      </p:grpSpPr>
      <p:sp>
        <p:nvSpPr>
          <p:cNvPr id="96" name="Google Shape;96;p3"/>
          <p:cNvSpPr txBox="1"/>
          <p:nvPr>
            <p:ph type="title"/>
          </p:nvPr>
        </p:nvSpPr>
        <p:spPr>
          <a:xfrm>
            <a:off x="720000" y="2079325"/>
            <a:ext cx="55980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7" name="Google Shape;97;p3"/>
          <p:cNvSpPr txBox="1"/>
          <p:nvPr>
            <p:ph hasCustomPrompt="1" idx="2" type="title"/>
          </p:nvPr>
        </p:nvSpPr>
        <p:spPr>
          <a:xfrm>
            <a:off x="720000" y="1025725"/>
            <a:ext cx="1702500" cy="9936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200">
                <a:latin typeface="Poppins"/>
                <a:ea typeface="Poppins"/>
                <a:cs typeface="Poppins"/>
                <a:sym typeface="Poppins"/>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98" name="Google Shape;98;p3"/>
          <p:cNvSpPr txBox="1"/>
          <p:nvPr>
            <p:ph idx="1" type="subTitle"/>
          </p:nvPr>
        </p:nvSpPr>
        <p:spPr>
          <a:xfrm>
            <a:off x="720000" y="3252375"/>
            <a:ext cx="5598000" cy="4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5" name="Google Shape;115;p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5" name="Google Shape;135;p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842" name="Shape 842"/>
        <p:cNvGrpSpPr/>
        <p:nvPr/>
      </p:nvGrpSpPr>
      <p:grpSpPr>
        <a:xfrm>
          <a:off x="0" y="0"/>
          <a:ext cx="0" cy="0"/>
          <a:chOff x="0" y="0"/>
          <a:chExt cx="0" cy="0"/>
        </a:xfrm>
      </p:grpSpPr>
      <p:sp>
        <p:nvSpPr>
          <p:cNvPr id="843" name="Google Shape;843;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44" name="Google Shape;844;p21"/>
          <p:cNvSpPr txBox="1"/>
          <p:nvPr>
            <p:ph idx="1" type="body"/>
          </p:nvPr>
        </p:nvSpPr>
        <p:spPr>
          <a:xfrm>
            <a:off x="720000" y="1139550"/>
            <a:ext cx="4528500" cy="697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AutoNum type="arabicPeriod"/>
              <a:defRPr/>
            </a:lvl1pPr>
            <a:lvl2pPr indent="-304800" lvl="1" marL="9144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p:txBody>
      </p:sp>
      <p:grpSp>
        <p:nvGrpSpPr>
          <p:cNvPr id="845" name="Google Shape;845;p21"/>
          <p:cNvGrpSpPr/>
          <p:nvPr/>
        </p:nvGrpSpPr>
        <p:grpSpPr>
          <a:xfrm>
            <a:off x="6846993" y="-1382193"/>
            <a:ext cx="4230595" cy="4230595"/>
            <a:chOff x="6597168" y="-1305993"/>
            <a:chExt cx="4230595" cy="4230595"/>
          </a:xfrm>
        </p:grpSpPr>
        <p:sp>
          <p:nvSpPr>
            <p:cNvPr id="846" name="Google Shape;846;p21"/>
            <p:cNvSpPr/>
            <p:nvPr/>
          </p:nvSpPr>
          <p:spPr>
            <a:xfrm flipH="1" rot="-8100000">
              <a:off x="7249845" y="-719557"/>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1"/>
            <p:cNvSpPr/>
            <p:nvPr/>
          </p:nvSpPr>
          <p:spPr>
            <a:xfrm>
              <a:off x="8355611" y="-292048"/>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1"/>
            <p:cNvSpPr/>
            <p:nvPr/>
          </p:nvSpPr>
          <p:spPr>
            <a:xfrm>
              <a:off x="8608100" y="70376"/>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9" name="Google Shape;849;p21"/>
            <p:cNvGrpSpPr/>
            <p:nvPr/>
          </p:nvGrpSpPr>
          <p:grpSpPr>
            <a:xfrm>
              <a:off x="8449011" y="1244697"/>
              <a:ext cx="134100" cy="134100"/>
              <a:chOff x="-1999139" y="3143772"/>
              <a:chExt cx="134100" cy="134100"/>
            </a:xfrm>
          </p:grpSpPr>
          <p:sp>
            <p:nvSpPr>
              <p:cNvPr id="850" name="Google Shape;850;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2" name="Google Shape;852;p21"/>
            <p:cNvGrpSpPr/>
            <p:nvPr/>
          </p:nvGrpSpPr>
          <p:grpSpPr>
            <a:xfrm>
              <a:off x="8577286" y="2178484"/>
              <a:ext cx="134100" cy="134100"/>
              <a:chOff x="-1999139" y="3143772"/>
              <a:chExt cx="134100" cy="134100"/>
            </a:xfrm>
          </p:grpSpPr>
          <p:sp>
            <p:nvSpPr>
              <p:cNvPr id="853" name="Google Shape;853;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5" name="Google Shape;855;p21"/>
            <p:cNvGrpSpPr/>
            <p:nvPr/>
          </p:nvGrpSpPr>
          <p:grpSpPr>
            <a:xfrm>
              <a:off x="8526386" y="311022"/>
              <a:ext cx="134004" cy="134004"/>
              <a:chOff x="8356813" y="1074288"/>
              <a:chExt cx="351900" cy="351900"/>
            </a:xfrm>
          </p:grpSpPr>
          <p:sp>
            <p:nvSpPr>
              <p:cNvPr id="856" name="Google Shape;856;p2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58" name="Google Shape;858;p21"/>
            <p:cNvPicPr preferRelativeResize="0"/>
            <p:nvPr/>
          </p:nvPicPr>
          <p:blipFill rotWithShape="1">
            <a:blip r:embed="rId2">
              <a:alphaModFix/>
            </a:blip>
            <a:srcRect b="26177" l="16960" r="7121" t="24718"/>
            <a:stretch/>
          </p:blipFill>
          <p:spPr>
            <a:xfrm>
              <a:off x="6929350" y="-1036475"/>
              <a:ext cx="2441950" cy="1863749"/>
            </a:xfrm>
            <a:prstGeom prst="rect">
              <a:avLst/>
            </a:prstGeom>
            <a:noFill/>
            <a:ln>
              <a:noFill/>
            </a:ln>
          </p:spPr>
        </p:pic>
      </p:grpSp>
      <p:grpSp>
        <p:nvGrpSpPr>
          <p:cNvPr id="859" name="Google Shape;859;p21"/>
          <p:cNvGrpSpPr/>
          <p:nvPr/>
        </p:nvGrpSpPr>
        <p:grpSpPr>
          <a:xfrm rot="5400000">
            <a:off x="-1981527" y="1924690"/>
            <a:ext cx="6191222" cy="6191222"/>
            <a:chOff x="-2825827" y="1271890"/>
            <a:chExt cx="6191222" cy="6191222"/>
          </a:xfrm>
        </p:grpSpPr>
        <p:pic>
          <p:nvPicPr>
            <p:cNvPr id="860" name="Google Shape;860;p21"/>
            <p:cNvPicPr preferRelativeResize="0"/>
            <p:nvPr/>
          </p:nvPicPr>
          <p:blipFill rotWithShape="1">
            <a:blip r:embed="rId2">
              <a:alphaModFix/>
            </a:blip>
            <a:srcRect b="26177" l="16960" r="7121" t="24718"/>
            <a:stretch/>
          </p:blipFill>
          <p:spPr>
            <a:xfrm>
              <a:off x="-680950" y="3866725"/>
              <a:ext cx="2441950" cy="1863749"/>
            </a:xfrm>
            <a:prstGeom prst="rect">
              <a:avLst/>
            </a:prstGeom>
            <a:noFill/>
            <a:ln>
              <a:noFill/>
            </a:ln>
          </p:spPr>
        </p:pic>
        <p:grpSp>
          <p:nvGrpSpPr>
            <p:cNvPr id="861" name="Google Shape;861;p21"/>
            <p:cNvGrpSpPr/>
            <p:nvPr/>
          </p:nvGrpSpPr>
          <p:grpSpPr>
            <a:xfrm>
              <a:off x="-2825827" y="1271890"/>
              <a:ext cx="6191222" cy="6191222"/>
              <a:chOff x="-2825827" y="1271890"/>
              <a:chExt cx="6191222" cy="6191222"/>
            </a:xfrm>
          </p:grpSpPr>
          <p:sp>
            <p:nvSpPr>
              <p:cNvPr id="862" name="Google Shape;862;p21"/>
              <p:cNvSpPr/>
              <p:nvPr/>
            </p:nvSpPr>
            <p:spPr>
              <a:xfrm flipH="1" rot="2700000">
                <a:off x="-1733384" y="199281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1"/>
              <p:cNvSpPr/>
              <p:nvPr/>
            </p:nvSpPr>
            <p:spPr>
              <a:xfrm flipH="1" rot="2700000">
                <a:off x="-1192832" y="2500186"/>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4" name="Google Shape;864;p21"/>
              <p:cNvGrpSpPr/>
              <p:nvPr/>
            </p:nvGrpSpPr>
            <p:grpSpPr>
              <a:xfrm rot="10800000">
                <a:off x="384881" y="3042905"/>
                <a:ext cx="134100" cy="134100"/>
                <a:chOff x="-1999139" y="3143772"/>
                <a:chExt cx="134100" cy="134100"/>
              </a:xfrm>
            </p:grpSpPr>
            <p:sp>
              <p:nvSpPr>
                <p:cNvPr id="865" name="Google Shape;865;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7" name="Google Shape;867;p21"/>
              <p:cNvGrpSpPr/>
              <p:nvPr/>
            </p:nvGrpSpPr>
            <p:grpSpPr>
              <a:xfrm rot="10800000">
                <a:off x="146106" y="3710980"/>
                <a:ext cx="134100" cy="134100"/>
                <a:chOff x="-1999139" y="3143772"/>
                <a:chExt cx="134100" cy="134100"/>
              </a:xfrm>
            </p:grpSpPr>
            <p:sp>
              <p:nvSpPr>
                <p:cNvPr id="868" name="Google Shape;868;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21"/>
              <p:cNvGrpSpPr/>
              <p:nvPr/>
            </p:nvGrpSpPr>
            <p:grpSpPr>
              <a:xfrm>
                <a:off x="-102297" y="3780153"/>
                <a:ext cx="939901" cy="2449421"/>
                <a:chOff x="-102297" y="3780153"/>
                <a:chExt cx="939901" cy="2449421"/>
              </a:xfrm>
            </p:grpSpPr>
            <p:sp>
              <p:nvSpPr>
                <p:cNvPr id="871" name="Google Shape;871;p21"/>
                <p:cNvSpPr/>
                <p:nvPr/>
              </p:nvSpPr>
              <p:spPr>
                <a:xfrm rot="10800000">
                  <a:off x="260154" y="4254866"/>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1"/>
                <p:cNvSpPr/>
                <p:nvPr/>
              </p:nvSpPr>
              <p:spPr>
                <a:xfrm rot="10800000">
                  <a:off x="-102297" y="3780153"/>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3" name="Google Shape;873;p21"/>
                <p:cNvGrpSpPr/>
                <p:nvPr/>
              </p:nvGrpSpPr>
              <p:grpSpPr>
                <a:xfrm rot="10800000">
                  <a:off x="532825" y="5492502"/>
                  <a:ext cx="134004" cy="134004"/>
                  <a:chOff x="8356813" y="1074288"/>
                  <a:chExt cx="351900" cy="351900"/>
                </a:xfrm>
              </p:grpSpPr>
              <p:sp>
                <p:nvSpPr>
                  <p:cNvPr id="874" name="Google Shape;874;p2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_1">
    <p:spTree>
      <p:nvGrpSpPr>
        <p:cNvPr id="876" name="Shape 876"/>
        <p:cNvGrpSpPr/>
        <p:nvPr/>
      </p:nvGrpSpPr>
      <p:grpSpPr>
        <a:xfrm>
          <a:off x="0" y="0"/>
          <a:ext cx="0" cy="0"/>
          <a:chOff x="0" y="0"/>
          <a:chExt cx="0" cy="0"/>
        </a:xfrm>
      </p:grpSpPr>
      <p:grpSp>
        <p:nvGrpSpPr>
          <p:cNvPr id="877" name="Google Shape;877;p22"/>
          <p:cNvGrpSpPr/>
          <p:nvPr/>
        </p:nvGrpSpPr>
        <p:grpSpPr>
          <a:xfrm>
            <a:off x="4582521" y="2433470"/>
            <a:ext cx="5022035" cy="4764449"/>
            <a:chOff x="4571996" y="2268220"/>
            <a:chExt cx="5022035" cy="4764449"/>
          </a:xfrm>
        </p:grpSpPr>
        <p:pic>
          <p:nvPicPr>
            <p:cNvPr id="878" name="Google Shape;878;p22"/>
            <p:cNvPicPr preferRelativeResize="0"/>
            <p:nvPr/>
          </p:nvPicPr>
          <p:blipFill rotWithShape="1">
            <a:blip r:embed="rId2">
              <a:alphaModFix/>
            </a:blip>
            <a:srcRect b="26177" l="16960" r="7121" t="24718"/>
            <a:stretch/>
          </p:blipFill>
          <p:spPr>
            <a:xfrm flipH="1">
              <a:off x="5978271" y="3376950"/>
              <a:ext cx="3615750" cy="2759625"/>
            </a:xfrm>
            <a:prstGeom prst="rect">
              <a:avLst/>
            </a:prstGeom>
            <a:noFill/>
            <a:ln>
              <a:noFill/>
            </a:ln>
          </p:spPr>
        </p:pic>
        <p:grpSp>
          <p:nvGrpSpPr>
            <p:cNvPr id="879" name="Google Shape;879;p22"/>
            <p:cNvGrpSpPr/>
            <p:nvPr/>
          </p:nvGrpSpPr>
          <p:grpSpPr>
            <a:xfrm rot="10800000">
              <a:off x="4571996" y="2268220"/>
              <a:ext cx="5022035" cy="4764449"/>
              <a:chOff x="-494406" y="-1584825"/>
              <a:chExt cx="4397193" cy="4171657"/>
            </a:xfrm>
          </p:grpSpPr>
          <p:grpSp>
            <p:nvGrpSpPr>
              <p:cNvPr id="880" name="Google Shape;880;p22"/>
              <p:cNvGrpSpPr/>
              <p:nvPr/>
            </p:nvGrpSpPr>
            <p:grpSpPr>
              <a:xfrm>
                <a:off x="245875" y="-51824"/>
                <a:ext cx="208200" cy="1824700"/>
                <a:chOff x="1040050" y="3812126"/>
                <a:chExt cx="208200" cy="1824700"/>
              </a:xfrm>
            </p:grpSpPr>
            <p:sp>
              <p:nvSpPr>
                <p:cNvPr id="881" name="Google Shape;881;p22"/>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2"/>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3" name="Google Shape;883;p22"/>
              <p:cNvGrpSpPr/>
              <p:nvPr/>
            </p:nvGrpSpPr>
            <p:grpSpPr>
              <a:xfrm rot="-8100000">
                <a:off x="540898" y="-1172741"/>
                <a:ext cx="2552124" cy="3347490"/>
                <a:chOff x="2976325" y="908175"/>
                <a:chExt cx="4028179" cy="5283555"/>
              </a:xfrm>
            </p:grpSpPr>
            <p:sp>
              <p:nvSpPr>
                <p:cNvPr id="884" name="Google Shape;884;p22"/>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2"/>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2"/>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7" name="Google Shape;887;p22"/>
              <p:cNvGrpSpPr/>
              <p:nvPr/>
            </p:nvGrpSpPr>
            <p:grpSpPr>
              <a:xfrm>
                <a:off x="-1" y="621223"/>
                <a:ext cx="699940" cy="478601"/>
                <a:chOff x="39722" y="4349021"/>
                <a:chExt cx="1061964" cy="726143"/>
              </a:xfrm>
            </p:grpSpPr>
            <p:grpSp>
              <p:nvGrpSpPr>
                <p:cNvPr id="888" name="Google Shape;888;p22"/>
                <p:cNvGrpSpPr/>
                <p:nvPr/>
              </p:nvGrpSpPr>
              <p:grpSpPr>
                <a:xfrm rot="2700000">
                  <a:off x="140502" y="4460924"/>
                  <a:ext cx="524584" cy="502337"/>
                  <a:chOff x="1189791" y="-1767331"/>
                  <a:chExt cx="904284" cy="865933"/>
                </a:xfrm>
              </p:grpSpPr>
              <p:sp>
                <p:nvSpPr>
                  <p:cNvPr id="889" name="Google Shape;889;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0" name="Google Shape;890;p22"/>
                  <p:cNvGrpSpPr/>
                  <p:nvPr/>
                </p:nvGrpSpPr>
                <p:grpSpPr>
                  <a:xfrm>
                    <a:off x="1232795" y="-1740829"/>
                    <a:ext cx="717621" cy="717392"/>
                    <a:chOff x="1483457" y="3953671"/>
                    <a:chExt cx="717621" cy="717392"/>
                  </a:xfrm>
                </p:grpSpPr>
                <p:sp>
                  <p:nvSpPr>
                    <p:cNvPr id="891" name="Google Shape;891;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96" name="Google Shape;896;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7" name="Google Shape;897;p22"/>
              <p:cNvGrpSpPr/>
              <p:nvPr/>
            </p:nvGrpSpPr>
            <p:grpSpPr>
              <a:xfrm>
                <a:off x="955673" y="11"/>
                <a:ext cx="592576" cy="405260"/>
                <a:chOff x="39722" y="4349021"/>
                <a:chExt cx="1061964" cy="726143"/>
              </a:xfrm>
            </p:grpSpPr>
            <p:grpSp>
              <p:nvGrpSpPr>
                <p:cNvPr id="898" name="Google Shape;898;p22"/>
                <p:cNvGrpSpPr/>
                <p:nvPr/>
              </p:nvGrpSpPr>
              <p:grpSpPr>
                <a:xfrm rot="2700000">
                  <a:off x="140502" y="4460924"/>
                  <a:ext cx="524584" cy="502337"/>
                  <a:chOff x="1189791" y="-1767331"/>
                  <a:chExt cx="904284" cy="865933"/>
                </a:xfrm>
              </p:grpSpPr>
              <p:sp>
                <p:nvSpPr>
                  <p:cNvPr id="899" name="Google Shape;899;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0" name="Google Shape;900;p22"/>
                  <p:cNvGrpSpPr/>
                  <p:nvPr/>
                </p:nvGrpSpPr>
                <p:grpSpPr>
                  <a:xfrm>
                    <a:off x="1232795" y="-1740829"/>
                    <a:ext cx="717621" cy="717392"/>
                    <a:chOff x="1483457" y="3953671"/>
                    <a:chExt cx="717621" cy="717392"/>
                  </a:xfrm>
                </p:grpSpPr>
                <p:sp>
                  <p:nvSpPr>
                    <p:cNvPr id="901" name="Google Shape;901;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06" name="Google Shape;906;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22"/>
              <p:cNvGrpSpPr/>
              <p:nvPr/>
            </p:nvGrpSpPr>
            <p:grpSpPr>
              <a:xfrm>
                <a:off x="441574" y="-36652"/>
                <a:ext cx="699940" cy="478601"/>
                <a:chOff x="39722" y="4349021"/>
                <a:chExt cx="1061964" cy="726143"/>
              </a:xfrm>
            </p:grpSpPr>
            <p:grpSp>
              <p:nvGrpSpPr>
                <p:cNvPr id="908" name="Google Shape;908;p22"/>
                <p:cNvGrpSpPr/>
                <p:nvPr/>
              </p:nvGrpSpPr>
              <p:grpSpPr>
                <a:xfrm rot="2700000">
                  <a:off x="140502" y="4460924"/>
                  <a:ext cx="524584" cy="502337"/>
                  <a:chOff x="1189791" y="-1767331"/>
                  <a:chExt cx="904284" cy="865933"/>
                </a:xfrm>
              </p:grpSpPr>
              <p:sp>
                <p:nvSpPr>
                  <p:cNvPr id="909" name="Google Shape;909;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0" name="Google Shape;910;p22"/>
                  <p:cNvGrpSpPr/>
                  <p:nvPr/>
                </p:nvGrpSpPr>
                <p:grpSpPr>
                  <a:xfrm>
                    <a:off x="1232795" y="-1740829"/>
                    <a:ext cx="717621" cy="717392"/>
                    <a:chOff x="1483457" y="3953671"/>
                    <a:chExt cx="717621" cy="717392"/>
                  </a:xfrm>
                </p:grpSpPr>
                <p:sp>
                  <p:nvSpPr>
                    <p:cNvPr id="911" name="Google Shape;911;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16" name="Google Shape;916;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7" name="Google Shape;917;p22"/>
              <p:cNvGrpSpPr/>
              <p:nvPr/>
            </p:nvGrpSpPr>
            <p:grpSpPr>
              <a:xfrm>
                <a:off x="-494406" y="-252396"/>
                <a:ext cx="1741563" cy="1288563"/>
                <a:chOff x="-494406" y="-252396"/>
                <a:chExt cx="1741563" cy="1288563"/>
              </a:xfrm>
            </p:grpSpPr>
            <p:sp>
              <p:nvSpPr>
                <p:cNvPr id="918" name="Google Shape;918;p22"/>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2"/>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20" name="Google Shape;920;p22"/>
            <p:cNvGrpSpPr/>
            <p:nvPr/>
          </p:nvGrpSpPr>
          <p:grpSpPr>
            <a:xfrm>
              <a:off x="5643425" y="4968525"/>
              <a:ext cx="439200" cy="439100"/>
              <a:chOff x="1101075" y="2142375"/>
              <a:chExt cx="439200" cy="439100"/>
            </a:xfrm>
          </p:grpSpPr>
          <p:sp>
            <p:nvSpPr>
              <p:cNvPr id="921" name="Google Shape;921;p2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23" name="Google Shape;923;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24" name="Google Shape;924;p22"/>
          <p:cNvSpPr txBox="1"/>
          <p:nvPr>
            <p:ph idx="1" type="body"/>
          </p:nvPr>
        </p:nvSpPr>
        <p:spPr>
          <a:xfrm>
            <a:off x="720000" y="1139550"/>
            <a:ext cx="4290900" cy="3431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Char char="●"/>
              <a:defRPr sz="1200">
                <a:solidFill>
                  <a:srgbClr val="191919"/>
                </a:solidFill>
              </a:defRPr>
            </a:lvl1pPr>
            <a:lvl2pPr indent="-304800" lvl="1" marL="914400" rtl="0">
              <a:lnSpc>
                <a:spcPct val="115000"/>
              </a:lnSpc>
              <a:spcBef>
                <a:spcPts val="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p:txBody>
      </p:sp>
      <p:sp>
        <p:nvSpPr>
          <p:cNvPr id="925" name="Google Shape;925;p22"/>
          <p:cNvSpPr txBox="1"/>
          <p:nvPr>
            <p:ph idx="2" type="body"/>
          </p:nvPr>
        </p:nvSpPr>
        <p:spPr>
          <a:xfrm>
            <a:off x="5249025" y="1139550"/>
            <a:ext cx="3174900" cy="3431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Char char="●"/>
              <a:defRPr sz="1200">
                <a:solidFill>
                  <a:srgbClr val="191919"/>
                </a:solidFill>
              </a:defRPr>
            </a:lvl1pPr>
            <a:lvl2pPr indent="-304800" lvl="1" marL="914400" rtl="0">
              <a:lnSpc>
                <a:spcPct val="115000"/>
              </a:lnSpc>
              <a:spcBef>
                <a:spcPts val="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p:txBody>
      </p:sp>
      <p:grpSp>
        <p:nvGrpSpPr>
          <p:cNvPr id="926" name="Google Shape;926;p22"/>
          <p:cNvGrpSpPr/>
          <p:nvPr/>
        </p:nvGrpSpPr>
        <p:grpSpPr>
          <a:xfrm>
            <a:off x="-913829" y="-2335097"/>
            <a:ext cx="5022161" cy="4764814"/>
            <a:chOff x="-837629" y="-2258897"/>
            <a:chExt cx="5022161" cy="4764814"/>
          </a:xfrm>
        </p:grpSpPr>
        <p:grpSp>
          <p:nvGrpSpPr>
            <p:cNvPr id="927" name="Google Shape;927;p22"/>
            <p:cNvGrpSpPr/>
            <p:nvPr/>
          </p:nvGrpSpPr>
          <p:grpSpPr>
            <a:xfrm>
              <a:off x="-837629" y="-736613"/>
              <a:ext cx="1989039" cy="1471668"/>
              <a:chOff x="-494406" y="-252396"/>
              <a:chExt cx="1741563" cy="1288563"/>
            </a:xfrm>
          </p:grpSpPr>
          <p:sp>
            <p:nvSpPr>
              <p:cNvPr id="928" name="Google Shape;928;p22"/>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2"/>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0" name="Google Shape;930;p22"/>
            <p:cNvGrpSpPr/>
            <p:nvPr/>
          </p:nvGrpSpPr>
          <p:grpSpPr>
            <a:xfrm rot="-8100000">
              <a:off x="344623" y="-1788220"/>
              <a:ext cx="2915004" cy="3823461"/>
              <a:chOff x="2976325" y="908175"/>
              <a:chExt cx="4028179" cy="5283555"/>
            </a:xfrm>
          </p:grpSpPr>
          <p:sp>
            <p:nvSpPr>
              <p:cNvPr id="931" name="Google Shape;931;p22"/>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2"/>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2"/>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4" name="Google Shape;934;p22"/>
            <p:cNvGrpSpPr/>
            <p:nvPr/>
          </p:nvGrpSpPr>
          <p:grpSpPr>
            <a:xfrm>
              <a:off x="-272968" y="261330"/>
              <a:ext cx="799446" cy="546640"/>
              <a:chOff x="39722" y="4349021"/>
              <a:chExt cx="1061964" cy="726143"/>
            </a:xfrm>
          </p:grpSpPr>
          <p:grpSp>
            <p:nvGrpSpPr>
              <p:cNvPr id="935" name="Google Shape;935;p22"/>
              <p:cNvGrpSpPr/>
              <p:nvPr/>
            </p:nvGrpSpPr>
            <p:grpSpPr>
              <a:xfrm rot="2700000">
                <a:off x="140502" y="4460924"/>
                <a:ext cx="524584" cy="502337"/>
                <a:chOff x="1189791" y="-1767331"/>
                <a:chExt cx="904284" cy="865933"/>
              </a:xfrm>
            </p:grpSpPr>
            <p:sp>
              <p:nvSpPr>
                <p:cNvPr id="936" name="Google Shape;936;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7" name="Google Shape;937;p22"/>
                <p:cNvGrpSpPr/>
                <p:nvPr/>
              </p:nvGrpSpPr>
              <p:grpSpPr>
                <a:xfrm>
                  <a:off x="1232795" y="-1740829"/>
                  <a:ext cx="717621" cy="717392"/>
                  <a:chOff x="1483457" y="3953671"/>
                  <a:chExt cx="717621" cy="717392"/>
                </a:xfrm>
              </p:grpSpPr>
              <p:sp>
                <p:nvSpPr>
                  <p:cNvPr id="938" name="Google Shape;938;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43" name="Google Shape;943;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44" name="Google Shape;944;p22"/>
          <p:cNvGrpSpPr/>
          <p:nvPr/>
        </p:nvGrpSpPr>
        <p:grpSpPr>
          <a:xfrm>
            <a:off x="-224248" y="3297090"/>
            <a:ext cx="605804" cy="2417785"/>
            <a:chOff x="-224248" y="3297090"/>
            <a:chExt cx="605804" cy="2417785"/>
          </a:xfrm>
        </p:grpSpPr>
        <p:grpSp>
          <p:nvGrpSpPr>
            <p:cNvPr id="945" name="Google Shape;945;p22"/>
            <p:cNvGrpSpPr/>
            <p:nvPr/>
          </p:nvGrpSpPr>
          <p:grpSpPr>
            <a:xfrm>
              <a:off x="143770" y="3630885"/>
              <a:ext cx="237785" cy="2083990"/>
              <a:chOff x="1040050" y="3812126"/>
              <a:chExt cx="208200" cy="1824700"/>
            </a:xfrm>
          </p:grpSpPr>
          <p:sp>
            <p:nvSpPr>
              <p:cNvPr id="946" name="Google Shape;946;p22"/>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2"/>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8" name="Google Shape;948;p22"/>
            <p:cNvGrpSpPr/>
            <p:nvPr/>
          </p:nvGrpSpPr>
          <p:grpSpPr>
            <a:xfrm rot="10800000">
              <a:off x="-224248" y="3297090"/>
              <a:ext cx="439200" cy="439100"/>
              <a:chOff x="1101075" y="2142375"/>
              <a:chExt cx="439200" cy="439100"/>
            </a:xfrm>
          </p:grpSpPr>
          <p:sp>
            <p:nvSpPr>
              <p:cNvPr id="949" name="Google Shape;949;p2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51" name="Google Shape;951;p22"/>
          <p:cNvGrpSpPr/>
          <p:nvPr/>
        </p:nvGrpSpPr>
        <p:grpSpPr>
          <a:xfrm>
            <a:off x="3585480" y="-1456810"/>
            <a:ext cx="3681465" cy="2759625"/>
            <a:chOff x="3585480" y="-1380610"/>
            <a:chExt cx="3681465" cy="2759625"/>
          </a:xfrm>
        </p:grpSpPr>
        <p:pic>
          <p:nvPicPr>
            <p:cNvPr id="952" name="Google Shape;952;p22"/>
            <p:cNvPicPr preferRelativeResize="0"/>
            <p:nvPr/>
          </p:nvPicPr>
          <p:blipFill rotWithShape="1">
            <a:blip r:embed="rId2">
              <a:alphaModFix/>
            </a:blip>
            <a:srcRect b="26177" l="16960" r="7121" t="24718"/>
            <a:stretch/>
          </p:blipFill>
          <p:spPr>
            <a:xfrm flipH="1" rot="10800000">
              <a:off x="3585480" y="-1380610"/>
              <a:ext cx="3615750" cy="2759625"/>
            </a:xfrm>
            <a:prstGeom prst="rect">
              <a:avLst/>
            </a:prstGeom>
            <a:noFill/>
            <a:ln>
              <a:noFill/>
            </a:ln>
          </p:spPr>
        </p:pic>
        <p:grpSp>
          <p:nvGrpSpPr>
            <p:cNvPr id="953" name="Google Shape;953;p22"/>
            <p:cNvGrpSpPr/>
            <p:nvPr/>
          </p:nvGrpSpPr>
          <p:grpSpPr>
            <a:xfrm>
              <a:off x="6590156" y="-232440"/>
              <a:ext cx="676790" cy="462843"/>
              <a:chOff x="39722" y="4349021"/>
              <a:chExt cx="1061964" cy="726143"/>
            </a:xfrm>
          </p:grpSpPr>
          <p:grpSp>
            <p:nvGrpSpPr>
              <p:cNvPr id="954" name="Google Shape;954;p22"/>
              <p:cNvGrpSpPr/>
              <p:nvPr/>
            </p:nvGrpSpPr>
            <p:grpSpPr>
              <a:xfrm rot="2700000">
                <a:off x="140502" y="4460924"/>
                <a:ext cx="524584" cy="502337"/>
                <a:chOff x="1189791" y="-1767331"/>
                <a:chExt cx="904284" cy="865933"/>
              </a:xfrm>
            </p:grpSpPr>
            <p:sp>
              <p:nvSpPr>
                <p:cNvPr id="955" name="Google Shape;955;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6" name="Google Shape;956;p22"/>
                <p:cNvGrpSpPr/>
                <p:nvPr/>
              </p:nvGrpSpPr>
              <p:grpSpPr>
                <a:xfrm>
                  <a:off x="1232795" y="-1740829"/>
                  <a:ext cx="717621" cy="717392"/>
                  <a:chOff x="1483457" y="3953671"/>
                  <a:chExt cx="717621" cy="717392"/>
                </a:xfrm>
              </p:grpSpPr>
              <p:sp>
                <p:nvSpPr>
                  <p:cNvPr id="957" name="Google Shape;957;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62" name="Google Shape;962;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3" name="Google Shape;963;p22"/>
            <p:cNvGrpSpPr/>
            <p:nvPr/>
          </p:nvGrpSpPr>
          <p:grpSpPr>
            <a:xfrm>
              <a:off x="6003005" y="-274104"/>
              <a:ext cx="799446" cy="546640"/>
              <a:chOff x="39722" y="4349021"/>
              <a:chExt cx="1061964" cy="726143"/>
            </a:xfrm>
          </p:grpSpPr>
          <p:grpSp>
            <p:nvGrpSpPr>
              <p:cNvPr id="964" name="Google Shape;964;p22"/>
              <p:cNvGrpSpPr/>
              <p:nvPr/>
            </p:nvGrpSpPr>
            <p:grpSpPr>
              <a:xfrm rot="2700000">
                <a:off x="140502" y="4460924"/>
                <a:ext cx="524584" cy="502337"/>
                <a:chOff x="1189791" y="-1767331"/>
                <a:chExt cx="904284" cy="865933"/>
              </a:xfrm>
            </p:grpSpPr>
            <p:sp>
              <p:nvSpPr>
                <p:cNvPr id="965" name="Google Shape;965;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6" name="Google Shape;966;p22"/>
                <p:cNvGrpSpPr/>
                <p:nvPr/>
              </p:nvGrpSpPr>
              <p:grpSpPr>
                <a:xfrm>
                  <a:off x="1232795" y="-1740829"/>
                  <a:ext cx="717621" cy="717392"/>
                  <a:chOff x="1483457" y="3953671"/>
                  <a:chExt cx="717621" cy="717392"/>
                </a:xfrm>
              </p:grpSpPr>
              <p:sp>
                <p:nvSpPr>
                  <p:cNvPr id="967" name="Google Shape;967;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72" name="Google Shape;972;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973" name="Shape 973"/>
        <p:cNvGrpSpPr/>
        <p:nvPr/>
      </p:nvGrpSpPr>
      <p:grpSpPr>
        <a:xfrm>
          <a:off x="0" y="0"/>
          <a:ext cx="0" cy="0"/>
          <a:chOff x="0" y="0"/>
          <a:chExt cx="0" cy="0"/>
        </a:xfrm>
      </p:grpSpPr>
      <p:sp>
        <p:nvSpPr>
          <p:cNvPr id="974" name="Google Shape;974;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75" name="Google Shape;975;p23"/>
          <p:cNvSpPr txBox="1"/>
          <p:nvPr>
            <p:ph idx="1" type="subTitle"/>
          </p:nvPr>
        </p:nvSpPr>
        <p:spPr>
          <a:xfrm>
            <a:off x="713225" y="2041525"/>
            <a:ext cx="5578500" cy="606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76" name="Google Shape;976;p23"/>
          <p:cNvSpPr txBox="1"/>
          <p:nvPr>
            <p:ph idx="2" type="subTitle"/>
          </p:nvPr>
        </p:nvSpPr>
        <p:spPr>
          <a:xfrm>
            <a:off x="713225" y="3366650"/>
            <a:ext cx="5578500" cy="642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77" name="Google Shape;977;p23"/>
          <p:cNvSpPr txBox="1"/>
          <p:nvPr>
            <p:ph idx="3" type="subTitle"/>
          </p:nvPr>
        </p:nvSpPr>
        <p:spPr>
          <a:xfrm>
            <a:off x="713225" y="1679400"/>
            <a:ext cx="55785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978" name="Google Shape;978;p23"/>
          <p:cNvSpPr txBox="1"/>
          <p:nvPr>
            <p:ph idx="4" type="subTitle"/>
          </p:nvPr>
        </p:nvSpPr>
        <p:spPr>
          <a:xfrm>
            <a:off x="713225" y="3040550"/>
            <a:ext cx="55785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979" name="Google Shape;979;p23"/>
          <p:cNvGrpSpPr/>
          <p:nvPr/>
        </p:nvGrpSpPr>
        <p:grpSpPr>
          <a:xfrm flipH="1" rot="-5400000">
            <a:off x="6239121" y="1032770"/>
            <a:ext cx="5022035" cy="4764449"/>
            <a:chOff x="4571996" y="2268220"/>
            <a:chExt cx="5022035" cy="4764449"/>
          </a:xfrm>
        </p:grpSpPr>
        <p:pic>
          <p:nvPicPr>
            <p:cNvPr id="980" name="Google Shape;980;p23"/>
            <p:cNvPicPr preferRelativeResize="0"/>
            <p:nvPr/>
          </p:nvPicPr>
          <p:blipFill rotWithShape="1">
            <a:blip r:embed="rId2">
              <a:alphaModFix/>
            </a:blip>
            <a:srcRect b="26177" l="16960" r="7121" t="24718"/>
            <a:stretch/>
          </p:blipFill>
          <p:spPr>
            <a:xfrm flipH="1">
              <a:off x="5978271" y="3376950"/>
              <a:ext cx="3615750" cy="2759625"/>
            </a:xfrm>
            <a:prstGeom prst="rect">
              <a:avLst/>
            </a:prstGeom>
            <a:noFill/>
            <a:ln>
              <a:noFill/>
            </a:ln>
          </p:spPr>
        </p:pic>
        <p:grpSp>
          <p:nvGrpSpPr>
            <p:cNvPr id="981" name="Google Shape;981;p23"/>
            <p:cNvGrpSpPr/>
            <p:nvPr/>
          </p:nvGrpSpPr>
          <p:grpSpPr>
            <a:xfrm rot="10800000">
              <a:off x="4571996" y="2268220"/>
              <a:ext cx="5022035" cy="4764449"/>
              <a:chOff x="-494406" y="-1584825"/>
              <a:chExt cx="4397193" cy="4171657"/>
            </a:xfrm>
          </p:grpSpPr>
          <p:grpSp>
            <p:nvGrpSpPr>
              <p:cNvPr id="982" name="Google Shape;982;p23"/>
              <p:cNvGrpSpPr/>
              <p:nvPr/>
            </p:nvGrpSpPr>
            <p:grpSpPr>
              <a:xfrm>
                <a:off x="245875" y="-51824"/>
                <a:ext cx="208200" cy="1824700"/>
                <a:chOff x="1040050" y="3812126"/>
                <a:chExt cx="208200" cy="1824700"/>
              </a:xfrm>
            </p:grpSpPr>
            <p:sp>
              <p:nvSpPr>
                <p:cNvPr id="983" name="Google Shape;983;p23"/>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3"/>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5" name="Google Shape;985;p23"/>
              <p:cNvGrpSpPr/>
              <p:nvPr/>
            </p:nvGrpSpPr>
            <p:grpSpPr>
              <a:xfrm rot="-8100000">
                <a:off x="540898" y="-1172741"/>
                <a:ext cx="2552124" cy="3347490"/>
                <a:chOff x="2976325" y="908175"/>
                <a:chExt cx="4028179" cy="5283555"/>
              </a:xfrm>
            </p:grpSpPr>
            <p:sp>
              <p:nvSpPr>
                <p:cNvPr id="986" name="Google Shape;986;p23"/>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3"/>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3"/>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9" name="Google Shape;989;p23"/>
              <p:cNvGrpSpPr/>
              <p:nvPr/>
            </p:nvGrpSpPr>
            <p:grpSpPr>
              <a:xfrm>
                <a:off x="-1" y="621223"/>
                <a:ext cx="699940" cy="478601"/>
                <a:chOff x="39722" y="4349021"/>
                <a:chExt cx="1061964" cy="726143"/>
              </a:xfrm>
            </p:grpSpPr>
            <p:grpSp>
              <p:nvGrpSpPr>
                <p:cNvPr id="990" name="Google Shape;990;p23"/>
                <p:cNvGrpSpPr/>
                <p:nvPr/>
              </p:nvGrpSpPr>
              <p:grpSpPr>
                <a:xfrm rot="2700000">
                  <a:off x="140502" y="4460924"/>
                  <a:ext cx="524584" cy="502337"/>
                  <a:chOff x="1189791" y="-1767331"/>
                  <a:chExt cx="904284" cy="865933"/>
                </a:xfrm>
              </p:grpSpPr>
              <p:sp>
                <p:nvSpPr>
                  <p:cNvPr id="991" name="Google Shape;991;p2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2" name="Google Shape;992;p23"/>
                  <p:cNvGrpSpPr/>
                  <p:nvPr/>
                </p:nvGrpSpPr>
                <p:grpSpPr>
                  <a:xfrm>
                    <a:off x="1232795" y="-1740829"/>
                    <a:ext cx="717621" cy="717392"/>
                    <a:chOff x="1483457" y="3953671"/>
                    <a:chExt cx="717621" cy="717392"/>
                  </a:xfrm>
                </p:grpSpPr>
                <p:sp>
                  <p:nvSpPr>
                    <p:cNvPr id="993" name="Google Shape;993;p2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98" name="Google Shape;998;p2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9" name="Google Shape;999;p23"/>
              <p:cNvGrpSpPr/>
              <p:nvPr/>
            </p:nvGrpSpPr>
            <p:grpSpPr>
              <a:xfrm>
                <a:off x="955673" y="11"/>
                <a:ext cx="592576" cy="405260"/>
                <a:chOff x="39722" y="4349021"/>
                <a:chExt cx="1061964" cy="726143"/>
              </a:xfrm>
            </p:grpSpPr>
            <p:grpSp>
              <p:nvGrpSpPr>
                <p:cNvPr id="1000" name="Google Shape;1000;p23"/>
                <p:cNvGrpSpPr/>
                <p:nvPr/>
              </p:nvGrpSpPr>
              <p:grpSpPr>
                <a:xfrm rot="2700000">
                  <a:off x="140502" y="4460924"/>
                  <a:ext cx="524584" cy="502337"/>
                  <a:chOff x="1189791" y="-1767331"/>
                  <a:chExt cx="904284" cy="865933"/>
                </a:xfrm>
              </p:grpSpPr>
              <p:sp>
                <p:nvSpPr>
                  <p:cNvPr id="1001" name="Google Shape;1001;p2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2" name="Google Shape;1002;p23"/>
                  <p:cNvGrpSpPr/>
                  <p:nvPr/>
                </p:nvGrpSpPr>
                <p:grpSpPr>
                  <a:xfrm>
                    <a:off x="1232795" y="-1740829"/>
                    <a:ext cx="717621" cy="717392"/>
                    <a:chOff x="1483457" y="3953671"/>
                    <a:chExt cx="717621" cy="717392"/>
                  </a:xfrm>
                </p:grpSpPr>
                <p:sp>
                  <p:nvSpPr>
                    <p:cNvPr id="1003" name="Google Shape;1003;p2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08" name="Google Shape;1008;p2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9" name="Google Shape;1009;p23"/>
              <p:cNvGrpSpPr/>
              <p:nvPr/>
            </p:nvGrpSpPr>
            <p:grpSpPr>
              <a:xfrm>
                <a:off x="441574" y="-36652"/>
                <a:ext cx="699940" cy="478601"/>
                <a:chOff x="39722" y="4349021"/>
                <a:chExt cx="1061964" cy="726143"/>
              </a:xfrm>
            </p:grpSpPr>
            <p:grpSp>
              <p:nvGrpSpPr>
                <p:cNvPr id="1010" name="Google Shape;1010;p23"/>
                <p:cNvGrpSpPr/>
                <p:nvPr/>
              </p:nvGrpSpPr>
              <p:grpSpPr>
                <a:xfrm rot="2700000">
                  <a:off x="140502" y="4460924"/>
                  <a:ext cx="524584" cy="502337"/>
                  <a:chOff x="1189791" y="-1767331"/>
                  <a:chExt cx="904284" cy="865933"/>
                </a:xfrm>
              </p:grpSpPr>
              <p:sp>
                <p:nvSpPr>
                  <p:cNvPr id="1011" name="Google Shape;1011;p2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2" name="Google Shape;1012;p23"/>
                  <p:cNvGrpSpPr/>
                  <p:nvPr/>
                </p:nvGrpSpPr>
                <p:grpSpPr>
                  <a:xfrm>
                    <a:off x="1232795" y="-1740829"/>
                    <a:ext cx="717621" cy="717392"/>
                    <a:chOff x="1483457" y="3953671"/>
                    <a:chExt cx="717621" cy="717392"/>
                  </a:xfrm>
                </p:grpSpPr>
                <p:sp>
                  <p:nvSpPr>
                    <p:cNvPr id="1013" name="Google Shape;1013;p2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18" name="Google Shape;1018;p2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9" name="Google Shape;1019;p23"/>
              <p:cNvGrpSpPr/>
              <p:nvPr/>
            </p:nvGrpSpPr>
            <p:grpSpPr>
              <a:xfrm>
                <a:off x="-494406" y="-252396"/>
                <a:ext cx="1741563" cy="1288563"/>
                <a:chOff x="-494406" y="-252396"/>
                <a:chExt cx="1741563" cy="1288563"/>
              </a:xfrm>
            </p:grpSpPr>
            <p:sp>
              <p:nvSpPr>
                <p:cNvPr id="1020" name="Google Shape;1020;p23"/>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3"/>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22" name="Google Shape;1022;p23"/>
            <p:cNvGrpSpPr/>
            <p:nvPr/>
          </p:nvGrpSpPr>
          <p:grpSpPr>
            <a:xfrm>
              <a:off x="5643425" y="4968525"/>
              <a:ext cx="439200" cy="439100"/>
              <a:chOff x="1101075" y="2142375"/>
              <a:chExt cx="439200" cy="439100"/>
            </a:xfrm>
          </p:grpSpPr>
          <p:sp>
            <p:nvSpPr>
              <p:cNvPr id="1023" name="Google Shape;1023;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025" name="Google Shape;1025;p23"/>
          <p:cNvPicPr preferRelativeResize="0"/>
          <p:nvPr/>
        </p:nvPicPr>
        <p:blipFill rotWithShape="1">
          <a:blip r:embed="rId2">
            <a:alphaModFix/>
          </a:blip>
          <a:srcRect b="26177" l="16960" r="7121" t="24718"/>
          <a:stretch/>
        </p:blipFill>
        <p:spPr>
          <a:xfrm rot="5400000">
            <a:off x="-1432850" y="882950"/>
            <a:ext cx="2441950" cy="1863749"/>
          </a:xfrm>
          <a:prstGeom prst="rect">
            <a:avLst/>
          </a:prstGeom>
          <a:noFill/>
          <a:ln>
            <a:noFill/>
          </a:ln>
        </p:spPr>
      </p:pic>
      <p:grpSp>
        <p:nvGrpSpPr>
          <p:cNvPr id="1026" name="Google Shape;1026;p23"/>
          <p:cNvGrpSpPr/>
          <p:nvPr/>
        </p:nvGrpSpPr>
        <p:grpSpPr>
          <a:xfrm rot="10800000">
            <a:off x="6045700" y="237976"/>
            <a:ext cx="4558967" cy="134100"/>
            <a:chOff x="796100" y="3019701"/>
            <a:chExt cx="4558967" cy="134100"/>
          </a:xfrm>
        </p:grpSpPr>
        <p:sp>
          <p:nvSpPr>
            <p:cNvPr id="1027" name="Google Shape;1027;p23"/>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8" name="Google Shape;1028;p23"/>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029" name="Google Shape;1029;p23"/>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0" name="Google Shape;1030;p23"/>
          <p:cNvGrpSpPr/>
          <p:nvPr/>
        </p:nvGrpSpPr>
        <p:grpSpPr>
          <a:xfrm>
            <a:off x="-1143750" y="3925887"/>
            <a:ext cx="4558967" cy="1517787"/>
            <a:chOff x="-1143750" y="3849687"/>
            <a:chExt cx="4558967" cy="1517787"/>
          </a:xfrm>
        </p:grpSpPr>
        <p:grpSp>
          <p:nvGrpSpPr>
            <p:cNvPr id="1031" name="Google Shape;1031;p23"/>
            <p:cNvGrpSpPr/>
            <p:nvPr/>
          </p:nvGrpSpPr>
          <p:grpSpPr>
            <a:xfrm rot="5400000">
              <a:off x="-805838" y="4155104"/>
              <a:ext cx="1517787" cy="906953"/>
              <a:chOff x="-55500" y="4835979"/>
              <a:chExt cx="1517787" cy="906953"/>
            </a:xfrm>
          </p:grpSpPr>
          <p:sp>
            <p:nvSpPr>
              <p:cNvPr id="1032" name="Google Shape;1032;p23"/>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3"/>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3"/>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3"/>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6" name="Google Shape;1036;p23"/>
            <p:cNvGrpSpPr/>
            <p:nvPr/>
          </p:nvGrpSpPr>
          <p:grpSpPr>
            <a:xfrm>
              <a:off x="-549966" y="3946426"/>
              <a:ext cx="2833357" cy="1421047"/>
              <a:chOff x="-677366" y="4067276"/>
              <a:chExt cx="2833357" cy="1421047"/>
            </a:xfrm>
          </p:grpSpPr>
          <p:sp>
            <p:nvSpPr>
              <p:cNvPr id="1037" name="Google Shape;1037;p23"/>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8" name="Google Shape;1038;p23"/>
              <p:cNvGrpSpPr/>
              <p:nvPr/>
            </p:nvGrpSpPr>
            <p:grpSpPr>
              <a:xfrm>
                <a:off x="317735" y="4614472"/>
                <a:ext cx="161977" cy="161940"/>
                <a:chOff x="1101075" y="2142375"/>
                <a:chExt cx="439200" cy="439100"/>
              </a:xfrm>
            </p:grpSpPr>
            <p:sp>
              <p:nvSpPr>
                <p:cNvPr id="1039" name="Google Shape;1039;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1" name="Google Shape;1041;p23"/>
              <p:cNvGrpSpPr/>
              <p:nvPr/>
            </p:nvGrpSpPr>
            <p:grpSpPr>
              <a:xfrm rot="10800000">
                <a:off x="1700151" y="5032693"/>
                <a:ext cx="161977" cy="161940"/>
                <a:chOff x="1101075" y="2142375"/>
                <a:chExt cx="439200" cy="439100"/>
              </a:xfrm>
            </p:grpSpPr>
            <p:sp>
              <p:nvSpPr>
                <p:cNvPr id="1042" name="Google Shape;1042;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44" name="Google Shape;1044;p23"/>
            <p:cNvSpPr/>
            <p:nvPr/>
          </p:nvSpPr>
          <p:spPr>
            <a:xfrm rot="-5400000">
              <a:off x="362395"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5" name="Google Shape;1045;p23"/>
            <p:cNvGrpSpPr/>
            <p:nvPr/>
          </p:nvGrpSpPr>
          <p:grpSpPr>
            <a:xfrm>
              <a:off x="-1143750" y="4741576"/>
              <a:ext cx="4558967" cy="134100"/>
              <a:chOff x="796100" y="3019701"/>
              <a:chExt cx="4558967" cy="134100"/>
            </a:xfrm>
          </p:grpSpPr>
          <p:sp>
            <p:nvSpPr>
              <p:cNvPr id="1046" name="Google Shape;1046;p23"/>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7" name="Google Shape;1047;p23"/>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048" name="Google Shape;1048;p23"/>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049" name="Shape 1049"/>
        <p:cNvGrpSpPr/>
        <p:nvPr/>
      </p:nvGrpSpPr>
      <p:grpSpPr>
        <a:xfrm>
          <a:off x="0" y="0"/>
          <a:ext cx="0" cy="0"/>
          <a:chOff x="0" y="0"/>
          <a:chExt cx="0" cy="0"/>
        </a:xfrm>
      </p:grpSpPr>
      <p:grpSp>
        <p:nvGrpSpPr>
          <p:cNvPr id="1050" name="Google Shape;1050;p24"/>
          <p:cNvGrpSpPr/>
          <p:nvPr/>
        </p:nvGrpSpPr>
        <p:grpSpPr>
          <a:xfrm>
            <a:off x="7059553" y="-2136808"/>
            <a:ext cx="4192757" cy="4558967"/>
            <a:chOff x="6983353" y="-2136808"/>
            <a:chExt cx="4192757" cy="4558967"/>
          </a:xfrm>
        </p:grpSpPr>
        <p:grpSp>
          <p:nvGrpSpPr>
            <p:cNvPr id="1051" name="Google Shape;1051;p24"/>
            <p:cNvGrpSpPr/>
            <p:nvPr/>
          </p:nvGrpSpPr>
          <p:grpSpPr>
            <a:xfrm rot="-509296">
              <a:off x="7187207" y="-982000"/>
              <a:ext cx="3785049" cy="3043008"/>
              <a:chOff x="7103825" y="-713112"/>
              <a:chExt cx="3785226" cy="3043150"/>
            </a:xfrm>
          </p:grpSpPr>
          <p:sp>
            <p:nvSpPr>
              <p:cNvPr id="1052" name="Google Shape;1052;p24"/>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3" name="Google Shape;1053;p24"/>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grpSp>
          <p:nvGrpSpPr>
            <p:cNvPr id="1054" name="Google Shape;1054;p24"/>
            <p:cNvGrpSpPr/>
            <p:nvPr/>
          </p:nvGrpSpPr>
          <p:grpSpPr>
            <a:xfrm rot="5400000">
              <a:off x="6489450" y="75626"/>
              <a:ext cx="4558967" cy="134100"/>
              <a:chOff x="796100" y="3019701"/>
              <a:chExt cx="4558967" cy="134100"/>
            </a:xfrm>
          </p:grpSpPr>
          <p:sp>
            <p:nvSpPr>
              <p:cNvPr id="1055" name="Google Shape;1055;p24"/>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6" name="Google Shape;1056;p24"/>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057" name="Google Shape;1057;p24"/>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58" name="Google Shape;1058;p24"/>
          <p:cNvSpPr txBox="1"/>
          <p:nvPr>
            <p:ph idx="1" type="subTitle"/>
          </p:nvPr>
        </p:nvSpPr>
        <p:spPr>
          <a:xfrm>
            <a:off x="720000" y="26499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9" name="Google Shape;1059;p24"/>
          <p:cNvSpPr txBox="1"/>
          <p:nvPr>
            <p:ph idx="2" type="subTitle"/>
          </p:nvPr>
        </p:nvSpPr>
        <p:spPr>
          <a:xfrm>
            <a:off x="3584484" y="26499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0" name="Google Shape;1060;p24"/>
          <p:cNvSpPr txBox="1"/>
          <p:nvPr>
            <p:ph idx="3" type="subTitle"/>
          </p:nvPr>
        </p:nvSpPr>
        <p:spPr>
          <a:xfrm>
            <a:off x="6448975" y="26499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1" name="Google Shape;1061;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62" name="Google Shape;1062;p24"/>
          <p:cNvSpPr txBox="1"/>
          <p:nvPr>
            <p:ph idx="4" type="subTitle"/>
          </p:nvPr>
        </p:nvSpPr>
        <p:spPr>
          <a:xfrm>
            <a:off x="720000" y="23238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063" name="Google Shape;1063;p24"/>
          <p:cNvSpPr txBox="1"/>
          <p:nvPr>
            <p:ph idx="5" type="subTitle"/>
          </p:nvPr>
        </p:nvSpPr>
        <p:spPr>
          <a:xfrm>
            <a:off x="3584483" y="23238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064" name="Google Shape;1064;p24"/>
          <p:cNvSpPr txBox="1"/>
          <p:nvPr>
            <p:ph idx="6" type="subTitle"/>
          </p:nvPr>
        </p:nvSpPr>
        <p:spPr>
          <a:xfrm>
            <a:off x="6448972" y="23238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065" name="Google Shape;1065;p24"/>
          <p:cNvGrpSpPr/>
          <p:nvPr/>
        </p:nvGrpSpPr>
        <p:grpSpPr>
          <a:xfrm>
            <a:off x="6067575" y="2796625"/>
            <a:ext cx="4006263" cy="4771152"/>
            <a:chOff x="5915175" y="2339425"/>
            <a:chExt cx="4006263" cy="4771152"/>
          </a:xfrm>
        </p:grpSpPr>
        <p:sp>
          <p:nvSpPr>
            <p:cNvPr id="1066" name="Google Shape;1066;p24"/>
            <p:cNvSpPr/>
            <p:nvPr/>
          </p:nvSpPr>
          <p:spPr>
            <a:xfrm>
              <a:off x="5915175" y="236128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4"/>
            <p:cNvSpPr/>
            <p:nvPr/>
          </p:nvSpPr>
          <p:spPr>
            <a:xfrm>
              <a:off x="6873793" y="233942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8" name="Google Shape;1068;p24"/>
            <p:cNvGrpSpPr/>
            <p:nvPr/>
          </p:nvGrpSpPr>
          <p:grpSpPr>
            <a:xfrm>
              <a:off x="7520550" y="4608575"/>
              <a:ext cx="582050" cy="582425"/>
              <a:chOff x="959750" y="3039275"/>
              <a:chExt cx="582050" cy="582425"/>
            </a:xfrm>
          </p:grpSpPr>
          <p:sp>
            <p:nvSpPr>
              <p:cNvPr id="1069" name="Google Shape;1069;p24"/>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4"/>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4"/>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4"/>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4"/>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4"/>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4"/>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6" name="Google Shape;1076;p24"/>
            <p:cNvGrpSpPr/>
            <p:nvPr/>
          </p:nvGrpSpPr>
          <p:grpSpPr>
            <a:xfrm>
              <a:off x="8484675" y="3658275"/>
              <a:ext cx="582050" cy="582425"/>
              <a:chOff x="959750" y="3039275"/>
              <a:chExt cx="582050" cy="582425"/>
            </a:xfrm>
          </p:grpSpPr>
          <p:sp>
            <p:nvSpPr>
              <p:cNvPr id="1077" name="Google Shape;1077;p24"/>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4"/>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4"/>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4"/>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4"/>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4"/>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4"/>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84" name="Google Shape;1084;p24"/>
          <p:cNvGrpSpPr/>
          <p:nvPr/>
        </p:nvGrpSpPr>
        <p:grpSpPr>
          <a:xfrm>
            <a:off x="-235366" y="3828554"/>
            <a:ext cx="5249359" cy="2992224"/>
            <a:chOff x="-258616" y="3430829"/>
            <a:chExt cx="5249359" cy="2992224"/>
          </a:xfrm>
        </p:grpSpPr>
        <p:pic>
          <p:nvPicPr>
            <p:cNvPr id="1085" name="Google Shape;1085;p24"/>
            <p:cNvPicPr preferRelativeResize="0"/>
            <p:nvPr/>
          </p:nvPicPr>
          <p:blipFill rotWithShape="1">
            <a:blip r:embed="rId3">
              <a:alphaModFix/>
            </a:blip>
            <a:srcRect b="26177" l="16960" r="7121" t="24718"/>
            <a:stretch/>
          </p:blipFill>
          <p:spPr>
            <a:xfrm>
              <a:off x="1070243" y="3430829"/>
              <a:ext cx="3920501" cy="2992224"/>
            </a:xfrm>
            <a:prstGeom prst="rect">
              <a:avLst/>
            </a:prstGeom>
            <a:noFill/>
            <a:ln>
              <a:noFill/>
            </a:ln>
          </p:spPr>
        </p:pic>
        <p:sp>
          <p:nvSpPr>
            <p:cNvPr id="1086" name="Google Shape;1086;p24"/>
            <p:cNvSpPr/>
            <p:nvPr/>
          </p:nvSpPr>
          <p:spPr>
            <a:xfrm>
              <a:off x="363250" y="46677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4"/>
            <p:cNvSpPr/>
            <p:nvPr/>
          </p:nvSpPr>
          <p:spPr>
            <a:xfrm>
              <a:off x="941424" y="47243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4"/>
            <p:cNvSpPr/>
            <p:nvPr/>
          </p:nvSpPr>
          <p:spPr>
            <a:xfrm>
              <a:off x="820562" y="49581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4"/>
            <p:cNvSpPr/>
            <p:nvPr/>
          </p:nvSpPr>
          <p:spPr>
            <a:xfrm>
              <a:off x="1299000" y="4608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4"/>
            <p:cNvSpPr/>
            <p:nvPr/>
          </p:nvSpPr>
          <p:spPr>
            <a:xfrm rot="5400000">
              <a:off x="447539" y="31337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1" name="Google Shape;1091;p24"/>
            <p:cNvGrpSpPr/>
            <p:nvPr/>
          </p:nvGrpSpPr>
          <p:grpSpPr>
            <a:xfrm>
              <a:off x="736485" y="4387072"/>
              <a:ext cx="161977" cy="161940"/>
              <a:chOff x="1101075" y="2142375"/>
              <a:chExt cx="439200" cy="439100"/>
            </a:xfrm>
          </p:grpSpPr>
          <p:sp>
            <p:nvSpPr>
              <p:cNvPr id="1092" name="Google Shape;1092;p2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4" name="Google Shape;1094;p24"/>
            <p:cNvGrpSpPr/>
            <p:nvPr/>
          </p:nvGrpSpPr>
          <p:grpSpPr>
            <a:xfrm rot="10800000">
              <a:off x="2118901" y="4805293"/>
              <a:ext cx="161977" cy="161940"/>
              <a:chOff x="1101075" y="2142375"/>
              <a:chExt cx="439200" cy="439100"/>
            </a:xfrm>
          </p:grpSpPr>
          <p:sp>
            <p:nvSpPr>
              <p:cNvPr id="1095" name="Google Shape;1095;p2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97" name="Google Shape;1097;p24"/>
          <p:cNvGrpSpPr/>
          <p:nvPr/>
        </p:nvGrpSpPr>
        <p:grpSpPr>
          <a:xfrm>
            <a:off x="-515563" y="-797996"/>
            <a:ext cx="1433417" cy="2584783"/>
            <a:chOff x="-363163" y="-645596"/>
            <a:chExt cx="1433417" cy="2584783"/>
          </a:xfrm>
        </p:grpSpPr>
        <p:grpSp>
          <p:nvGrpSpPr>
            <p:cNvPr id="1098" name="Google Shape;1098;p24"/>
            <p:cNvGrpSpPr/>
            <p:nvPr/>
          </p:nvGrpSpPr>
          <p:grpSpPr>
            <a:xfrm rot="10800000">
              <a:off x="-64595" y="-645596"/>
              <a:ext cx="1134849" cy="2370191"/>
              <a:chOff x="-575575" y="3685599"/>
              <a:chExt cx="1421048" cy="2967932"/>
            </a:xfrm>
          </p:grpSpPr>
          <p:sp>
            <p:nvSpPr>
              <p:cNvPr id="1099" name="Google Shape;1099;p24"/>
              <p:cNvSpPr/>
              <p:nvPr/>
            </p:nvSpPr>
            <p:spPr>
              <a:xfrm>
                <a:off x="-575575" y="36855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4"/>
              <p:cNvSpPr/>
              <p:nvPr/>
            </p:nvSpPr>
            <p:spPr>
              <a:xfrm rot="10800000">
                <a:off x="-575573" y="3820175"/>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1" name="Google Shape;1101;p24"/>
            <p:cNvSpPr/>
            <p:nvPr/>
          </p:nvSpPr>
          <p:spPr>
            <a:xfrm>
              <a:off x="0" y="36165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4"/>
            <p:cNvSpPr/>
            <p:nvPr/>
          </p:nvSpPr>
          <p:spPr>
            <a:xfrm>
              <a:off x="131225" y="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3" name="Google Shape;1103;p24"/>
            <p:cNvGrpSpPr/>
            <p:nvPr/>
          </p:nvGrpSpPr>
          <p:grpSpPr>
            <a:xfrm flipH="1" rot="-2700000">
              <a:off x="-216370" y="1084101"/>
              <a:ext cx="708093" cy="708493"/>
              <a:chOff x="3678700" y="407275"/>
              <a:chExt cx="708100" cy="708500"/>
            </a:xfrm>
          </p:grpSpPr>
          <p:sp>
            <p:nvSpPr>
              <p:cNvPr id="1104" name="Google Shape;1104;p24"/>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4"/>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4"/>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4"/>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4"/>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4"/>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4"/>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111" name="Shape 1111"/>
        <p:cNvGrpSpPr/>
        <p:nvPr/>
      </p:nvGrpSpPr>
      <p:grpSpPr>
        <a:xfrm>
          <a:off x="0" y="0"/>
          <a:ext cx="0" cy="0"/>
          <a:chOff x="0" y="0"/>
          <a:chExt cx="0" cy="0"/>
        </a:xfrm>
      </p:grpSpPr>
      <p:sp>
        <p:nvSpPr>
          <p:cNvPr id="1112" name="Google Shape;1112;p25"/>
          <p:cNvSpPr txBox="1"/>
          <p:nvPr>
            <p:ph idx="1" type="subTitle"/>
          </p:nvPr>
        </p:nvSpPr>
        <p:spPr>
          <a:xfrm>
            <a:off x="720000" y="35204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3" name="Google Shape;1113;p25"/>
          <p:cNvSpPr txBox="1"/>
          <p:nvPr>
            <p:ph idx="2" type="subTitle"/>
          </p:nvPr>
        </p:nvSpPr>
        <p:spPr>
          <a:xfrm>
            <a:off x="3584484" y="35204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4" name="Google Shape;1114;p25"/>
          <p:cNvSpPr txBox="1"/>
          <p:nvPr>
            <p:ph idx="3" type="subTitle"/>
          </p:nvPr>
        </p:nvSpPr>
        <p:spPr>
          <a:xfrm>
            <a:off x="6448975" y="35204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5" name="Google Shape;1115;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16" name="Google Shape;1116;p25"/>
          <p:cNvSpPr txBox="1"/>
          <p:nvPr>
            <p:ph idx="4" type="subTitle"/>
          </p:nvPr>
        </p:nvSpPr>
        <p:spPr>
          <a:xfrm>
            <a:off x="720000" y="31943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17" name="Google Shape;1117;p25"/>
          <p:cNvSpPr txBox="1"/>
          <p:nvPr>
            <p:ph idx="5" type="subTitle"/>
          </p:nvPr>
        </p:nvSpPr>
        <p:spPr>
          <a:xfrm>
            <a:off x="3584483" y="31943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18" name="Google Shape;1118;p25"/>
          <p:cNvSpPr txBox="1"/>
          <p:nvPr>
            <p:ph idx="6" type="subTitle"/>
          </p:nvPr>
        </p:nvSpPr>
        <p:spPr>
          <a:xfrm>
            <a:off x="6448972" y="31943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19" name="Google Shape;1119;p25"/>
          <p:cNvSpPr/>
          <p:nvPr>
            <p:ph idx="7" type="pic"/>
          </p:nvPr>
        </p:nvSpPr>
        <p:spPr>
          <a:xfrm>
            <a:off x="720000" y="1236800"/>
            <a:ext cx="1981800" cy="1662300"/>
          </a:xfrm>
          <a:prstGeom prst="snip1Rect">
            <a:avLst>
              <a:gd fmla="val 16667" name="adj"/>
            </a:avLst>
          </a:prstGeom>
          <a:noFill/>
          <a:ln>
            <a:noFill/>
          </a:ln>
        </p:spPr>
      </p:sp>
      <p:sp>
        <p:nvSpPr>
          <p:cNvPr id="1120" name="Google Shape;1120;p25"/>
          <p:cNvSpPr/>
          <p:nvPr>
            <p:ph idx="8" type="pic"/>
          </p:nvPr>
        </p:nvSpPr>
        <p:spPr>
          <a:xfrm>
            <a:off x="3584475" y="1236800"/>
            <a:ext cx="1981800" cy="1662300"/>
          </a:xfrm>
          <a:prstGeom prst="snip1Rect">
            <a:avLst>
              <a:gd fmla="val 16667" name="adj"/>
            </a:avLst>
          </a:prstGeom>
          <a:noFill/>
          <a:ln>
            <a:noFill/>
          </a:ln>
        </p:spPr>
      </p:sp>
      <p:sp>
        <p:nvSpPr>
          <p:cNvPr id="1121" name="Google Shape;1121;p25"/>
          <p:cNvSpPr/>
          <p:nvPr>
            <p:ph idx="9" type="pic"/>
          </p:nvPr>
        </p:nvSpPr>
        <p:spPr>
          <a:xfrm>
            <a:off x="6448950" y="1236800"/>
            <a:ext cx="1981800" cy="1662300"/>
          </a:xfrm>
          <a:prstGeom prst="snip1Rect">
            <a:avLst>
              <a:gd fmla="val 16667" name="adj"/>
            </a:avLst>
          </a:prstGeom>
          <a:noFill/>
          <a:ln>
            <a:noFill/>
          </a:ln>
        </p:spPr>
      </p:sp>
      <p:grpSp>
        <p:nvGrpSpPr>
          <p:cNvPr id="1122" name="Google Shape;1122;p25"/>
          <p:cNvGrpSpPr/>
          <p:nvPr/>
        </p:nvGrpSpPr>
        <p:grpSpPr>
          <a:xfrm>
            <a:off x="-928041" y="3925887"/>
            <a:ext cx="2833357" cy="1517787"/>
            <a:chOff x="-623241" y="3849687"/>
            <a:chExt cx="2833357" cy="1517787"/>
          </a:xfrm>
        </p:grpSpPr>
        <p:grpSp>
          <p:nvGrpSpPr>
            <p:cNvPr id="1123" name="Google Shape;1123;p25"/>
            <p:cNvGrpSpPr/>
            <p:nvPr/>
          </p:nvGrpSpPr>
          <p:grpSpPr>
            <a:xfrm rot="5400000">
              <a:off x="-879113" y="4155104"/>
              <a:ext cx="1517787" cy="906953"/>
              <a:chOff x="-55500" y="4835979"/>
              <a:chExt cx="1517787" cy="906953"/>
            </a:xfrm>
          </p:grpSpPr>
          <p:sp>
            <p:nvSpPr>
              <p:cNvPr id="1124" name="Google Shape;1124;p25"/>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5"/>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5"/>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5"/>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8" name="Google Shape;1128;p25"/>
            <p:cNvGrpSpPr/>
            <p:nvPr/>
          </p:nvGrpSpPr>
          <p:grpSpPr>
            <a:xfrm>
              <a:off x="-623241" y="3946426"/>
              <a:ext cx="2833357" cy="1421047"/>
              <a:chOff x="-677366" y="4067276"/>
              <a:chExt cx="2833357" cy="1421047"/>
            </a:xfrm>
          </p:grpSpPr>
          <p:sp>
            <p:nvSpPr>
              <p:cNvPr id="1129" name="Google Shape;1129;p25"/>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0" name="Google Shape;1130;p25"/>
              <p:cNvGrpSpPr/>
              <p:nvPr/>
            </p:nvGrpSpPr>
            <p:grpSpPr>
              <a:xfrm>
                <a:off x="317735" y="4614472"/>
                <a:ext cx="161977" cy="161940"/>
                <a:chOff x="1101075" y="2142375"/>
                <a:chExt cx="439200" cy="439100"/>
              </a:xfrm>
            </p:grpSpPr>
            <p:sp>
              <p:nvSpPr>
                <p:cNvPr id="1131" name="Google Shape;1131;p2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3" name="Google Shape;1133;p25"/>
              <p:cNvGrpSpPr/>
              <p:nvPr/>
            </p:nvGrpSpPr>
            <p:grpSpPr>
              <a:xfrm rot="10800000">
                <a:off x="1700151" y="5032693"/>
                <a:ext cx="161977" cy="161940"/>
                <a:chOff x="1101075" y="2142375"/>
                <a:chExt cx="439200" cy="439100"/>
              </a:xfrm>
            </p:grpSpPr>
            <p:sp>
              <p:nvSpPr>
                <p:cNvPr id="1134" name="Google Shape;1134;p2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36" name="Google Shape;1136;p25"/>
            <p:cNvSpPr/>
            <p:nvPr/>
          </p:nvSpPr>
          <p:spPr>
            <a:xfrm rot="-5400000">
              <a:off x="289120"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7" name="Google Shape;1137;p25"/>
          <p:cNvGrpSpPr/>
          <p:nvPr/>
        </p:nvGrpSpPr>
        <p:grpSpPr>
          <a:xfrm>
            <a:off x="6400125" y="-1754449"/>
            <a:ext cx="4189199" cy="3065874"/>
            <a:chOff x="6171525" y="-1678249"/>
            <a:chExt cx="4189199" cy="3065874"/>
          </a:xfrm>
        </p:grpSpPr>
        <p:sp>
          <p:nvSpPr>
            <p:cNvPr id="1138" name="Google Shape;1138;p25"/>
            <p:cNvSpPr/>
            <p:nvPr/>
          </p:nvSpPr>
          <p:spPr>
            <a:xfrm rot="-5400000">
              <a:off x="6808863" y="-808395"/>
              <a:ext cx="1558682"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39" name="Google Shape;1139;p25"/>
            <p:cNvPicPr preferRelativeResize="0"/>
            <p:nvPr/>
          </p:nvPicPr>
          <p:blipFill rotWithShape="1">
            <a:blip r:embed="rId2">
              <a:alphaModFix/>
            </a:blip>
            <a:srcRect b="26177" l="16960" r="7121" t="24718"/>
            <a:stretch/>
          </p:blipFill>
          <p:spPr>
            <a:xfrm>
              <a:off x="6587425" y="-1678249"/>
              <a:ext cx="3773299" cy="2879876"/>
            </a:xfrm>
            <a:prstGeom prst="rect">
              <a:avLst/>
            </a:prstGeom>
            <a:noFill/>
            <a:ln>
              <a:noFill/>
            </a:ln>
          </p:spPr>
        </p:pic>
        <p:sp>
          <p:nvSpPr>
            <p:cNvPr id="1140" name="Google Shape;1140;p25"/>
            <p:cNvSpPr/>
            <p:nvPr/>
          </p:nvSpPr>
          <p:spPr>
            <a:xfrm>
              <a:off x="8292929" y="-80469"/>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1" name="Google Shape;1141;p25"/>
            <p:cNvGrpSpPr/>
            <p:nvPr/>
          </p:nvGrpSpPr>
          <p:grpSpPr>
            <a:xfrm rot="-2700000">
              <a:off x="8302147" y="61289"/>
              <a:ext cx="582044" cy="582419"/>
              <a:chOff x="959750" y="3039275"/>
              <a:chExt cx="582050" cy="582425"/>
            </a:xfrm>
          </p:grpSpPr>
          <p:sp>
            <p:nvSpPr>
              <p:cNvPr id="1142" name="Google Shape;1142;p2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25"/>
            <p:cNvGrpSpPr/>
            <p:nvPr/>
          </p:nvGrpSpPr>
          <p:grpSpPr>
            <a:xfrm rot="-2700000">
              <a:off x="8551447" y="61289"/>
              <a:ext cx="582044" cy="582419"/>
              <a:chOff x="959750" y="3039275"/>
              <a:chExt cx="582050" cy="582425"/>
            </a:xfrm>
          </p:grpSpPr>
          <p:sp>
            <p:nvSpPr>
              <p:cNvPr id="1150" name="Google Shape;1150;p2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57" name="Google Shape;1157;p25"/>
          <p:cNvGrpSpPr/>
          <p:nvPr/>
        </p:nvGrpSpPr>
        <p:grpSpPr>
          <a:xfrm rot="2700000">
            <a:off x="8945322" y="2352177"/>
            <a:ext cx="439196" cy="439096"/>
            <a:chOff x="1101075" y="2142375"/>
            <a:chExt cx="439200" cy="439100"/>
          </a:xfrm>
        </p:grpSpPr>
        <p:sp>
          <p:nvSpPr>
            <p:cNvPr id="1158" name="Google Shape;1158;p2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0" name="Google Shape;1160;p25"/>
          <p:cNvGrpSpPr/>
          <p:nvPr/>
        </p:nvGrpSpPr>
        <p:grpSpPr>
          <a:xfrm rot="10800000">
            <a:off x="4995775" y="180626"/>
            <a:ext cx="4558967" cy="134100"/>
            <a:chOff x="796100" y="3019701"/>
            <a:chExt cx="4558967" cy="134100"/>
          </a:xfrm>
        </p:grpSpPr>
        <p:sp>
          <p:nvSpPr>
            <p:cNvPr id="1161" name="Google Shape;1161;p2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62" name="Google Shape;1162;p2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163" name="Google Shape;1163;p2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164" name="Shape 1164"/>
        <p:cNvGrpSpPr/>
        <p:nvPr/>
      </p:nvGrpSpPr>
      <p:grpSpPr>
        <a:xfrm>
          <a:off x="0" y="0"/>
          <a:ext cx="0" cy="0"/>
          <a:chOff x="0" y="0"/>
          <a:chExt cx="0" cy="0"/>
        </a:xfrm>
      </p:grpSpPr>
      <p:sp>
        <p:nvSpPr>
          <p:cNvPr id="1165" name="Google Shape;1165;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66" name="Google Shape;1166;p26"/>
          <p:cNvSpPr txBox="1"/>
          <p:nvPr>
            <p:ph idx="1" type="subTitle"/>
          </p:nvPr>
        </p:nvSpPr>
        <p:spPr>
          <a:xfrm>
            <a:off x="1804750" y="1935218"/>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7" name="Google Shape;1167;p26"/>
          <p:cNvSpPr txBox="1"/>
          <p:nvPr>
            <p:ph idx="2" type="subTitle"/>
          </p:nvPr>
        </p:nvSpPr>
        <p:spPr>
          <a:xfrm>
            <a:off x="5237152" y="1935218"/>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8" name="Google Shape;1168;p26"/>
          <p:cNvSpPr txBox="1"/>
          <p:nvPr>
            <p:ph idx="3" type="subTitle"/>
          </p:nvPr>
        </p:nvSpPr>
        <p:spPr>
          <a:xfrm>
            <a:off x="1804750" y="3561374"/>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9" name="Google Shape;1169;p26"/>
          <p:cNvSpPr txBox="1"/>
          <p:nvPr>
            <p:ph idx="4" type="subTitle"/>
          </p:nvPr>
        </p:nvSpPr>
        <p:spPr>
          <a:xfrm>
            <a:off x="5237152" y="3561374"/>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0" name="Google Shape;1170;p26"/>
          <p:cNvSpPr txBox="1"/>
          <p:nvPr>
            <p:ph idx="5" type="subTitle"/>
          </p:nvPr>
        </p:nvSpPr>
        <p:spPr>
          <a:xfrm>
            <a:off x="1804750" y="1605775"/>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71" name="Google Shape;1171;p26"/>
          <p:cNvSpPr txBox="1"/>
          <p:nvPr>
            <p:ph idx="6" type="subTitle"/>
          </p:nvPr>
        </p:nvSpPr>
        <p:spPr>
          <a:xfrm>
            <a:off x="5237150" y="1605775"/>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72" name="Google Shape;1172;p26"/>
          <p:cNvSpPr txBox="1"/>
          <p:nvPr>
            <p:ph idx="7" type="subTitle"/>
          </p:nvPr>
        </p:nvSpPr>
        <p:spPr>
          <a:xfrm>
            <a:off x="1804750" y="3231981"/>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73" name="Google Shape;1173;p26"/>
          <p:cNvSpPr txBox="1"/>
          <p:nvPr>
            <p:ph idx="8" type="subTitle"/>
          </p:nvPr>
        </p:nvSpPr>
        <p:spPr>
          <a:xfrm>
            <a:off x="5237150" y="3231981"/>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174" name="Google Shape;1174;p26"/>
          <p:cNvGrpSpPr/>
          <p:nvPr/>
        </p:nvGrpSpPr>
        <p:grpSpPr>
          <a:xfrm>
            <a:off x="-2902027" y="1271890"/>
            <a:ext cx="6191222" cy="6191222"/>
            <a:chOff x="-2825827" y="1271890"/>
            <a:chExt cx="6191222" cy="6191222"/>
          </a:xfrm>
        </p:grpSpPr>
        <p:pic>
          <p:nvPicPr>
            <p:cNvPr id="1175" name="Google Shape;1175;p26"/>
            <p:cNvPicPr preferRelativeResize="0"/>
            <p:nvPr/>
          </p:nvPicPr>
          <p:blipFill rotWithShape="1">
            <a:blip r:embed="rId2">
              <a:alphaModFix/>
            </a:blip>
            <a:srcRect b="26177" l="16960" r="7121" t="24718"/>
            <a:stretch/>
          </p:blipFill>
          <p:spPr>
            <a:xfrm>
              <a:off x="-680950" y="3866725"/>
              <a:ext cx="2441950" cy="1863749"/>
            </a:xfrm>
            <a:prstGeom prst="rect">
              <a:avLst/>
            </a:prstGeom>
            <a:noFill/>
            <a:ln>
              <a:noFill/>
            </a:ln>
          </p:spPr>
        </p:pic>
        <p:grpSp>
          <p:nvGrpSpPr>
            <p:cNvPr id="1176" name="Google Shape;1176;p26"/>
            <p:cNvGrpSpPr/>
            <p:nvPr/>
          </p:nvGrpSpPr>
          <p:grpSpPr>
            <a:xfrm>
              <a:off x="-2825827" y="1271890"/>
              <a:ext cx="6191222" cy="6191222"/>
              <a:chOff x="-2825827" y="1271890"/>
              <a:chExt cx="6191222" cy="6191222"/>
            </a:xfrm>
          </p:grpSpPr>
          <p:sp>
            <p:nvSpPr>
              <p:cNvPr id="1177" name="Google Shape;1177;p26"/>
              <p:cNvSpPr/>
              <p:nvPr/>
            </p:nvSpPr>
            <p:spPr>
              <a:xfrm flipH="1" rot="2700000">
                <a:off x="-1733384" y="199281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6"/>
              <p:cNvSpPr/>
              <p:nvPr/>
            </p:nvSpPr>
            <p:spPr>
              <a:xfrm flipH="1" rot="2700000">
                <a:off x="-1192832" y="2500186"/>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9" name="Google Shape;1179;p26"/>
              <p:cNvGrpSpPr/>
              <p:nvPr/>
            </p:nvGrpSpPr>
            <p:grpSpPr>
              <a:xfrm rot="10800000">
                <a:off x="384881" y="3042905"/>
                <a:ext cx="134100" cy="134100"/>
                <a:chOff x="-1999139" y="3143772"/>
                <a:chExt cx="134100" cy="134100"/>
              </a:xfrm>
            </p:grpSpPr>
            <p:sp>
              <p:nvSpPr>
                <p:cNvPr id="1180" name="Google Shape;1180;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2" name="Google Shape;1182;p26"/>
              <p:cNvGrpSpPr/>
              <p:nvPr/>
            </p:nvGrpSpPr>
            <p:grpSpPr>
              <a:xfrm rot="10800000">
                <a:off x="146106" y="3710980"/>
                <a:ext cx="134100" cy="134100"/>
                <a:chOff x="-1999139" y="3143772"/>
                <a:chExt cx="134100" cy="134100"/>
              </a:xfrm>
            </p:grpSpPr>
            <p:sp>
              <p:nvSpPr>
                <p:cNvPr id="1183" name="Google Shape;1183;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5" name="Google Shape;1185;p26"/>
              <p:cNvGrpSpPr/>
              <p:nvPr/>
            </p:nvGrpSpPr>
            <p:grpSpPr>
              <a:xfrm>
                <a:off x="-102297" y="3780153"/>
                <a:ext cx="939901" cy="2449421"/>
                <a:chOff x="-102297" y="3780153"/>
                <a:chExt cx="939901" cy="2449421"/>
              </a:xfrm>
            </p:grpSpPr>
            <p:sp>
              <p:nvSpPr>
                <p:cNvPr id="1186" name="Google Shape;1186;p26"/>
                <p:cNvSpPr/>
                <p:nvPr/>
              </p:nvSpPr>
              <p:spPr>
                <a:xfrm rot="10800000">
                  <a:off x="260154" y="4254866"/>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6"/>
                <p:cNvSpPr/>
                <p:nvPr/>
              </p:nvSpPr>
              <p:spPr>
                <a:xfrm rot="10800000">
                  <a:off x="-102297" y="3780153"/>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8" name="Google Shape;1188;p26"/>
                <p:cNvGrpSpPr/>
                <p:nvPr/>
              </p:nvGrpSpPr>
              <p:grpSpPr>
                <a:xfrm rot="10800000">
                  <a:off x="532825" y="5492502"/>
                  <a:ext cx="134004" cy="134004"/>
                  <a:chOff x="8356813" y="1074288"/>
                  <a:chExt cx="351900" cy="351900"/>
                </a:xfrm>
              </p:grpSpPr>
              <p:sp>
                <p:nvSpPr>
                  <p:cNvPr id="1189" name="Google Shape;1189;p26"/>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grpSp>
        <p:nvGrpSpPr>
          <p:cNvPr id="1191" name="Google Shape;1191;p26"/>
          <p:cNvGrpSpPr/>
          <p:nvPr/>
        </p:nvGrpSpPr>
        <p:grpSpPr>
          <a:xfrm>
            <a:off x="5650173" y="-1036475"/>
            <a:ext cx="6191222" cy="6865137"/>
            <a:chOff x="5497773" y="-1036475"/>
            <a:chExt cx="6191222" cy="6865137"/>
          </a:xfrm>
        </p:grpSpPr>
        <p:grpSp>
          <p:nvGrpSpPr>
            <p:cNvPr id="1192" name="Google Shape;1192;p26"/>
            <p:cNvGrpSpPr/>
            <p:nvPr/>
          </p:nvGrpSpPr>
          <p:grpSpPr>
            <a:xfrm>
              <a:off x="5497773" y="-362560"/>
              <a:ext cx="6191222" cy="6191222"/>
              <a:chOff x="5584373" y="-362560"/>
              <a:chExt cx="6191222" cy="6191222"/>
            </a:xfrm>
          </p:grpSpPr>
          <p:grpSp>
            <p:nvGrpSpPr>
              <p:cNvPr id="1193" name="Google Shape;1193;p26"/>
              <p:cNvGrpSpPr/>
              <p:nvPr/>
            </p:nvGrpSpPr>
            <p:grpSpPr>
              <a:xfrm>
                <a:off x="5584373" y="-362560"/>
                <a:ext cx="6191222" cy="6191222"/>
                <a:chOff x="5443673" y="-405860"/>
                <a:chExt cx="6191222" cy="6191222"/>
              </a:xfrm>
            </p:grpSpPr>
            <p:sp>
              <p:nvSpPr>
                <p:cNvPr id="1194" name="Google Shape;1194;p26"/>
                <p:cNvSpPr/>
                <p:nvPr/>
              </p:nvSpPr>
              <p:spPr>
                <a:xfrm flipH="1" rot="-8100000">
                  <a:off x="6536116" y="31506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6"/>
                <p:cNvSpPr/>
                <p:nvPr/>
              </p:nvSpPr>
              <p:spPr>
                <a:xfrm flipH="1" rot="-8100000">
                  <a:off x="7076657" y="1499343"/>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6"/>
                <p:cNvSpPr/>
                <p:nvPr/>
              </p:nvSpPr>
              <p:spPr>
                <a:xfrm>
                  <a:off x="8301511" y="-335348"/>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6"/>
                <p:cNvSpPr/>
                <p:nvPr/>
              </p:nvSpPr>
              <p:spPr>
                <a:xfrm>
                  <a:off x="8554000" y="27076"/>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8" name="Google Shape;1198;p26"/>
              <p:cNvGrpSpPr/>
              <p:nvPr/>
            </p:nvGrpSpPr>
            <p:grpSpPr>
              <a:xfrm>
                <a:off x="8430786" y="3923547"/>
                <a:ext cx="134100" cy="134100"/>
                <a:chOff x="-1999139" y="3143772"/>
                <a:chExt cx="134100" cy="134100"/>
              </a:xfrm>
            </p:grpSpPr>
            <p:sp>
              <p:nvSpPr>
                <p:cNvPr id="1199" name="Google Shape;1199;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1" name="Google Shape;1201;p26"/>
              <p:cNvGrpSpPr/>
              <p:nvPr/>
            </p:nvGrpSpPr>
            <p:grpSpPr>
              <a:xfrm>
                <a:off x="8669561" y="3255472"/>
                <a:ext cx="134100" cy="134100"/>
                <a:chOff x="-1999139" y="3143772"/>
                <a:chExt cx="134100" cy="134100"/>
              </a:xfrm>
            </p:grpSpPr>
            <p:sp>
              <p:nvSpPr>
                <p:cNvPr id="1202" name="Google Shape;1202;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4" name="Google Shape;1204;p26"/>
              <p:cNvGrpSpPr/>
              <p:nvPr/>
            </p:nvGrpSpPr>
            <p:grpSpPr>
              <a:xfrm>
                <a:off x="8612986" y="311022"/>
                <a:ext cx="134004" cy="134004"/>
                <a:chOff x="8356813" y="1074288"/>
                <a:chExt cx="351900" cy="351900"/>
              </a:xfrm>
            </p:grpSpPr>
            <p:sp>
              <p:nvSpPr>
                <p:cNvPr id="1205" name="Google Shape;1205;p26"/>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207" name="Google Shape;1207;p26"/>
            <p:cNvPicPr preferRelativeResize="0"/>
            <p:nvPr/>
          </p:nvPicPr>
          <p:blipFill rotWithShape="1">
            <a:blip r:embed="rId2">
              <a:alphaModFix/>
            </a:blip>
            <a:srcRect b="26177" l="16960" r="7121" t="24718"/>
            <a:stretch/>
          </p:blipFill>
          <p:spPr>
            <a:xfrm>
              <a:off x="6929350" y="-1036475"/>
              <a:ext cx="2441950" cy="1863749"/>
            </a:xfrm>
            <a:prstGeom prst="rect">
              <a:avLst/>
            </a:prstGeom>
            <a:noFill/>
            <a:ln>
              <a:noFill/>
            </a:ln>
          </p:spPr>
        </p:pic>
      </p:grpSp>
      <p:grpSp>
        <p:nvGrpSpPr>
          <p:cNvPr id="1208" name="Google Shape;1208;p26"/>
          <p:cNvGrpSpPr/>
          <p:nvPr/>
        </p:nvGrpSpPr>
        <p:grpSpPr>
          <a:xfrm>
            <a:off x="3983988" y="4933175"/>
            <a:ext cx="667916" cy="439200"/>
            <a:chOff x="3983988" y="4933175"/>
            <a:chExt cx="667916" cy="439200"/>
          </a:xfrm>
        </p:grpSpPr>
        <p:grpSp>
          <p:nvGrpSpPr>
            <p:cNvPr id="1209" name="Google Shape;1209;p26"/>
            <p:cNvGrpSpPr/>
            <p:nvPr/>
          </p:nvGrpSpPr>
          <p:grpSpPr>
            <a:xfrm rot="5400000">
              <a:off x="3983938" y="4933225"/>
              <a:ext cx="439200" cy="439100"/>
              <a:chOff x="1101075" y="2142375"/>
              <a:chExt cx="439200" cy="439100"/>
            </a:xfrm>
          </p:grpSpPr>
          <p:sp>
            <p:nvSpPr>
              <p:cNvPr id="1210" name="Google Shape;1210;p2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2" name="Google Shape;1212;p26"/>
            <p:cNvGrpSpPr/>
            <p:nvPr/>
          </p:nvGrpSpPr>
          <p:grpSpPr>
            <a:xfrm rot="5400000">
              <a:off x="4423062" y="5038369"/>
              <a:ext cx="228867" cy="228815"/>
              <a:chOff x="1101075" y="2142375"/>
              <a:chExt cx="439200" cy="439100"/>
            </a:xfrm>
          </p:grpSpPr>
          <p:sp>
            <p:nvSpPr>
              <p:cNvPr id="1213" name="Google Shape;1213;p2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215" name="Shape 1215"/>
        <p:cNvGrpSpPr/>
        <p:nvPr/>
      </p:nvGrpSpPr>
      <p:grpSpPr>
        <a:xfrm>
          <a:off x="0" y="0"/>
          <a:ext cx="0" cy="0"/>
          <a:chOff x="0" y="0"/>
          <a:chExt cx="0" cy="0"/>
        </a:xfrm>
      </p:grpSpPr>
      <p:sp>
        <p:nvSpPr>
          <p:cNvPr id="1216" name="Google Shape;1216;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17" name="Google Shape;1217;p27"/>
          <p:cNvSpPr txBox="1"/>
          <p:nvPr>
            <p:ph idx="1" type="subTitle"/>
          </p:nvPr>
        </p:nvSpPr>
        <p:spPr>
          <a:xfrm>
            <a:off x="720000" y="2113784"/>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8" name="Google Shape;1218;p27"/>
          <p:cNvSpPr txBox="1"/>
          <p:nvPr>
            <p:ph idx="2" type="subTitle"/>
          </p:nvPr>
        </p:nvSpPr>
        <p:spPr>
          <a:xfrm>
            <a:off x="3469872" y="2113784"/>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9" name="Google Shape;1219;p27"/>
          <p:cNvSpPr txBox="1"/>
          <p:nvPr>
            <p:ph idx="3" type="subTitle"/>
          </p:nvPr>
        </p:nvSpPr>
        <p:spPr>
          <a:xfrm>
            <a:off x="720000" y="3859222"/>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0" name="Google Shape;1220;p27"/>
          <p:cNvSpPr txBox="1"/>
          <p:nvPr>
            <p:ph idx="4" type="subTitle"/>
          </p:nvPr>
        </p:nvSpPr>
        <p:spPr>
          <a:xfrm>
            <a:off x="3469872" y="3859222"/>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1" name="Google Shape;1221;p27"/>
          <p:cNvSpPr txBox="1"/>
          <p:nvPr>
            <p:ph idx="5" type="subTitle"/>
          </p:nvPr>
        </p:nvSpPr>
        <p:spPr>
          <a:xfrm>
            <a:off x="6219751" y="2113784"/>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2" name="Google Shape;1222;p27"/>
          <p:cNvSpPr txBox="1"/>
          <p:nvPr>
            <p:ph idx="6" type="subTitle"/>
          </p:nvPr>
        </p:nvSpPr>
        <p:spPr>
          <a:xfrm>
            <a:off x="6219751" y="3859222"/>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3" name="Google Shape;1223;p27"/>
          <p:cNvSpPr txBox="1"/>
          <p:nvPr>
            <p:ph idx="7" type="subTitle"/>
          </p:nvPr>
        </p:nvSpPr>
        <p:spPr>
          <a:xfrm>
            <a:off x="720000" y="1787675"/>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4" name="Google Shape;1224;p27"/>
          <p:cNvSpPr txBox="1"/>
          <p:nvPr>
            <p:ph idx="8" type="subTitle"/>
          </p:nvPr>
        </p:nvSpPr>
        <p:spPr>
          <a:xfrm>
            <a:off x="3469873" y="1787675"/>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5" name="Google Shape;1225;p27"/>
          <p:cNvSpPr txBox="1"/>
          <p:nvPr>
            <p:ph idx="9" type="subTitle"/>
          </p:nvPr>
        </p:nvSpPr>
        <p:spPr>
          <a:xfrm>
            <a:off x="720000" y="3533123"/>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6" name="Google Shape;1226;p27"/>
          <p:cNvSpPr txBox="1"/>
          <p:nvPr>
            <p:ph idx="13" type="subTitle"/>
          </p:nvPr>
        </p:nvSpPr>
        <p:spPr>
          <a:xfrm>
            <a:off x="3469873" y="3533123"/>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7" name="Google Shape;1227;p27"/>
          <p:cNvSpPr txBox="1"/>
          <p:nvPr>
            <p:ph idx="14" type="subTitle"/>
          </p:nvPr>
        </p:nvSpPr>
        <p:spPr>
          <a:xfrm>
            <a:off x="6219752" y="1787675"/>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8" name="Google Shape;1228;p27"/>
          <p:cNvSpPr txBox="1"/>
          <p:nvPr>
            <p:ph idx="15" type="subTitle"/>
          </p:nvPr>
        </p:nvSpPr>
        <p:spPr>
          <a:xfrm>
            <a:off x="6219752" y="3533123"/>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229" name="Google Shape;1229;p27"/>
          <p:cNvGrpSpPr/>
          <p:nvPr/>
        </p:nvGrpSpPr>
        <p:grpSpPr>
          <a:xfrm>
            <a:off x="6102850" y="-1735180"/>
            <a:ext cx="4625025" cy="4171657"/>
            <a:chOff x="6026650" y="-1658980"/>
            <a:chExt cx="4625025" cy="4171657"/>
          </a:xfrm>
        </p:grpSpPr>
        <p:pic>
          <p:nvPicPr>
            <p:cNvPr id="1230" name="Google Shape;1230;p27"/>
            <p:cNvPicPr preferRelativeResize="0"/>
            <p:nvPr/>
          </p:nvPicPr>
          <p:blipFill rotWithShape="1">
            <a:blip r:embed="rId2">
              <a:alphaModFix/>
            </a:blip>
            <a:srcRect b="26177" l="16960" r="7121" t="24718"/>
            <a:stretch/>
          </p:blipFill>
          <p:spPr>
            <a:xfrm>
              <a:off x="7361325" y="-596625"/>
              <a:ext cx="2441950" cy="1863749"/>
            </a:xfrm>
            <a:prstGeom prst="rect">
              <a:avLst/>
            </a:prstGeom>
            <a:noFill/>
            <a:ln>
              <a:noFill/>
            </a:ln>
          </p:spPr>
        </p:pic>
        <p:grpSp>
          <p:nvGrpSpPr>
            <p:cNvPr id="1231" name="Google Shape;1231;p27"/>
            <p:cNvGrpSpPr/>
            <p:nvPr/>
          </p:nvGrpSpPr>
          <p:grpSpPr>
            <a:xfrm flipH="1" rot="-2700000">
              <a:off x="7289785" y="-1246897"/>
              <a:ext cx="2552124" cy="3347490"/>
              <a:chOff x="2976325" y="908175"/>
              <a:chExt cx="4028179" cy="5283555"/>
            </a:xfrm>
          </p:grpSpPr>
          <p:sp>
            <p:nvSpPr>
              <p:cNvPr id="1232" name="Google Shape;1232;p27"/>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7"/>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7"/>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5" name="Google Shape;1235;p27"/>
            <p:cNvGrpSpPr/>
            <p:nvPr/>
          </p:nvGrpSpPr>
          <p:grpSpPr>
            <a:xfrm>
              <a:off x="6026650" y="-49075"/>
              <a:ext cx="803471" cy="494095"/>
              <a:chOff x="6394675" y="-49075"/>
              <a:chExt cx="803471" cy="494095"/>
            </a:xfrm>
          </p:grpSpPr>
          <p:sp>
            <p:nvSpPr>
              <p:cNvPr id="1236" name="Google Shape;1236;p27"/>
              <p:cNvSpPr/>
              <p:nvPr/>
            </p:nvSpPr>
            <p:spPr>
              <a:xfrm>
                <a:off x="6394675" y="0"/>
                <a:ext cx="284119" cy="246048"/>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7"/>
              <p:cNvSpPr/>
              <p:nvPr/>
            </p:nvSpPr>
            <p:spPr>
              <a:xfrm>
                <a:off x="6627600" y="-49075"/>
                <a:ext cx="570546" cy="494095"/>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38" name="Google Shape;1238;p27"/>
          <p:cNvGrpSpPr/>
          <p:nvPr/>
        </p:nvGrpSpPr>
        <p:grpSpPr>
          <a:xfrm>
            <a:off x="-1089100" y="4200325"/>
            <a:ext cx="5368850" cy="1863749"/>
            <a:chOff x="-1089100" y="4200325"/>
            <a:chExt cx="5368850" cy="1863749"/>
          </a:xfrm>
        </p:grpSpPr>
        <p:grpSp>
          <p:nvGrpSpPr>
            <p:cNvPr id="1239" name="Google Shape;1239;p27"/>
            <p:cNvGrpSpPr/>
            <p:nvPr/>
          </p:nvGrpSpPr>
          <p:grpSpPr>
            <a:xfrm>
              <a:off x="-185037" y="4598363"/>
              <a:ext cx="904666" cy="726121"/>
              <a:chOff x="7945225" y="4302000"/>
              <a:chExt cx="904666" cy="726121"/>
            </a:xfrm>
          </p:grpSpPr>
          <p:sp>
            <p:nvSpPr>
              <p:cNvPr id="1240" name="Google Shape;1240;p27"/>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7"/>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7"/>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43" name="Google Shape;1243;p27"/>
            <p:cNvPicPr preferRelativeResize="0"/>
            <p:nvPr/>
          </p:nvPicPr>
          <p:blipFill rotWithShape="1">
            <a:blip r:embed="rId2">
              <a:alphaModFix/>
            </a:blip>
            <a:srcRect b="26177" l="16960" r="7121" t="24718"/>
            <a:stretch/>
          </p:blipFill>
          <p:spPr>
            <a:xfrm>
              <a:off x="1837800" y="4200325"/>
              <a:ext cx="2441950" cy="1863749"/>
            </a:xfrm>
            <a:prstGeom prst="rect">
              <a:avLst/>
            </a:prstGeom>
            <a:noFill/>
            <a:ln>
              <a:noFill/>
            </a:ln>
          </p:spPr>
        </p:pic>
        <p:grpSp>
          <p:nvGrpSpPr>
            <p:cNvPr id="1244" name="Google Shape;1244;p27"/>
            <p:cNvGrpSpPr/>
            <p:nvPr/>
          </p:nvGrpSpPr>
          <p:grpSpPr>
            <a:xfrm rot="-2700000">
              <a:off x="390377" y="4688868"/>
              <a:ext cx="299453" cy="545119"/>
              <a:chOff x="-66426" y="1151064"/>
              <a:chExt cx="299455" cy="545125"/>
            </a:xfrm>
          </p:grpSpPr>
          <p:grpSp>
            <p:nvGrpSpPr>
              <p:cNvPr id="1245" name="Google Shape;1245;p27"/>
              <p:cNvGrpSpPr/>
              <p:nvPr/>
            </p:nvGrpSpPr>
            <p:grpSpPr>
              <a:xfrm>
                <a:off x="-66426" y="1396564"/>
                <a:ext cx="299455" cy="299625"/>
                <a:chOff x="3678700" y="407275"/>
                <a:chExt cx="708100" cy="708500"/>
              </a:xfrm>
            </p:grpSpPr>
            <p:sp>
              <p:nvSpPr>
                <p:cNvPr id="1246" name="Google Shape;1246;p2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27"/>
              <p:cNvGrpSpPr/>
              <p:nvPr/>
            </p:nvGrpSpPr>
            <p:grpSpPr>
              <a:xfrm>
                <a:off x="-66426" y="1151064"/>
                <a:ext cx="299455" cy="299625"/>
                <a:chOff x="3678700" y="407275"/>
                <a:chExt cx="708100" cy="708500"/>
              </a:xfrm>
            </p:grpSpPr>
            <p:sp>
              <p:nvSpPr>
                <p:cNvPr id="1254" name="Google Shape;1254;p2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61" name="Google Shape;1261;p27"/>
            <p:cNvGrpSpPr/>
            <p:nvPr/>
          </p:nvGrpSpPr>
          <p:grpSpPr>
            <a:xfrm>
              <a:off x="-1089100" y="4894376"/>
              <a:ext cx="4558967" cy="134100"/>
              <a:chOff x="796100" y="3019701"/>
              <a:chExt cx="4558967" cy="134100"/>
            </a:xfrm>
          </p:grpSpPr>
          <p:sp>
            <p:nvSpPr>
              <p:cNvPr id="1262" name="Google Shape;1262;p2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3" name="Google Shape;1263;p2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264" name="Google Shape;1264;p2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265" name="Shape 1265"/>
        <p:cNvGrpSpPr/>
        <p:nvPr/>
      </p:nvGrpSpPr>
      <p:grpSpPr>
        <a:xfrm>
          <a:off x="0" y="0"/>
          <a:ext cx="0" cy="0"/>
          <a:chOff x="0" y="0"/>
          <a:chExt cx="0" cy="0"/>
        </a:xfrm>
      </p:grpSpPr>
      <p:sp>
        <p:nvSpPr>
          <p:cNvPr id="1266" name="Google Shape;1266;p28"/>
          <p:cNvSpPr txBox="1"/>
          <p:nvPr>
            <p:ph hasCustomPrompt="1" type="title"/>
          </p:nvPr>
        </p:nvSpPr>
        <p:spPr>
          <a:xfrm>
            <a:off x="2358450" y="664988"/>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67" name="Google Shape;1267;p28"/>
          <p:cNvSpPr txBox="1"/>
          <p:nvPr>
            <p:ph idx="1" type="subTitle"/>
          </p:nvPr>
        </p:nvSpPr>
        <p:spPr>
          <a:xfrm>
            <a:off x="2358450" y="1282313"/>
            <a:ext cx="46968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68" name="Google Shape;1268;p28"/>
          <p:cNvSpPr txBox="1"/>
          <p:nvPr>
            <p:ph hasCustomPrompt="1" idx="2" type="title"/>
          </p:nvPr>
        </p:nvSpPr>
        <p:spPr>
          <a:xfrm>
            <a:off x="2358450" y="2027244"/>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69" name="Google Shape;1269;p28"/>
          <p:cNvSpPr txBox="1"/>
          <p:nvPr>
            <p:ph idx="3" type="subTitle"/>
          </p:nvPr>
        </p:nvSpPr>
        <p:spPr>
          <a:xfrm>
            <a:off x="2358450" y="2645558"/>
            <a:ext cx="46968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70" name="Google Shape;1270;p28"/>
          <p:cNvSpPr txBox="1"/>
          <p:nvPr>
            <p:ph hasCustomPrompt="1" idx="4" type="title"/>
          </p:nvPr>
        </p:nvSpPr>
        <p:spPr>
          <a:xfrm>
            <a:off x="2358450" y="3390475"/>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71" name="Google Shape;1271;p28"/>
          <p:cNvSpPr txBox="1"/>
          <p:nvPr>
            <p:ph idx="5" type="subTitle"/>
          </p:nvPr>
        </p:nvSpPr>
        <p:spPr>
          <a:xfrm>
            <a:off x="2358450" y="4009779"/>
            <a:ext cx="46968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72" name="Google Shape;1272;p28"/>
          <p:cNvSpPr/>
          <p:nvPr/>
        </p:nvSpPr>
        <p:spPr>
          <a:xfrm>
            <a:off x="6751200" y="2645550"/>
            <a:ext cx="2925000" cy="2945400"/>
          </a:xfrm>
          <a:prstGeom prst="ellipse">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3" name="Google Shape;1273;p28"/>
          <p:cNvGrpSpPr/>
          <p:nvPr/>
        </p:nvGrpSpPr>
        <p:grpSpPr>
          <a:xfrm rot="5400000">
            <a:off x="8359950" y="-226050"/>
            <a:ext cx="439200" cy="439100"/>
            <a:chOff x="1101075" y="2142375"/>
            <a:chExt cx="439200" cy="439100"/>
          </a:xfrm>
        </p:grpSpPr>
        <p:sp>
          <p:nvSpPr>
            <p:cNvPr id="1274" name="Google Shape;1274;p2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6" name="Google Shape;1276;p28"/>
          <p:cNvGrpSpPr/>
          <p:nvPr/>
        </p:nvGrpSpPr>
        <p:grpSpPr>
          <a:xfrm>
            <a:off x="-903250" y="4838101"/>
            <a:ext cx="4558967" cy="134100"/>
            <a:chOff x="796100" y="3019701"/>
            <a:chExt cx="4558967" cy="134100"/>
          </a:xfrm>
        </p:grpSpPr>
        <p:sp>
          <p:nvSpPr>
            <p:cNvPr id="1277" name="Google Shape;1277;p28"/>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8" name="Google Shape;1278;p28"/>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279" name="Google Shape;1279;p28"/>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280" name="Shape 1280"/>
        <p:cNvGrpSpPr/>
        <p:nvPr/>
      </p:nvGrpSpPr>
      <p:grpSpPr>
        <a:xfrm>
          <a:off x="0" y="0"/>
          <a:ext cx="0" cy="0"/>
          <a:chOff x="0" y="0"/>
          <a:chExt cx="0" cy="0"/>
        </a:xfrm>
      </p:grpSpPr>
      <p:sp>
        <p:nvSpPr>
          <p:cNvPr id="1281" name="Google Shape;1281;p29"/>
          <p:cNvSpPr txBox="1"/>
          <p:nvPr>
            <p:ph type="title"/>
          </p:nvPr>
        </p:nvSpPr>
        <p:spPr>
          <a:xfrm>
            <a:off x="1157288" y="685275"/>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82" name="Google Shape;1282;p29"/>
          <p:cNvSpPr txBox="1"/>
          <p:nvPr>
            <p:ph idx="1" type="subTitle"/>
          </p:nvPr>
        </p:nvSpPr>
        <p:spPr>
          <a:xfrm>
            <a:off x="1157250" y="2203275"/>
            <a:ext cx="4448100" cy="10071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3" name="Google Shape;1283;p29"/>
          <p:cNvSpPr txBox="1"/>
          <p:nvPr>
            <p:ph idx="2" type="subTitle"/>
          </p:nvPr>
        </p:nvSpPr>
        <p:spPr>
          <a:xfrm>
            <a:off x="1157250" y="1800075"/>
            <a:ext cx="4448100" cy="385800"/>
          </a:xfrm>
          <a:prstGeom prst="rect">
            <a:avLst/>
          </a:prstGeom>
        </p:spPr>
        <p:txBody>
          <a:bodyPr anchorCtr="0" anchor="t" bIns="91425" lIns="91425" spcFirstLastPara="1" rIns="91425" wrap="square" tIns="91425">
            <a:noAutofit/>
          </a:bodyPr>
          <a:lstStyle>
            <a:lvl1pPr lvl="0">
              <a:spcBef>
                <a:spcPts val="0"/>
              </a:spcBef>
              <a:spcAft>
                <a:spcPts val="0"/>
              </a:spcAft>
              <a:buSzPts val="2500"/>
              <a:buFont typeface="IBM Plex Mono"/>
              <a:buNone/>
              <a:defRPr b="1" sz="2000">
                <a:latin typeface="IBM Plex Mono"/>
                <a:ea typeface="IBM Plex Mono"/>
                <a:cs typeface="IBM Plex Mono"/>
                <a:sym typeface="IBM Plex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4" name="Google Shape;1284;p29"/>
          <p:cNvSpPr txBox="1"/>
          <p:nvPr/>
        </p:nvSpPr>
        <p:spPr>
          <a:xfrm>
            <a:off x="1157300" y="3286450"/>
            <a:ext cx="5320200" cy="60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1" lang="en" sz="1200">
                <a:solidFill>
                  <a:schemeClr val="dk1"/>
                </a:solidFill>
                <a:latin typeface="Poppins"/>
                <a:ea typeface="Poppins"/>
                <a:cs typeface="Poppins"/>
                <a:sym typeface="Poppins"/>
              </a:rPr>
              <a:t>CREDITS: </a:t>
            </a:r>
            <a:r>
              <a:rPr lang="en" sz="1200">
                <a:solidFill>
                  <a:schemeClr val="dk1"/>
                </a:solidFill>
                <a:latin typeface="Poppins"/>
                <a:ea typeface="Poppins"/>
                <a:cs typeface="Poppins"/>
                <a:sym typeface="Poppins"/>
              </a:rPr>
              <a:t>This presentation template was created by </a:t>
            </a:r>
            <a:r>
              <a:rPr b="1" lang="en" sz="1200" u="sng">
                <a:solidFill>
                  <a:schemeClr val="dk1"/>
                </a:solidFill>
                <a:latin typeface="Poppins"/>
                <a:ea typeface="Poppins"/>
                <a:cs typeface="Poppins"/>
                <a:sym typeface="Poppins"/>
                <a:hlinkClick r:id="rId2">
                  <a:extLst>
                    <a:ext uri="{A12FA001-AC4F-418D-AE19-62706E023703}">
                      <ahyp:hlinkClr val="tx"/>
                    </a:ext>
                  </a:extLst>
                </a:hlinkClick>
              </a:rPr>
              <a:t>Slidesgo</a:t>
            </a:r>
            <a:r>
              <a:rPr lang="en" sz="1200">
                <a:solidFill>
                  <a:schemeClr val="dk1"/>
                </a:solidFill>
                <a:latin typeface="Poppins"/>
                <a:ea typeface="Poppins"/>
                <a:cs typeface="Poppins"/>
                <a:sym typeface="Poppins"/>
              </a:rPr>
              <a:t>, and includes icons by </a:t>
            </a:r>
            <a:r>
              <a:rPr b="1" lang="en" sz="1200" u="sng">
                <a:solidFill>
                  <a:schemeClr val="dk1"/>
                </a:solidFill>
                <a:latin typeface="Poppins"/>
                <a:ea typeface="Poppins"/>
                <a:cs typeface="Poppins"/>
                <a:sym typeface="Poppins"/>
                <a:hlinkClick r:id="rId3">
                  <a:extLst>
                    <a:ext uri="{A12FA001-AC4F-418D-AE19-62706E023703}">
                      <ahyp:hlinkClr val="tx"/>
                    </a:ext>
                  </a:extLst>
                </a:hlinkClick>
              </a:rPr>
              <a:t>Flaticon</a:t>
            </a:r>
            <a:r>
              <a:rPr lang="en" sz="1200">
                <a:solidFill>
                  <a:schemeClr val="dk1"/>
                </a:solidFill>
                <a:latin typeface="Poppins"/>
                <a:ea typeface="Poppins"/>
                <a:cs typeface="Poppins"/>
                <a:sym typeface="Poppins"/>
              </a:rPr>
              <a:t>, and infographics &amp; images by</a:t>
            </a:r>
            <a:r>
              <a:rPr b="1" lang="en" sz="1200">
                <a:solidFill>
                  <a:schemeClr val="dk1"/>
                </a:solidFill>
                <a:latin typeface="Poppins"/>
                <a:ea typeface="Poppins"/>
                <a:cs typeface="Poppins"/>
                <a:sym typeface="Poppins"/>
              </a:rPr>
              <a:t> </a:t>
            </a:r>
            <a:r>
              <a:rPr b="1" lang="en" sz="1200" u="sng">
                <a:solidFill>
                  <a:schemeClr val="dk1"/>
                </a:solidFill>
                <a:latin typeface="Poppins"/>
                <a:ea typeface="Poppins"/>
                <a:cs typeface="Poppins"/>
                <a:sym typeface="Poppins"/>
                <a:hlinkClick r:id="rId4">
                  <a:extLst>
                    <a:ext uri="{A12FA001-AC4F-418D-AE19-62706E023703}">
                      <ahyp:hlinkClr val="tx"/>
                    </a:ext>
                  </a:extLst>
                </a:hlinkClick>
              </a:rPr>
              <a:t>Freepik</a:t>
            </a:r>
            <a:r>
              <a:rPr b="1" lang="en" sz="1200" u="sng">
                <a:solidFill>
                  <a:schemeClr val="dk1"/>
                </a:solidFill>
                <a:latin typeface="Poppins"/>
                <a:ea typeface="Poppins"/>
                <a:cs typeface="Poppins"/>
                <a:sym typeface="Poppins"/>
              </a:rPr>
              <a:t> </a:t>
            </a:r>
            <a:endParaRPr b="1" sz="1200" u="sng">
              <a:solidFill>
                <a:schemeClr val="dk1"/>
              </a:solidFill>
              <a:latin typeface="Poppins"/>
              <a:ea typeface="Poppins"/>
              <a:cs typeface="Poppins"/>
              <a:sym typeface="Poppins"/>
            </a:endParaRPr>
          </a:p>
        </p:txBody>
      </p:sp>
      <p:grpSp>
        <p:nvGrpSpPr>
          <p:cNvPr id="1285" name="Google Shape;1285;p29"/>
          <p:cNvGrpSpPr/>
          <p:nvPr/>
        </p:nvGrpSpPr>
        <p:grpSpPr>
          <a:xfrm>
            <a:off x="-291585" y="-494819"/>
            <a:ext cx="1448824" cy="2238804"/>
            <a:chOff x="-308635" y="-494819"/>
            <a:chExt cx="1448824" cy="2238804"/>
          </a:xfrm>
        </p:grpSpPr>
        <p:grpSp>
          <p:nvGrpSpPr>
            <p:cNvPr id="1286" name="Google Shape;1286;p29"/>
            <p:cNvGrpSpPr/>
            <p:nvPr/>
          </p:nvGrpSpPr>
          <p:grpSpPr>
            <a:xfrm>
              <a:off x="-275757" y="-242066"/>
              <a:ext cx="981772" cy="1986051"/>
              <a:chOff x="-293545" y="3454371"/>
              <a:chExt cx="981772" cy="1986051"/>
            </a:xfrm>
          </p:grpSpPr>
          <p:sp>
            <p:nvSpPr>
              <p:cNvPr id="1287" name="Google Shape;1287;p29"/>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9"/>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9" name="Google Shape;1289;p29"/>
            <p:cNvGrpSpPr/>
            <p:nvPr/>
          </p:nvGrpSpPr>
          <p:grpSpPr>
            <a:xfrm>
              <a:off x="364499" y="794648"/>
              <a:ext cx="699940" cy="478601"/>
              <a:chOff x="39722" y="4349021"/>
              <a:chExt cx="1061964" cy="726143"/>
            </a:xfrm>
          </p:grpSpPr>
          <p:grpSp>
            <p:nvGrpSpPr>
              <p:cNvPr id="1290" name="Google Shape;1290;p29"/>
              <p:cNvGrpSpPr/>
              <p:nvPr/>
            </p:nvGrpSpPr>
            <p:grpSpPr>
              <a:xfrm rot="2700000">
                <a:off x="140502" y="4460924"/>
                <a:ext cx="524584" cy="502337"/>
                <a:chOff x="1189791" y="-1767331"/>
                <a:chExt cx="904284" cy="865933"/>
              </a:xfrm>
            </p:grpSpPr>
            <p:sp>
              <p:nvSpPr>
                <p:cNvPr id="1291" name="Google Shape;1291;p2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2" name="Google Shape;1292;p29"/>
                <p:cNvGrpSpPr/>
                <p:nvPr/>
              </p:nvGrpSpPr>
              <p:grpSpPr>
                <a:xfrm>
                  <a:off x="1232795" y="-1740829"/>
                  <a:ext cx="717621" cy="717392"/>
                  <a:chOff x="1483457" y="3953671"/>
                  <a:chExt cx="717621" cy="717392"/>
                </a:xfrm>
              </p:grpSpPr>
              <p:sp>
                <p:nvSpPr>
                  <p:cNvPr id="1293" name="Google Shape;1293;p2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98" name="Google Shape;1298;p2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9" name="Google Shape;1299;p29"/>
            <p:cNvGrpSpPr/>
            <p:nvPr/>
          </p:nvGrpSpPr>
          <p:grpSpPr>
            <a:xfrm rot="-5400000">
              <a:off x="-460623" y="-342832"/>
              <a:ext cx="1351491" cy="1047516"/>
              <a:chOff x="-2460210" y="2758493"/>
              <a:chExt cx="1351491" cy="1047516"/>
            </a:xfrm>
          </p:grpSpPr>
          <p:sp>
            <p:nvSpPr>
              <p:cNvPr id="1300" name="Google Shape;1300;p29"/>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9"/>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9"/>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9"/>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4" name="Google Shape;1304;p29"/>
            <p:cNvGrpSpPr/>
            <p:nvPr/>
          </p:nvGrpSpPr>
          <p:grpSpPr>
            <a:xfrm>
              <a:off x="440249" y="455173"/>
              <a:ext cx="699940" cy="478601"/>
              <a:chOff x="39722" y="4349021"/>
              <a:chExt cx="1061964" cy="726143"/>
            </a:xfrm>
          </p:grpSpPr>
          <p:grpSp>
            <p:nvGrpSpPr>
              <p:cNvPr id="1305" name="Google Shape;1305;p29"/>
              <p:cNvGrpSpPr/>
              <p:nvPr/>
            </p:nvGrpSpPr>
            <p:grpSpPr>
              <a:xfrm rot="2700000">
                <a:off x="140502" y="4460924"/>
                <a:ext cx="524584" cy="502337"/>
                <a:chOff x="1189791" y="-1767331"/>
                <a:chExt cx="904284" cy="865933"/>
              </a:xfrm>
            </p:grpSpPr>
            <p:sp>
              <p:nvSpPr>
                <p:cNvPr id="1306" name="Google Shape;1306;p2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7" name="Google Shape;1307;p29"/>
                <p:cNvGrpSpPr/>
                <p:nvPr/>
              </p:nvGrpSpPr>
              <p:grpSpPr>
                <a:xfrm>
                  <a:off x="1232795" y="-1740829"/>
                  <a:ext cx="717621" cy="717392"/>
                  <a:chOff x="1483457" y="3953671"/>
                  <a:chExt cx="717621" cy="717392"/>
                </a:xfrm>
              </p:grpSpPr>
              <p:sp>
                <p:nvSpPr>
                  <p:cNvPr id="1308" name="Google Shape;1308;p2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13" name="Google Shape;1313;p2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4" name="Google Shape;1314;p29"/>
            <p:cNvGrpSpPr/>
            <p:nvPr/>
          </p:nvGrpSpPr>
          <p:grpSpPr>
            <a:xfrm>
              <a:off x="-63826" y="511661"/>
              <a:ext cx="699940" cy="478601"/>
              <a:chOff x="39722" y="4349021"/>
              <a:chExt cx="1061964" cy="726143"/>
            </a:xfrm>
          </p:grpSpPr>
          <p:grpSp>
            <p:nvGrpSpPr>
              <p:cNvPr id="1315" name="Google Shape;1315;p29"/>
              <p:cNvGrpSpPr/>
              <p:nvPr/>
            </p:nvGrpSpPr>
            <p:grpSpPr>
              <a:xfrm rot="2700000">
                <a:off x="140502" y="4460924"/>
                <a:ext cx="524584" cy="502337"/>
                <a:chOff x="1189791" y="-1767331"/>
                <a:chExt cx="904284" cy="865933"/>
              </a:xfrm>
            </p:grpSpPr>
            <p:sp>
              <p:nvSpPr>
                <p:cNvPr id="1316" name="Google Shape;1316;p2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7" name="Google Shape;1317;p29"/>
                <p:cNvGrpSpPr/>
                <p:nvPr/>
              </p:nvGrpSpPr>
              <p:grpSpPr>
                <a:xfrm>
                  <a:off x="1232795" y="-1740829"/>
                  <a:ext cx="717621" cy="717392"/>
                  <a:chOff x="1483457" y="3953671"/>
                  <a:chExt cx="717621" cy="717392"/>
                </a:xfrm>
              </p:grpSpPr>
              <p:sp>
                <p:nvSpPr>
                  <p:cNvPr id="1318" name="Google Shape;1318;p2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23" name="Google Shape;1323;p2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24" name="Google Shape;1324;p29"/>
          <p:cNvGrpSpPr/>
          <p:nvPr/>
        </p:nvGrpSpPr>
        <p:grpSpPr>
          <a:xfrm>
            <a:off x="2659712" y="4275400"/>
            <a:ext cx="4952059" cy="2992224"/>
            <a:chOff x="2659712" y="4275400"/>
            <a:chExt cx="4952059" cy="2992224"/>
          </a:xfrm>
        </p:grpSpPr>
        <p:pic>
          <p:nvPicPr>
            <p:cNvPr id="1325" name="Google Shape;1325;p29"/>
            <p:cNvPicPr preferRelativeResize="0"/>
            <p:nvPr/>
          </p:nvPicPr>
          <p:blipFill rotWithShape="1">
            <a:blip r:embed="rId5">
              <a:alphaModFix/>
            </a:blip>
            <a:srcRect b="26177" l="16960" r="7121" t="24718"/>
            <a:stretch/>
          </p:blipFill>
          <p:spPr>
            <a:xfrm rot="10800000">
              <a:off x="2659712" y="4275400"/>
              <a:ext cx="3549051" cy="2992224"/>
            </a:xfrm>
            <a:prstGeom prst="rect">
              <a:avLst/>
            </a:prstGeom>
            <a:noFill/>
            <a:ln>
              <a:noFill/>
            </a:ln>
          </p:spPr>
        </p:pic>
        <p:grpSp>
          <p:nvGrpSpPr>
            <p:cNvPr id="1326" name="Google Shape;1326;p29"/>
            <p:cNvGrpSpPr/>
            <p:nvPr/>
          </p:nvGrpSpPr>
          <p:grpSpPr>
            <a:xfrm rot="-5400000">
              <a:off x="3258038" y="4413859"/>
              <a:ext cx="906953" cy="1517787"/>
              <a:chOff x="79748" y="2808602"/>
              <a:chExt cx="906953" cy="1517787"/>
            </a:xfrm>
          </p:grpSpPr>
          <p:sp>
            <p:nvSpPr>
              <p:cNvPr id="1327" name="Google Shape;1327;p29"/>
              <p:cNvSpPr/>
              <p:nvPr/>
            </p:nvSpPr>
            <p:spPr>
              <a:xfrm rot="5400000">
                <a:off x="357831" y="282094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9"/>
              <p:cNvSpPr/>
              <p:nvPr/>
            </p:nvSpPr>
            <p:spPr>
              <a:xfrm rot="5400000">
                <a:off x="537866" y="3393994"/>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9"/>
              <p:cNvSpPr/>
              <p:nvPr/>
            </p:nvSpPr>
            <p:spPr>
              <a:xfrm rot="5400000">
                <a:off x="67406" y="3278257"/>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9"/>
              <p:cNvSpPr/>
              <p:nvPr/>
            </p:nvSpPr>
            <p:spPr>
              <a:xfrm rot="5400000">
                <a:off x="417006" y="375669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1" name="Google Shape;1331;p29"/>
            <p:cNvGrpSpPr/>
            <p:nvPr/>
          </p:nvGrpSpPr>
          <p:grpSpPr>
            <a:xfrm rot="5400000">
              <a:off x="5484569" y="3756062"/>
              <a:ext cx="1421047" cy="2833357"/>
              <a:chOff x="334358" y="2186737"/>
              <a:chExt cx="1421047" cy="2833357"/>
            </a:xfrm>
          </p:grpSpPr>
          <p:sp>
            <p:nvSpPr>
              <p:cNvPr id="1332" name="Google Shape;1332;p29"/>
              <p:cNvSpPr/>
              <p:nvPr/>
            </p:nvSpPr>
            <p:spPr>
              <a:xfrm rot="10800000">
                <a:off x="334358" y="2186737"/>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3" name="Google Shape;1333;p29"/>
              <p:cNvGrpSpPr/>
              <p:nvPr/>
            </p:nvGrpSpPr>
            <p:grpSpPr>
              <a:xfrm rot="5400000">
                <a:off x="1046250" y="3181856"/>
                <a:ext cx="161977" cy="161940"/>
                <a:chOff x="1101075" y="2142375"/>
                <a:chExt cx="439200" cy="439100"/>
              </a:xfrm>
            </p:grpSpPr>
            <p:sp>
              <p:nvSpPr>
                <p:cNvPr id="1334" name="Google Shape;1334;p29"/>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9"/>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6" name="Google Shape;1336;p29"/>
              <p:cNvGrpSpPr/>
              <p:nvPr/>
            </p:nvGrpSpPr>
            <p:grpSpPr>
              <a:xfrm rot="-5400000">
                <a:off x="628029" y="4564272"/>
                <a:ext cx="161977" cy="161940"/>
                <a:chOff x="1101075" y="2142375"/>
                <a:chExt cx="439200" cy="439100"/>
              </a:xfrm>
            </p:grpSpPr>
            <p:sp>
              <p:nvSpPr>
                <p:cNvPr id="1337" name="Google Shape;1337;p29"/>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9"/>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339"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0"/>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0"/>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0"/>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54" name="Google Shape;1354;p30"/>
            <p:cNvSpPr/>
            <p:nvPr/>
          </p:nvSpPr>
          <p:spPr>
            <a:xfrm rot="-5400000">
              <a:off x="289120"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57" name="Google Shape;1357;p30"/>
            <p:cNvPicPr preferRelativeResize="0"/>
            <p:nvPr/>
          </p:nvPicPr>
          <p:blipFill rotWithShape="1">
            <a:blip r:embed="rId2">
              <a:alphaModFix/>
            </a:blip>
            <a:srcRect b="26177" l="16960" r="7121" t="24718"/>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0"/>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0"/>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0"/>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0"/>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0"/>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0"/>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0"/>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0"/>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0"/>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0"/>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0"/>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0"/>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0" name="Shape 140"/>
        <p:cNvGrpSpPr/>
        <p:nvPr/>
      </p:nvGrpSpPr>
      <p:grpSpPr>
        <a:xfrm>
          <a:off x="0" y="0"/>
          <a:ext cx="0" cy="0"/>
          <a:chOff x="0" y="0"/>
          <a:chExt cx="0" cy="0"/>
        </a:xfrm>
      </p:grpSpPr>
      <p:sp>
        <p:nvSpPr>
          <p:cNvPr id="141" name="Google Shape;141;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2" name="Google Shape;142;p4"/>
          <p:cNvSpPr txBox="1"/>
          <p:nvPr>
            <p:ph idx="1" type="body"/>
          </p:nvPr>
        </p:nvSpPr>
        <p:spPr>
          <a:xfrm>
            <a:off x="720000" y="1139551"/>
            <a:ext cx="7704000" cy="411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AutoNum type="arabicPeriod"/>
              <a:defRPr>
                <a:solidFill>
                  <a:srgbClr val="191919"/>
                </a:solidFill>
              </a:defRPr>
            </a:lvl1pPr>
            <a:lvl2pPr indent="-317500" lvl="1" marL="914400" rtl="0">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indent="-317500" lvl="2" marL="1371600" rtl="0">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indent="-317500" lvl="3" marL="1828800" rtl="0">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indent="-317500" lvl="4" marL="2286000" rtl="0">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indent="-317500" lvl="5" marL="2743200" rtl="0">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indent="-317500" lvl="6" marL="3200400" rtl="0">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indent="-317500" lvl="7" marL="3657600" rtl="0">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indent="-317500" lvl="8" marL="4114800" rtl="0">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p:txBody>
      </p:sp>
      <p:grpSp>
        <p:nvGrpSpPr>
          <p:cNvPr id="143" name="Google Shape;143;p4"/>
          <p:cNvGrpSpPr/>
          <p:nvPr/>
        </p:nvGrpSpPr>
        <p:grpSpPr>
          <a:xfrm>
            <a:off x="7365150" y="-1147799"/>
            <a:ext cx="3733124" cy="6537004"/>
            <a:chOff x="7212750" y="-1147799"/>
            <a:chExt cx="3733124" cy="6537004"/>
          </a:xfrm>
        </p:grpSpPr>
        <p:pic>
          <p:nvPicPr>
            <p:cNvPr id="144" name="Google Shape;144;p4"/>
            <p:cNvPicPr preferRelativeResize="0"/>
            <p:nvPr/>
          </p:nvPicPr>
          <p:blipFill rotWithShape="1">
            <a:blip r:embed="rId2">
              <a:alphaModFix/>
            </a:blip>
            <a:srcRect b="26177" l="16960" r="7121" t="24718"/>
            <a:stretch/>
          </p:blipFill>
          <p:spPr>
            <a:xfrm>
              <a:off x="7212750" y="-1147799"/>
              <a:ext cx="3733124" cy="2849200"/>
            </a:xfrm>
            <a:prstGeom prst="rect">
              <a:avLst/>
            </a:prstGeom>
            <a:noFill/>
            <a:ln>
              <a:noFill/>
            </a:ln>
          </p:spPr>
        </p:pic>
        <p:grpSp>
          <p:nvGrpSpPr>
            <p:cNvPr id="145" name="Google Shape;145;p4"/>
            <p:cNvGrpSpPr/>
            <p:nvPr/>
          </p:nvGrpSpPr>
          <p:grpSpPr>
            <a:xfrm>
              <a:off x="7392021" y="539499"/>
              <a:ext cx="1518472" cy="3030657"/>
              <a:chOff x="7785196" y="342199"/>
              <a:chExt cx="1518472" cy="3030657"/>
            </a:xfrm>
          </p:grpSpPr>
          <p:sp>
            <p:nvSpPr>
              <p:cNvPr id="146" name="Google Shape;146;p4"/>
              <p:cNvSpPr/>
              <p:nvPr/>
            </p:nvSpPr>
            <p:spPr>
              <a:xfrm rot="10800000">
                <a:off x="7882621" y="5394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rot="10800000">
                <a:off x="7785196" y="3421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4"/>
            <p:cNvSpPr/>
            <p:nvPr/>
          </p:nvSpPr>
          <p:spPr>
            <a:xfrm rot="5400000">
              <a:off x="8098189" y="-87718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 name="Google Shape;149;p4"/>
            <p:cNvGrpSpPr/>
            <p:nvPr/>
          </p:nvGrpSpPr>
          <p:grpSpPr>
            <a:xfrm>
              <a:off x="7740801" y="270000"/>
              <a:ext cx="3153315" cy="5119205"/>
              <a:chOff x="7740801" y="270000"/>
              <a:chExt cx="3153315" cy="5119205"/>
            </a:xfrm>
          </p:grpSpPr>
          <p:sp>
            <p:nvSpPr>
              <p:cNvPr id="150" name="Google Shape;150;p4"/>
              <p:cNvSpPr/>
              <p:nvPr/>
            </p:nvSpPr>
            <p:spPr>
              <a:xfrm>
                <a:off x="7740801" y="27000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4"/>
              <p:cNvGrpSpPr/>
              <p:nvPr/>
            </p:nvGrpSpPr>
            <p:grpSpPr>
              <a:xfrm>
                <a:off x="8192886" y="4736397"/>
                <a:ext cx="134004" cy="134004"/>
                <a:chOff x="8356813" y="1074288"/>
                <a:chExt cx="351900" cy="351900"/>
              </a:xfrm>
            </p:grpSpPr>
            <p:sp>
              <p:nvSpPr>
                <p:cNvPr id="152" name="Google Shape;152;p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4"/>
              <p:cNvGrpSpPr/>
              <p:nvPr/>
            </p:nvGrpSpPr>
            <p:grpSpPr>
              <a:xfrm>
                <a:off x="8788211" y="3794722"/>
                <a:ext cx="134004" cy="134004"/>
                <a:chOff x="8356813" y="1074288"/>
                <a:chExt cx="351900" cy="351900"/>
              </a:xfrm>
            </p:grpSpPr>
            <p:sp>
              <p:nvSpPr>
                <p:cNvPr id="155" name="Google Shape;155;p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4"/>
              <p:cNvGrpSpPr/>
              <p:nvPr/>
            </p:nvGrpSpPr>
            <p:grpSpPr>
              <a:xfrm>
                <a:off x="8654186" y="2424672"/>
                <a:ext cx="134004" cy="134004"/>
                <a:chOff x="8356813" y="1074288"/>
                <a:chExt cx="351900" cy="351900"/>
              </a:xfrm>
            </p:grpSpPr>
            <p:sp>
              <p:nvSpPr>
                <p:cNvPr id="158" name="Google Shape;158;p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60" name="Google Shape;160;p4"/>
          <p:cNvGrpSpPr/>
          <p:nvPr/>
        </p:nvGrpSpPr>
        <p:grpSpPr>
          <a:xfrm rot="-2529045">
            <a:off x="105741" y="3680210"/>
            <a:ext cx="591691" cy="2260270"/>
            <a:chOff x="-132364" y="1829399"/>
            <a:chExt cx="591677" cy="2260214"/>
          </a:xfrm>
        </p:grpSpPr>
        <p:sp>
          <p:nvSpPr>
            <p:cNvPr id="161" name="Google Shape;161;p4"/>
            <p:cNvSpPr/>
            <p:nvPr/>
          </p:nvSpPr>
          <p:spPr>
            <a:xfrm rot="10800000">
              <a:off x="62461" y="1829399"/>
              <a:ext cx="396852" cy="2260214"/>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rot="10800000">
              <a:off x="-132364" y="1829399"/>
              <a:ext cx="396852" cy="2260214"/>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4"/>
          <p:cNvGrpSpPr/>
          <p:nvPr/>
        </p:nvGrpSpPr>
        <p:grpSpPr>
          <a:xfrm>
            <a:off x="-520148" y="-573164"/>
            <a:ext cx="1502291" cy="2806842"/>
            <a:chOff x="-367748" y="-573164"/>
            <a:chExt cx="1502291" cy="2806842"/>
          </a:xfrm>
        </p:grpSpPr>
        <p:grpSp>
          <p:nvGrpSpPr>
            <p:cNvPr id="164" name="Google Shape;164;p4"/>
            <p:cNvGrpSpPr/>
            <p:nvPr/>
          </p:nvGrpSpPr>
          <p:grpSpPr>
            <a:xfrm rot="10800000">
              <a:off x="-191449" y="1507557"/>
              <a:ext cx="904666" cy="726121"/>
              <a:chOff x="7945225" y="4302000"/>
              <a:chExt cx="904666" cy="726121"/>
            </a:xfrm>
          </p:grpSpPr>
          <p:sp>
            <p:nvSpPr>
              <p:cNvPr id="165" name="Google Shape;165;p4"/>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4"/>
            <p:cNvSpPr/>
            <p:nvPr/>
          </p:nvSpPr>
          <p:spPr>
            <a:xfrm>
              <a:off x="152767" y="-57254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p:nvPr/>
          </p:nvSpPr>
          <p:spPr>
            <a:xfrm>
              <a:off x="-6579" y="-57316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4"/>
            <p:cNvGrpSpPr/>
            <p:nvPr/>
          </p:nvGrpSpPr>
          <p:grpSpPr>
            <a:xfrm rot="10800000">
              <a:off x="-367748" y="-467133"/>
              <a:ext cx="699928" cy="1651024"/>
              <a:chOff x="8337812" y="3492483"/>
              <a:chExt cx="699928" cy="1651024"/>
            </a:xfrm>
          </p:grpSpPr>
          <p:sp>
            <p:nvSpPr>
              <p:cNvPr id="171" name="Google Shape;171;p4"/>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solidFill>
          <a:schemeClr val="dk2"/>
        </a:solidFill>
      </p:bgPr>
    </p:bg>
    <p:spTree>
      <p:nvGrpSpPr>
        <p:cNvPr id="1378"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b="26177" l="16960" r="7121" t="24718"/>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b="26177" l="16960" r="7121" t="24718"/>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19" name="Google Shape;1419;p31"/>
              <p:cNvCxnSpPr/>
              <p:nvPr/>
            </p:nvCxnSpPr>
            <p:spPr>
              <a:xfrm>
                <a:off x="796100" y="3086750"/>
                <a:ext cx="4462800" cy="0"/>
              </a:xfrm>
              <a:prstGeom prst="straightConnector1">
                <a:avLst/>
              </a:prstGeom>
              <a:noFill/>
              <a:ln cap="flat" cmpd="sng" w="9525">
                <a:solidFill>
                  <a:schemeClr val="lt1"/>
                </a:solidFill>
                <a:prstDash val="solid"/>
                <a:round/>
                <a:headEnd len="med" w="med" type="none"/>
                <a:tailEnd len="med" w="med" type="none"/>
              </a:ln>
            </p:spPr>
          </p:cxnSp>
          <p:sp>
            <p:nvSpPr>
              <p:cNvPr id="1420" name="Google Shape;1420;p31"/>
              <p:cNvSpPr/>
              <p:nvPr/>
            </p:nvSpPr>
            <p:spPr>
              <a:xfrm>
                <a:off x="5251079" y="3049843"/>
                <a:ext cx="73800" cy="73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4" name="Shape 174"/>
        <p:cNvGrpSpPr/>
        <p:nvPr/>
      </p:nvGrpSpPr>
      <p:grpSpPr>
        <a:xfrm>
          <a:off x="0" y="0"/>
          <a:ext cx="0" cy="0"/>
          <a:chOff x="0" y="0"/>
          <a:chExt cx="0" cy="0"/>
        </a:xfrm>
      </p:grpSpPr>
      <p:sp>
        <p:nvSpPr>
          <p:cNvPr id="175" name="Google Shape;175;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6" name="Google Shape;176;p5"/>
          <p:cNvSpPr txBox="1"/>
          <p:nvPr>
            <p:ph idx="1" type="subTitle"/>
          </p:nvPr>
        </p:nvSpPr>
        <p:spPr>
          <a:xfrm>
            <a:off x="4999903" y="2372500"/>
            <a:ext cx="2340300" cy="132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7" name="Google Shape;177;p5"/>
          <p:cNvSpPr txBox="1"/>
          <p:nvPr>
            <p:ph idx="2" type="subTitle"/>
          </p:nvPr>
        </p:nvSpPr>
        <p:spPr>
          <a:xfrm>
            <a:off x="1803800" y="2372500"/>
            <a:ext cx="2340300" cy="132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5"/>
          <p:cNvSpPr txBox="1"/>
          <p:nvPr>
            <p:ph idx="3" type="subTitle"/>
          </p:nvPr>
        </p:nvSpPr>
        <p:spPr>
          <a:xfrm>
            <a:off x="4999908" y="2048488"/>
            <a:ext cx="23403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79" name="Google Shape;179;p5"/>
          <p:cNvSpPr txBox="1"/>
          <p:nvPr>
            <p:ph idx="4" type="subTitle"/>
          </p:nvPr>
        </p:nvSpPr>
        <p:spPr>
          <a:xfrm>
            <a:off x="1803800" y="2048488"/>
            <a:ext cx="23403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80" name="Google Shape;180;p5"/>
          <p:cNvGrpSpPr/>
          <p:nvPr/>
        </p:nvGrpSpPr>
        <p:grpSpPr>
          <a:xfrm>
            <a:off x="7579113" y="-890399"/>
            <a:ext cx="2898275" cy="3032950"/>
            <a:chOff x="7198113" y="-890399"/>
            <a:chExt cx="2898275" cy="3032950"/>
          </a:xfrm>
        </p:grpSpPr>
        <p:pic>
          <p:nvPicPr>
            <p:cNvPr id="181" name="Google Shape;181;p5"/>
            <p:cNvPicPr preferRelativeResize="0"/>
            <p:nvPr/>
          </p:nvPicPr>
          <p:blipFill rotWithShape="1">
            <a:blip r:embed="rId2">
              <a:alphaModFix/>
            </a:blip>
            <a:srcRect b="26177" l="16960" r="7121" t="24718"/>
            <a:stretch/>
          </p:blipFill>
          <p:spPr>
            <a:xfrm rot="-5400000">
              <a:off x="7130775" y="-823062"/>
              <a:ext cx="3032950" cy="2898275"/>
            </a:xfrm>
            <a:prstGeom prst="rect">
              <a:avLst/>
            </a:prstGeom>
            <a:noFill/>
            <a:ln>
              <a:noFill/>
            </a:ln>
          </p:spPr>
        </p:pic>
        <p:grpSp>
          <p:nvGrpSpPr>
            <p:cNvPr id="182" name="Google Shape;182;p5"/>
            <p:cNvGrpSpPr/>
            <p:nvPr/>
          </p:nvGrpSpPr>
          <p:grpSpPr>
            <a:xfrm>
              <a:off x="8319318" y="-249682"/>
              <a:ext cx="1460040" cy="1171886"/>
              <a:chOff x="7945225" y="4302000"/>
              <a:chExt cx="904666" cy="726121"/>
            </a:xfrm>
          </p:grpSpPr>
          <p:sp>
            <p:nvSpPr>
              <p:cNvPr id="183" name="Google Shape;183;p5"/>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6" name="Google Shape;186;p5"/>
          <p:cNvGrpSpPr/>
          <p:nvPr/>
        </p:nvGrpSpPr>
        <p:grpSpPr>
          <a:xfrm>
            <a:off x="-613920" y="3693606"/>
            <a:ext cx="2048057" cy="2238804"/>
            <a:chOff x="-461520" y="3617406"/>
            <a:chExt cx="2048057" cy="2238804"/>
          </a:xfrm>
        </p:grpSpPr>
        <p:grpSp>
          <p:nvGrpSpPr>
            <p:cNvPr id="187" name="Google Shape;187;p5"/>
            <p:cNvGrpSpPr/>
            <p:nvPr/>
          </p:nvGrpSpPr>
          <p:grpSpPr>
            <a:xfrm>
              <a:off x="-461520" y="3617406"/>
              <a:ext cx="1916534" cy="2238804"/>
              <a:chOff x="-461520" y="3617406"/>
              <a:chExt cx="1916534" cy="2238804"/>
            </a:xfrm>
          </p:grpSpPr>
          <p:grpSp>
            <p:nvGrpSpPr>
              <p:cNvPr id="188" name="Google Shape;188;p5"/>
              <p:cNvGrpSpPr/>
              <p:nvPr/>
            </p:nvGrpSpPr>
            <p:grpSpPr>
              <a:xfrm flipH="1">
                <a:off x="-461520" y="4010132"/>
                <a:ext cx="1916534" cy="1538287"/>
                <a:chOff x="7945225" y="4302000"/>
                <a:chExt cx="904666" cy="726121"/>
              </a:xfrm>
            </p:grpSpPr>
            <p:sp>
              <p:nvSpPr>
                <p:cNvPr id="189" name="Google Shape;189;p5"/>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5"/>
              <p:cNvGrpSpPr/>
              <p:nvPr/>
            </p:nvGrpSpPr>
            <p:grpSpPr>
              <a:xfrm>
                <a:off x="-309885" y="3617406"/>
                <a:ext cx="1448824" cy="2238804"/>
                <a:chOff x="-309885" y="3617406"/>
                <a:chExt cx="1448824" cy="2238804"/>
              </a:xfrm>
            </p:grpSpPr>
            <p:grpSp>
              <p:nvGrpSpPr>
                <p:cNvPr id="193" name="Google Shape;193;p5"/>
                <p:cNvGrpSpPr/>
                <p:nvPr/>
              </p:nvGrpSpPr>
              <p:grpSpPr>
                <a:xfrm>
                  <a:off x="-277007" y="3870159"/>
                  <a:ext cx="981772" cy="1986051"/>
                  <a:chOff x="-293545" y="3454371"/>
                  <a:chExt cx="981772" cy="1986051"/>
                </a:xfrm>
              </p:grpSpPr>
              <p:sp>
                <p:nvSpPr>
                  <p:cNvPr id="194" name="Google Shape;194;p5"/>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5"/>
                <p:cNvGrpSpPr/>
                <p:nvPr/>
              </p:nvGrpSpPr>
              <p:grpSpPr>
                <a:xfrm>
                  <a:off x="363249" y="4906873"/>
                  <a:ext cx="699940" cy="478601"/>
                  <a:chOff x="39722" y="4349021"/>
                  <a:chExt cx="1061964" cy="726143"/>
                </a:xfrm>
              </p:grpSpPr>
              <p:grpSp>
                <p:nvGrpSpPr>
                  <p:cNvPr id="197" name="Google Shape;197;p5"/>
                  <p:cNvGrpSpPr/>
                  <p:nvPr/>
                </p:nvGrpSpPr>
                <p:grpSpPr>
                  <a:xfrm rot="2700000">
                    <a:off x="140502" y="4460924"/>
                    <a:ext cx="524584" cy="502337"/>
                    <a:chOff x="1189791" y="-1767331"/>
                    <a:chExt cx="904284" cy="865933"/>
                  </a:xfrm>
                </p:grpSpPr>
                <p:sp>
                  <p:nvSpPr>
                    <p:cNvPr id="198" name="Google Shape;198;p5"/>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 name="Google Shape;199;p5"/>
                    <p:cNvGrpSpPr/>
                    <p:nvPr/>
                  </p:nvGrpSpPr>
                  <p:grpSpPr>
                    <a:xfrm>
                      <a:off x="1232795" y="-1740829"/>
                      <a:ext cx="717621" cy="717392"/>
                      <a:chOff x="1483457" y="3953671"/>
                      <a:chExt cx="717621" cy="717392"/>
                    </a:xfrm>
                  </p:grpSpPr>
                  <p:sp>
                    <p:nvSpPr>
                      <p:cNvPr id="200" name="Google Shape;200;p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5" name="Google Shape;205;p5"/>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5"/>
                <p:cNvGrpSpPr/>
                <p:nvPr/>
              </p:nvGrpSpPr>
              <p:grpSpPr>
                <a:xfrm rot="-5400000">
                  <a:off x="-461873" y="3769393"/>
                  <a:ext cx="1351491" cy="1047516"/>
                  <a:chOff x="-2460210" y="2758493"/>
                  <a:chExt cx="1351491" cy="1047516"/>
                </a:xfrm>
              </p:grpSpPr>
              <p:sp>
                <p:nvSpPr>
                  <p:cNvPr id="207" name="Google Shape;207;p5"/>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 name="Google Shape;211;p5"/>
                <p:cNvGrpSpPr/>
                <p:nvPr/>
              </p:nvGrpSpPr>
              <p:grpSpPr>
                <a:xfrm>
                  <a:off x="438999" y="4567398"/>
                  <a:ext cx="699940" cy="478601"/>
                  <a:chOff x="39722" y="4349021"/>
                  <a:chExt cx="1061964" cy="726143"/>
                </a:xfrm>
              </p:grpSpPr>
              <p:grpSp>
                <p:nvGrpSpPr>
                  <p:cNvPr id="212" name="Google Shape;212;p5"/>
                  <p:cNvGrpSpPr/>
                  <p:nvPr/>
                </p:nvGrpSpPr>
                <p:grpSpPr>
                  <a:xfrm rot="2700000">
                    <a:off x="140502" y="4460924"/>
                    <a:ext cx="524584" cy="502337"/>
                    <a:chOff x="1189791" y="-1767331"/>
                    <a:chExt cx="904284" cy="865933"/>
                  </a:xfrm>
                </p:grpSpPr>
                <p:sp>
                  <p:nvSpPr>
                    <p:cNvPr id="213" name="Google Shape;213;p5"/>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 name="Google Shape;214;p5"/>
                    <p:cNvGrpSpPr/>
                    <p:nvPr/>
                  </p:nvGrpSpPr>
                  <p:grpSpPr>
                    <a:xfrm>
                      <a:off x="1232795" y="-1740829"/>
                      <a:ext cx="717621" cy="717392"/>
                      <a:chOff x="1483457" y="3953671"/>
                      <a:chExt cx="717621" cy="717392"/>
                    </a:xfrm>
                  </p:grpSpPr>
                  <p:sp>
                    <p:nvSpPr>
                      <p:cNvPr id="215" name="Google Shape;215;p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0" name="Google Shape;220;p5"/>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 name="Google Shape;221;p5"/>
                <p:cNvGrpSpPr/>
                <p:nvPr/>
              </p:nvGrpSpPr>
              <p:grpSpPr>
                <a:xfrm>
                  <a:off x="-65076" y="4623886"/>
                  <a:ext cx="699940" cy="478601"/>
                  <a:chOff x="39722" y="4349021"/>
                  <a:chExt cx="1061964" cy="726143"/>
                </a:xfrm>
              </p:grpSpPr>
              <p:grpSp>
                <p:nvGrpSpPr>
                  <p:cNvPr id="222" name="Google Shape;222;p5"/>
                  <p:cNvGrpSpPr/>
                  <p:nvPr/>
                </p:nvGrpSpPr>
                <p:grpSpPr>
                  <a:xfrm rot="2700000">
                    <a:off x="140502" y="4460924"/>
                    <a:ext cx="524584" cy="502337"/>
                    <a:chOff x="1189791" y="-1767331"/>
                    <a:chExt cx="904284" cy="865933"/>
                  </a:xfrm>
                </p:grpSpPr>
                <p:sp>
                  <p:nvSpPr>
                    <p:cNvPr id="223" name="Google Shape;223;p5"/>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 name="Google Shape;224;p5"/>
                    <p:cNvGrpSpPr/>
                    <p:nvPr/>
                  </p:nvGrpSpPr>
                  <p:grpSpPr>
                    <a:xfrm>
                      <a:off x="1232795" y="-1740829"/>
                      <a:ext cx="717621" cy="717392"/>
                      <a:chOff x="1483457" y="3953671"/>
                      <a:chExt cx="717621" cy="717392"/>
                    </a:xfrm>
                  </p:grpSpPr>
                  <p:sp>
                    <p:nvSpPr>
                      <p:cNvPr id="225" name="Google Shape;225;p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0" name="Google Shape;230;p5"/>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31" name="Google Shape;231;p5"/>
            <p:cNvGrpSpPr/>
            <p:nvPr/>
          </p:nvGrpSpPr>
          <p:grpSpPr>
            <a:xfrm rot="5400000">
              <a:off x="1147388" y="4839000"/>
              <a:ext cx="439200" cy="439100"/>
              <a:chOff x="1101075" y="2142375"/>
              <a:chExt cx="439200" cy="439100"/>
            </a:xfrm>
          </p:grpSpPr>
          <p:sp>
            <p:nvSpPr>
              <p:cNvPr id="232" name="Google Shape;232;p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4" name="Google Shape;234;p5"/>
          <p:cNvGrpSpPr/>
          <p:nvPr/>
        </p:nvGrpSpPr>
        <p:grpSpPr>
          <a:xfrm>
            <a:off x="-2352525" y="-402069"/>
            <a:ext cx="5307515" cy="2438355"/>
            <a:chOff x="-2276325" y="-249669"/>
            <a:chExt cx="5307515" cy="2438355"/>
          </a:xfrm>
        </p:grpSpPr>
        <p:grpSp>
          <p:nvGrpSpPr>
            <p:cNvPr id="235" name="Google Shape;235;p5"/>
            <p:cNvGrpSpPr/>
            <p:nvPr/>
          </p:nvGrpSpPr>
          <p:grpSpPr>
            <a:xfrm rot="10800000">
              <a:off x="-1297788" y="-249669"/>
              <a:ext cx="2601921" cy="2438355"/>
              <a:chOff x="7340128" y="2866613"/>
              <a:chExt cx="2439225" cy="2438355"/>
            </a:xfrm>
          </p:grpSpPr>
          <p:sp>
            <p:nvSpPr>
              <p:cNvPr id="236" name="Google Shape;236;p5"/>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 name="Google Shape;238;p5"/>
            <p:cNvSpPr/>
            <p:nvPr/>
          </p:nvSpPr>
          <p:spPr>
            <a:xfrm rot="-5400000">
              <a:off x="1755111" y="-89601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 name="Google Shape;239;p5"/>
            <p:cNvGrpSpPr/>
            <p:nvPr/>
          </p:nvGrpSpPr>
          <p:grpSpPr>
            <a:xfrm>
              <a:off x="-2276325" y="245976"/>
              <a:ext cx="4558967" cy="134100"/>
              <a:chOff x="796100" y="3019701"/>
              <a:chExt cx="4558967" cy="134100"/>
            </a:xfrm>
          </p:grpSpPr>
          <p:sp>
            <p:nvSpPr>
              <p:cNvPr id="240" name="Google Shape;240;p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 name="Google Shape;241;p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42" name="Google Shape;242;p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3" name="Google Shape;243;p5"/>
          <p:cNvGrpSpPr/>
          <p:nvPr/>
        </p:nvGrpSpPr>
        <p:grpSpPr>
          <a:xfrm>
            <a:off x="6795100" y="3095213"/>
            <a:ext cx="4558967" cy="2438355"/>
            <a:chOff x="6490300" y="2866613"/>
            <a:chExt cx="4558967" cy="2438355"/>
          </a:xfrm>
        </p:grpSpPr>
        <p:grpSp>
          <p:nvGrpSpPr>
            <p:cNvPr id="244" name="Google Shape;244;p5"/>
            <p:cNvGrpSpPr/>
            <p:nvPr/>
          </p:nvGrpSpPr>
          <p:grpSpPr>
            <a:xfrm>
              <a:off x="7340128" y="2866613"/>
              <a:ext cx="2439225" cy="2438355"/>
              <a:chOff x="7340128" y="2866613"/>
              <a:chExt cx="2439225" cy="2438355"/>
            </a:xfrm>
          </p:grpSpPr>
          <p:sp>
            <p:nvSpPr>
              <p:cNvPr id="245" name="Google Shape;245;p5"/>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5"/>
            <p:cNvGrpSpPr/>
            <p:nvPr/>
          </p:nvGrpSpPr>
          <p:grpSpPr>
            <a:xfrm rot="10800000">
              <a:off x="6490300" y="4774026"/>
              <a:ext cx="4558967" cy="134100"/>
              <a:chOff x="796100" y="3019701"/>
              <a:chExt cx="4558967" cy="134100"/>
            </a:xfrm>
          </p:grpSpPr>
          <p:sp>
            <p:nvSpPr>
              <p:cNvPr id="248" name="Google Shape;248;p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9" name="Google Shape;249;p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50" name="Google Shape;250;p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1" name="Shape 251"/>
        <p:cNvGrpSpPr/>
        <p:nvPr/>
      </p:nvGrpSpPr>
      <p:grpSpPr>
        <a:xfrm>
          <a:off x="0" y="0"/>
          <a:ext cx="0" cy="0"/>
          <a:chOff x="0" y="0"/>
          <a:chExt cx="0" cy="0"/>
        </a:xfrm>
      </p:grpSpPr>
      <p:grpSp>
        <p:nvGrpSpPr>
          <p:cNvPr id="252" name="Google Shape;252;p6"/>
          <p:cNvGrpSpPr/>
          <p:nvPr/>
        </p:nvGrpSpPr>
        <p:grpSpPr>
          <a:xfrm rot="-8100000">
            <a:off x="-1629951" y="-1138306"/>
            <a:ext cx="3785189" cy="3043121"/>
            <a:chOff x="7103825" y="-713112"/>
            <a:chExt cx="3785226" cy="3043150"/>
          </a:xfrm>
        </p:grpSpPr>
        <p:sp>
          <p:nvSpPr>
            <p:cNvPr id="253" name="Google Shape;253;p6"/>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4" name="Google Shape;254;p6"/>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sp>
        <p:nvSpPr>
          <p:cNvPr id="255" name="Google Shape;255;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256" name="Google Shape;256;p6"/>
          <p:cNvGrpSpPr/>
          <p:nvPr/>
        </p:nvGrpSpPr>
        <p:grpSpPr>
          <a:xfrm>
            <a:off x="8106279" y="-844413"/>
            <a:ext cx="1791132" cy="2767833"/>
            <a:chOff x="8030079" y="-844413"/>
            <a:chExt cx="1791132" cy="2767833"/>
          </a:xfrm>
        </p:grpSpPr>
        <p:grpSp>
          <p:nvGrpSpPr>
            <p:cNvPr id="257" name="Google Shape;257;p6"/>
            <p:cNvGrpSpPr/>
            <p:nvPr/>
          </p:nvGrpSpPr>
          <p:grpSpPr>
            <a:xfrm rot="10800000">
              <a:off x="8566799" y="-844413"/>
              <a:ext cx="1213764" cy="2455355"/>
              <a:chOff x="-293545" y="3454371"/>
              <a:chExt cx="981772" cy="1986051"/>
            </a:xfrm>
          </p:grpSpPr>
          <p:sp>
            <p:nvSpPr>
              <p:cNvPr id="258" name="Google Shape;258;p6"/>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6"/>
            <p:cNvGrpSpPr/>
            <p:nvPr/>
          </p:nvGrpSpPr>
          <p:grpSpPr>
            <a:xfrm rot="10800000">
              <a:off x="8123728" y="-262212"/>
              <a:ext cx="865288" cy="591661"/>
              <a:chOff x="39722" y="4349021"/>
              <a:chExt cx="1061964" cy="726143"/>
            </a:xfrm>
          </p:grpSpPr>
          <p:grpSp>
            <p:nvGrpSpPr>
              <p:cNvPr id="261" name="Google Shape;261;p6"/>
              <p:cNvGrpSpPr/>
              <p:nvPr/>
            </p:nvGrpSpPr>
            <p:grpSpPr>
              <a:xfrm rot="2700000">
                <a:off x="140502" y="4460924"/>
                <a:ext cx="524584" cy="502337"/>
                <a:chOff x="1189791" y="-1767331"/>
                <a:chExt cx="904284" cy="865933"/>
              </a:xfrm>
            </p:grpSpPr>
            <p:sp>
              <p:nvSpPr>
                <p:cNvPr id="262" name="Google Shape;262;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3" name="Google Shape;263;p6"/>
                <p:cNvGrpSpPr/>
                <p:nvPr/>
              </p:nvGrpSpPr>
              <p:grpSpPr>
                <a:xfrm>
                  <a:off x="1232795" y="-1740829"/>
                  <a:ext cx="717621" cy="717392"/>
                  <a:chOff x="1483457" y="3953671"/>
                  <a:chExt cx="717621" cy="717392"/>
                </a:xfrm>
              </p:grpSpPr>
              <p:sp>
                <p:nvSpPr>
                  <p:cNvPr id="264" name="Google Shape;264;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9" name="Google Shape;269;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6"/>
            <p:cNvGrpSpPr/>
            <p:nvPr/>
          </p:nvGrpSpPr>
          <p:grpSpPr>
            <a:xfrm rot="5400000">
              <a:off x="8338264" y="440474"/>
              <a:ext cx="1670849" cy="1295044"/>
              <a:chOff x="-2460210" y="2758493"/>
              <a:chExt cx="1351491" cy="1047516"/>
            </a:xfrm>
          </p:grpSpPr>
          <p:sp>
            <p:nvSpPr>
              <p:cNvPr id="271" name="Google Shape;271;p6"/>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6"/>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6"/>
            <p:cNvGrpSpPr/>
            <p:nvPr/>
          </p:nvGrpSpPr>
          <p:grpSpPr>
            <a:xfrm rot="10800000">
              <a:off x="8030079" y="157481"/>
              <a:ext cx="865288" cy="591661"/>
              <a:chOff x="39722" y="4349021"/>
              <a:chExt cx="1061964" cy="726143"/>
            </a:xfrm>
          </p:grpSpPr>
          <p:grpSp>
            <p:nvGrpSpPr>
              <p:cNvPr id="276" name="Google Shape;276;p6"/>
              <p:cNvGrpSpPr/>
              <p:nvPr/>
            </p:nvGrpSpPr>
            <p:grpSpPr>
              <a:xfrm rot="2700000">
                <a:off x="140502" y="4460924"/>
                <a:ext cx="524584" cy="502337"/>
                <a:chOff x="1189791" y="-1767331"/>
                <a:chExt cx="904284" cy="865933"/>
              </a:xfrm>
            </p:grpSpPr>
            <p:sp>
              <p:nvSpPr>
                <p:cNvPr id="277" name="Google Shape;277;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8" name="Google Shape;278;p6"/>
                <p:cNvGrpSpPr/>
                <p:nvPr/>
              </p:nvGrpSpPr>
              <p:grpSpPr>
                <a:xfrm>
                  <a:off x="1232795" y="-1740829"/>
                  <a:ext cx="717621" cy="717392"/>
                  <a:chOff x="1483457" y="3953671"/>
                  <a:chExt cx="717621" cy="717392"/>
                </a:xfrm>
              </p:grpSpPr>
              <p:sp>
                <p:nvSpPr>
                  <p:cNvPr id="279" name="Google Shape;279;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4" name="Google Shape;284;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6"/>
            <p:cNvGrpSpPr/>
            <p:nvPr/>
          </p:nvGrpSpPr>
          <p:grpSpPr>
            <a:xfrm rot="10800000">
              <a:off x="8653266" y="87645"/>
              <a:ext cx="865288" cy="591661"/>
              <a:chOff x="39722" y="4349021"/>
              <a:chExt cx="1061964" cy="726143"/>
            </a:xfrm>
          </p:grpSpPr>
          <p:grpSp>
            <p:nvGrpSpPr>
              <p:cNvPr id="286" name="Google Shape;286;p6"/>
              <p:cNvGrpSpPr/>
              <p:nvPr/>
            </p:nvGrpSpPr>
            <p:grpSpPr>
              <a:xfrm rot="2700000">
                <a:off x="140502" y="4460924"/>
                <a:ext cx="524584" cy="502337"/>
                <a:chOff x="1189791" y="-1767331"/>
                <a:chExt cx="904284" cy="865933"/>
              </a:xfrm>
            </p:grpSpPr>
            <p:sp>
              <p:nvSpPr>
                <p:cNvPr id="287" name="Google Shape;287;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 name="Google Shape;288;p6"/>
                <p:cNvGrpSpPr/>
                <p:nvPr/>
              </p:nvGrpSpPr>
              <p:grpSpPr>
                <a:xfrm>
                  <a:off x="1232795" y="-1740829"/>
                  <a:ext cx="717621" cy="717392"/>
                  <a:chOff x="1483457" y="3953671"/>
                  <a:chExt cx="717621" cy="717392"/>
                </a:xfrm>
              </p:grpSpPr>
              <p:sp>
                <p:nvSpPr>
                  <p:cNvPr id="289" name="Google Shape;289;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4" name="Google Shape;294;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5" name="Google Shape;295;p6"/>
          <p:cNvGrpSpPr/>
          <p:nvPr/>
        </p:nvGrpSpPr>
        <p:grpSpPr>
          <a:xfrm>
            <a:off x="-1499000" y="3182553"/>
            <a:ext cx="4558967" cy="3356863"/>
            <a:chOff x="-1422800" y="3106353"/>
            <a:chExt cx="4558967" cy="3356863"/>
          </a:xfrm>
        </p:grpSpPr>
        <p:grpSp>
          <p:nvGrpSpPr>
            <p:cNvPr id="296" name="Google Shape;296;p6"/>
            <p:cNvGrpSpPr/>
            <p:nvPr/>
          </p:nvGrpSpPr>
          <p:grpSpPr>
            <a:xfrm>
              <a:off x="-474664" y="3485331"/>
              <a:ext cx="1472068" cy="2977885"/>
              <a:chOff x="-293545" y="3454371"/>
              <a:chExt cx="981772" cy="1986051"/>
            </a:xfrm>
          </p:grpSpPr>
          <p:sp>
            <p:nvSpPr>
              <p:cNvPr id="297" name="Google Shape;297;p6"/>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6"/>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6"/>
            <p:cNvGrpSpPr/>
            <p:nvPr/>
          </p:nvGrpSpPr>
          <p:grpSpPr>
            <a:xfrm>
              <a:off x="485337" y="5039978"/>
              <a:ext cx="1049539" cy="717647"/>
              <a:chOff x="39722" y="4349021"/>
              <a:chExt cx="1061964" cy="726143"/>
            </a:xfrm>
          </p:grpSpPr>
          <p:grpSp>
            <p:nvGrpSpPr>
              <p:cNvPr id="300" name="Google Shape;300;p6"/>
              <p:cNvGrpSpPr/>
              <p:nvPr/>
            </p:nvGrpSpPr>
            <p:grpSpPr>
              <a:xfrm rot="2700000">
                <a:off x="140502" y="4460924"/>
                <a:ext cx="524584" cy="502337"/>
                <a:chOff x="1189791" y="-1767331"/>
                <a:chExt cx="904284" cy="865933"/>
              </a:xfrm>
            </p:grpSpPr>
            <p:sp>
              <p:nvSpPr>
                <p:cNvPr id="301" name="Google Shape;301;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2" name="Google Shape;302;p6"/>
                <p:cNvGrpSpPr/>
                <p:nvPr/>
              </p:nvGrpSpPr>
              <p:grpSpPr>
                <a:xfrm>
                  <a:off x="1232795" y="-1740829"/>
                  <a:ext cx="717621" cy="717392"/>
                  <a:chOff x="1483457" y="3953671"/>
                  <a:chExt cx="717621" cy="717392"/>
                </a:xfrm>
              </p:grpSpPr>
              <p:sp>
                <p:nvSpPr>
                  <p:cNvPr id="303" name="Google Shape;303;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8" name="Google Shape;308;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 name="Google Shape;309;p6"/>
            <p:cNvGrpSpPr/>
            <p:nvPr/>
          </p:nvGrpSpPr>
          <p:grpSpPr>
            <a:xfrm rot="5400000">
              <a:off x="-645364" y="3334243"/>
              <a:ext cx="2026426" cy="1570646"/>
              <a:chOff x="-2460210" y="2758493"/>
              <a:chExt cx="1351491" cy="1047516"/>
            </a:xfrm>
          </p:grpSpPr>
          <p:sp>
            <p:nvSpPr>
              <p:cNvPr id="310" name="Google Shape;310;p6"/>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6"/>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6"/>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6"/>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 name="Google Shape;314;p6"/>
            <p:cNvGrpSpPr/>
            <p:nvPr/>
          </p:nvGrpSpPr>
          <p:grpSpPr>
            <a:xfrm>
              <a:off x="598917" y="4530969"/>
              <a:ext cx="1049539" cy="717647"/>
              <a:chOff x="39722" y="4349021"/>
              <a:chExt cx="1061964" cy="726143"/>
            </a:xfrm>
          </p:grpSpPr>
          <p:grpSp>
            <p:nvGrpSpPr>
              <p:cNvPr id="315" name="Google Shape;315;p6"/>
              <p:cNvGrpSpPr/>
              <p:nvPr/>
            </p:nvGrpSpPr>
            <p:grpSpPr>
              <a:xfrm rot="2700000">
                <a:off x="140502" y="4460924"/>
                <a:ext cx="524584" cy="502337"/>
                <a:chOff x="1189791" y="-1767331"/>
                <a:chExt cx="904284" cy="865933"/>
              </a:xfrm>
            </p:grpSpPr>
            <p:sp>
              <p:nvSpPr>
                <p:cNvPr id="316" name="Google Shape;316;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 name="Google Shape;317;p6"/>
                <p:cNvGrpSpPr/>
                <p:nvPr/>
              </p:nvGrpSpPr>
              <p:grpSpPr>
                <a:xfrm>
                  <a:off x="1232795" y="-1740829"/>
                  <a:ext cx="717621" cy="717392"/>
                  <a:chOff x="1483457" y="3953671"/>
                  <a:chExt cx="717621" cy="717392"/>
                </a:xfrm>
              </p:grpSpPr>
              <p:sp>
                <p:nvSpPr>
                  <p:cNvPr id="318" name="Google Shape;318;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23" name="Google Shape;323;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 name="Google Shape;324;p6"/>
            <p:cNvGrpSpPr/>
            <p:nvPr/>
          </p:nvGrpSpPr>
          <p:grpSpPr>
            <a:xfrm>
              <a:off x="-156893" y="4615667"/>
              <a:ext cx="1049539" cy="717647"/>
              <a:chOff x="39722" y="4349021"/>
              <a:chExt cx="1061964" cy="726143"/>
            </a:xfrm>
          </p:grpSpPr>
          <p:grpSp>
            <p:nvGrpSpPr>
              <p:cNvPr id="325" name="Google Shape;325;p6"/>
              <p:cNvGrpSpPr/>
              <p:nvPr/>
            </p:nvGrpSpPr>
            <p:grpSpPr>
              <a:xfrm rot="2700000">
                <a:off x="140502" y="4460924"/>
                <a:ext cx="524584" cy="502337"/>
                <a:chOff x="1189791" y="-1767331"/>
                <a:chExt cx="904284" cy="865933"/>
              </a:xfrm>
            </p:grpSpPr>
            <p:sp>
              <p:nvSpPr>
                <p:cNvPr id="326" name="Google Shape;326;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6"/>
                <p:cNvGrpSpPr/>
                <p:nvPr/>
              </p:nvGrpSpPr>
              <p:grpSpPr>
                <a:xfrm>
                  <a:off x="1232795" y="-1740829"/>
                  <a:ext cx="717621" cy="717392"/>
                  <a:chOff x="1483457" y="3953671"/>
                  <a:chExt cx="717621" cy="717392"/>
                </a:xfrm>
              </p:grpSpPr>
              <p:sp>
                <p:nvSpPr>
                  <p:cNvPr id="328" name="Google Shape;328;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3" name="Google Shape;333;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4" name="Google Shape;334;p6"/>
            <p:cNvGrpSpPr/>
            <p:nvPr/>
          </p:nvGrpSpPr>
          <p:grpSpPr>
            <a:xfrm>
              <a:off x="-1422800" y="4822751"/>
              <a:ext cx="4558967" cy="134100"/>
              <a:chOff x="796100" y="3019701"/>
              <a:chExt cx="4558967" cy="134100"/>
            </a:xfrm>
          </p:grpSpPr>
          <p:sp>
            <p:nvSpPr>
              <p:cNvPr id="335" name="Google Shape;335;p6"/>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6" name="Google Shape;336;p6"/>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337" name="Google Shape;337;p6"/>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8" name="Shape 338"/>
        <p:cNvGrpSpPr/>
        <p:nvPr/>
      </p:nvGrpSpPr>
      <p:grpSpPr>
        <a:xfrm>
          <a:off x="0" y="0"/>
          <a:ext cx="0" cy="0"/>
          <a:chOff x="0" y="0"/>
          <a:chExt cx="0" cy="0"/>
        </a:xfrm>
      </p:grpSpPr>
      <p:sp>
        <p:nvSpPr>
          <p:cNvPr id="339" name="Google Shape;339;p7"/>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AutoNum type="arabicPeriod"/>
              <a:defRPr sz="1400"/>
            </a:lvl1pPr>
            <a:lvl2pPr lvl="1" rtl="0">
              <a:lnSpc>
                <a:spcPct val="100000"/>
              </a:lnSpc>
              <a:spcBef>
                <a:spcPts val="0"/>
              </a:spcBef>
              <a:spcAft>
                <a:spcPts val="0"/>
              </a:spcAft>
              <a:buClr>
                <a:srgbClr val="999999"/>
              </a:buClr>
              <a:buSzPts val="800"/>
              <a:buFont typeface="Open Sans"/>
              <a:buAutoNum type="alphaLcPeriod"/>
              <a:defRPr/>
            </a:lvl2pPr>
            <a:lvl3pPr lvl="2" rtl="0">
              <a:lnSpc>
                <a:spcPct val="100000"/>
              </a:lnSpc>
              <a:spcBef>
                <a:spcPts val="0"/>
              </a:spcBef>
              <a:spcAft>
                <a:spcPts val="0"/>
              </a:spcAft>
              <a:buClr>
                <a:srgbClr val="999999"/>
              </a:buClr>
              <a:buSzPts val="800"/>
              <a:buFont typeface="Open Sans"/>
              <a:buAutoNum type="romanLcPeriod"/>
              <a:defRPr/>
            </a:lvl3pPr>
            <a:lvl4pPr lvl="3" rtl="0">
              <a:lnSpc>
                <a:spcPct val="100000"/>
              </a:lnSpc>
              <a:spcBef>
                <a:spcPts val="0"/>
              </a:spcBef>
              <a:spcAft>
                <a:spcPts val="0"/>
              </a:spcAft>
              <a:buClr>
                <a:srgbClr val="999999"/>
              </a:buClr>
              <a:buSzPts val="800"/>
              <a:buFont typeface="Open Sans"/>
              <a:buAutoNum type="arabicPeriod"/>
              <a:defRPr/>
            </a:lvl4pPr>
            <a:lvl5pPr lvl="4" rtl="0">
              <a:lnSpc>
                <a:spcPct val="100000"/>
              </a:lnSpc>
              <a:spcBef>
                <a:spcPts val="0"/>
              </a:spcBef>
              <a:spcAft>
                <a:spcPts val="0"/>
              </a:spcAft>
              <a:buClr>
                <a:srgbClr val="999999"/>
              </a:buClr>
              <a:buSzPts val="1200"/>
              <a:buFont typeface="Open Sans"/>
              <a:buAutoNum type="alphaLcPeriod"/>
              <a:defRPr/>
            </a:lvl5pPr>
            <a:lvl6pPr lvl="5" rtl="0">
              <a:lnSpc>
                <a:spcPct val="100000"/>
              </a:lnSpc>
              <a:spcBef>
                <a:spcPts val="0"/>
              </a:spcBef>
              <a:spcAft>
                <a:spcPts val="0"/>
              </a:spcAft>
              <a:buClr>
                <a:srgbClr val="999999"/>
              </a:buClr>
              <a:buSzPts val="1200"/>
              <a:buFont typeface="Open Sans"/>
              <a:buAutoNum type="romanLcPeriod"/>
              <a:defRPr/>
            </a:lvl6pPr>
            <a:lvl7pPr lvl="6" rtl="0">
              <a:lnSpc>
                <a:spcPct val="100000"/>
              </a:lnSpc>
              <a:spcBef>
                <a:spcPts val="0"/>
              </a:spcBef>
              <a:spcAft>
                <a:spcPts val="0"/>
              </a:spcAft>
              <a:buClr>
                <a:srgbClr val="999999"/>
              </a:buClr>
              <a:buSzPts val="700"/>
              <a:buFont typeface="Open Sans"/>
              <a:buAutoNum type="arabicPeriod"/>
              <a:defRPr/>
            </a:lvl7pPr>
            <a:lvl8pPr lvl="7" rtl="0">
              <a:lnSpc>
                <a:spcPct val="100000"/>
              </a:lnSpc>
              <a:spcBef>
                <a:spcPts val="0"/>
              </a:spcBef>
              <a:spcAft>
                <a:spcPts val="0"/>
              </a:spcAft>
              <a:buClr>
                <a:srgbClr val="999999"/>
              </a:buClr>
              <a:buSzPts val="700"/>
              <a:buFont typeface="Open Sans"/>
              <a:buAutoNum type="alphaLcPeriod"/>
              <a:defRPr/>
            </a:lvl8pPr>
            <a:lvl9pPr lvl="8" rtl="0">
              <a:lnSpc>
                <a:spcPct val="100000"/>
              </a:lnSpc>
              <a:spcBef>
                <a:spcPts val="0"/>
              </a:spcBef>
              <a:spcAft>
                <a:spcPts val="0"/>
              </a:spcAft>
              <a:buClr>
                <a:srgbClr val="999999"/>
              </a:buClr>
              <a:buSzPts val="600"/>
              <a:buFont typeface="Open Sans"/>
              <a:buAutoNum type="romanLcPeriod"/>
              <a:defRPr/>
            </a:lvl9pPr>
          </a:lstStyle>
          <a:p/>
        </p:txBody>
      </p:sp>
      <p:sp>
        <p:nvSpPr>
          <p:cNvPr id="340" name="Google Shape;340;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41" name="Google Shape;341;p7"/>
          <p:cNvGrpSpPr/>
          <p:nvPr/>
        </p:nvGrpSpPr>
        <p:grpSpPr>
          <a:xfrm>
            <a:off x="8934675" y="3943438"/>
            <a:ext cx="439200" cy="439100"/>
            <a:chOff x="1101075" y="2142375"/>
            <a:chExt cx="439200" cy="439100"/>
          </a:xfrm>
        </p:grpSpPr>
        <p:sp>
          <p:nvSpPr>
            <p:cNvPr id="342" name="Google Shape;342;p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 name="Google Shape;344;p7"/>
          <p:cNvGrpSpPr/>
          <p:nvPr/>
        </p:nvGrpSpPr>
        <p:grpSpPr>
          <a:xfrm>
            <a:off x="5481594" y="-3117615"/>
            <a:ext cx="5954334" cy="6142759"/>
            <a:chOff x="5329194" y="-2965215"/>
            <a:chExt cx="5954334" cy="6142759"/>
          </a:xfrm>
        </p:grpSpPr>
        <p:sp>
          <p:nvSpPr>
            <p:cNvPr id="345" name="Google Shape;345;p7"/>
            <p:cNvSpPr/>
            <p:nvPr/>
          </p:nvSpPr>
          <p:spPr>
            <a:xfrm rot="-2700000">
              <a:off x="6677338" y="-2306933"/>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rot="-2700000">
              <a:off x="6782013" y="-2600033"/>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7" name="Google Shape;347;p7"/>
            <p:cNvGrpSpPr/>
            <p:nvPr/>
          </p:nvGrpSpPr>
          <p:grpSpPr>
            <a:xfrm rot="10800000">
              <a:off x="5710125" y="185651"/>
              <a:ext cx="4558967" cy="134100"/>
              <a:chOff x="796100" y="3019701"/>
              <a:chExt cx="4558967" cy="134100"/>
            </a:xfrm>
          </p:grpSpPr>
          <p:sp>
            <p:nvSpPr>
              <p:cNvPr id="348" name="Google Shape;348;p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9" name="Google Shape;349;p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350" name="Google Shape;350;p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1" name="Google Shape;351;p7"/>
          <p:cNvGrpSpPr/>
          <p:nvPr/>
        </p:nvGrpSpPr>
        <p:grpSpPr>
          <a:xfrm flipH="1">
            <a:off x="-503516" y="3986929"/>
            <a:ext cx="5249359" cy="2992224"/>
            <a:chOff x="-258616" y="3430829"/>
            <a:chExt cx="5249359" cy="2992224"/>
          </a:xfrm>
        </p:grpSpPr>
        <p:pic>
          <p:nvPicPr>
            <p:cNvPr id="352" name="Google Shape;352;p7"/>
            <p:cNvPicPr preferRelativeResize="0"/>
            <p:nvPr/>
          </p:nvPicPr>
          <p:blipFill rotWithShape="1">
            <a:blip r:embed="rId2">
              <a:alphaModFix/>
            </a:blip>
            <a:srcRect b="26177" l="16960" r="7121" t="24718"/>
            <a:stretch/>
          </p:blipFill>
          <p:spPr>
            <a:xfrm>
              <a:off x="1070243" y="3430829"/>
              <a:ext cx="3920501" cy="2992224"/>
            </a:xfrm>
            <a:prstGeom prst="rect">
              <a:avLst/>
            </a:prstGeom>
            <a:noFill/>
            <a:ln>
              <a:noFill/>
            </a:ln>
          </p:spPr>
        </p:pic>
        <p:sp>
          <p:nvSpPr>
            <p:cNvPr id="353" name="Google Shape;353;p7"/>
            <p:cNvSpPr/>
            <p:nvPr/>
          </p:nvSpPr>
          <p:spPr>
            <a:xfrm>
              <a:off x="363250" y="46677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941424" y="47243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820562" y="49581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1299000" y="4608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rot="5400000">
              <a:off x="447539" y="31337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8" name="Google Shape;358;p7"/>
            <p:cNvGrpSpPr/>
            <p:nvPr/>
          </p:nvGrpSpPr>
          <p:grpSpPr>
            <a:xfrm>
              <a:off x="736485" y="4387072"/>
              <a:ext cx="161977" cy="161940"/>
              <a:chOff x="1101075" y="2142375"/>
              <a:chExt cx="439200" cy="439100"/>
            </a:xfrm>
          </p:grpSpPr>
          <p:sp>
            <p:nvSpPr>
              <p:cNvPr id="359" name="Google Shape;359;p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1" name="Google Shape;361;p7"/>
            <p:cNvGrpSpPr/>
            <p:nvPr/>
          </p:nvGrpSpPr>
          <p:grpSpPr>
            <a:xfrm rot="10800000">
              <a:off x="2118901" y="4805293"/>
              <a:ext cx="161977" cy="161940"/>
              <a:chOff x="1101075" y="2142375"/>
              <a:chExt cx="439200" cy="439100"/>
            </a:xfrm>
          </p:grpSpPr>
          <p:sp>
            <p:nvSpPr>
              <p:cNvPr id="362" name="Google Shape;362;p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4" name="Shape 364"/>
        <p:cNvGrpSpPr/>
        <p:nvPr/>
      </p:nvGrpSpPr>
      <p:grpSpPr>
        <a:xfrm>
          <a:off x="0" y="0"/>
          <a:ext cx="0" cy="0"/>
          <a:chOff x="0" y="0"/>
          <a:chExt cx="0" cy="0"/>
        </a:xfrm>
      </p:grpSpPr>
      <p:sp>
        <p:nvSpPr>
          <p:cNvPr id="365" name="Google Shape;365;p8"/>
          <p:cNvSpPr txBox="1"/>
          <p:nvPr>
            <p:ph type="title"/>
          </p:nvPr>
        </p:nvSpPr>
        <p:spPr>
          <a:xfrm>
            <a:off x="713225" y="2122600"/>
            <a:ext cx="7297500" cy="9102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366" name="Google Shape;366;p8"/>
          <p:cNvGrpSpPr/>
          <p:nvPr/>
        </p:nvGrpSpPr>
        <p:grpSpPr>
          <a:xfrm>
            <a:off x="6475811" y="-1541623"/>
            <a:ext cx="2583360" cy="2409685"/>
            <a:chOff x="6475811" y="-1541623"/>
            <a:chExt cx="2583360" cy="2409685"/>
          </a:xfrm>
        </p:grpSpPr>
        <p:grpSp>
          <p:nvGrpSpPr>
            <p:cNvPr id="367" name="Google Shape;367;p8"/>
            <p:cNvGrpSpPr/>
            <p:nvPr/>
          </p:nvGrpSpPr>
          <p:grpSpPr>
            <a:xfrm rot="-5400000">
              <a:off x="5879041" y="-944853"/>
              <a:ext cx="2133442" cy="939904"/>
              <a:chOff x="-149984" y="3754784"/>
              <a:chExt cx="2133442" cy="939904"/>
            </a:xfrm>
          </p:grpSpPr>
          <p:sp>
            <p:nvSpPr>
              <p:cNvPr id="368" name="Google Shape;368;p8"/>
              <p:cNvSpPr/>
              <p:nvPr/>
            </p:nvSpPr>
            <p:spPr>
              <a:xfrm rot="5400000">
                <a:off x="707379" y="3056155"/>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rot="5400000">
                <a:off x="391825" y="3465468"/>
                <a:ext cx="687411" cy="1771028"/>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8"/>
            <p:cNvSpPr/>
            <p:nvPr/>
          </p:nvSpPr>
          <p:spPr>
            <a:xfrm rot="5400000">
              <a:off x="7783092" y="-77047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8"/>
            <p:cNvSpPr/>
            <p:nvPr/>
          </p:nvSpPr>
          <p:spPr>
            <a:xfrm rot="5400000">
              <a:off x="7617537" y="-361157"/>
              <a:ext cx="687411" cy="1771028"/>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2" name="Google Shape;372;p8"/>
            <p:cNvGrpSpPr/>
            <p:nvPr/>
          </p:nvGrpSpPr>
          <p:grpSpPr>
            <a:xfrm>
              <a:off x="7741638" y="-258450"/>
              <a:ext cx="439200" cy="439100"/>
              <a:chOff x="1101075" y="2142375"/>
              <a:chExt cx="439200" cy="439100"/>
            </a:xfrm>
          </p:grpSpPr>
          <p:sp>
            <p:nvSpPr>
              <p:cNvPr id="373" name="Google Shape;373;p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5" name="Shape 375"/>
        <p:cNvGrpSpPr/>
        <p:nvPr/>
      </p:nvGrpSpPr>
      <p:grpSpPr>
        <a:xfrm>
          <a:off x="0" y="0"/>
          <a:ext cx="0" cy="0"/>
          <a:chOff x="0" y="0"/>
          <a:chExt cx="0" cy="0"/>
        </a:xfrm>
      </p:grpSpPr>
      <p:sp>
        <p:nvSpPr>
          <p:cNvPr id="376" name="Google Shape;376;p9"/>
          <p:cNvSpPr txBox="1"/>
          <p:nvPr>
            <p:ph type="title"/>
          </p:nvPr>
        </p:nvSpPr>
        <p:spPr>
          <a:xfrm>
            <a:off x="720000" y="919750"/>
            <a:ext cx="3145200" cy="140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77" name="Google Shape;377;p9"/>
          <p:cNvSpPr txBox="1"/>
          <p:nvPr>
            <p:ph idx="1" type="subTitle"/>
          </p:nvPr>
        </p:nvSpPr>
        <p:spPr>
          <a:xfrm>
            <a:off x="720000" y="2628350"/>
            <a:ext cx="3145200" cy="1595400"/>
          </a:xfrm>
          <a:prstGeom prst="rect">
            <a:avLst/>
          </a:prstGeom>
        </p:spPr>
        <p:txBody>
          <a:bodyPr anchorCtr="0" anchor="t" bIns="91425" lIns="91425" spcFirstLastPara="1" rIns="91425" wrap="square" tIns="91425">
            <a:noAutofit/>
          </a:bodyPr>
          <a:lstStyle>
            <a:lvl1pPr lvl="0" rtl="0">
              <a:spcBef>
                <a:spcPts val="0"/>
              </a:spcBef>
              <a:spcAft>
                <a:spcPts val="0"/>
              </a:spcAft>
              <a:buSzPts val="800"/>
              <a:buFont typeface="Open Sans"/>
              <a:buChar char="●"/>
              <a:defRPr/>
            </a:lvl1pPr>
            <a:lvl2pPr lvl="1" rtl="0" algn="ctr">
              <a:lnSpc>
                <a:spcPct val="100000"/>
              </a:lnSpc>
              <a:spcBef>
                <a:spcPts val="0"/>
              </a:spcBef>
              <a:spcAft>
                <a:spcPts val="0"/>
              </a:spcAft>
              <a:buSzPts val="800"/>
              <a:buFont typeface="Open Sans"/>
              <a:buChar char="○"/>
              <a:defRPr/>
            </a:lvl2pPr>
            <a:lvl3pPr lvl="2" rtl="0" algn="ctr">
              <a:lnSpc>
                <a:spcPct val="100000"/>
              </a:lnSpc>
              <a:spcBef>
                <a:spcPts val="0"/>
              </a:spcBef>
              <a:spcAft>
                <a:spcPts val="0"/>
              </a:spcAft>
              <a:buSzPts val="800"/>
              <a:buFont typeface="Open Sans"/>
              <a:buChar char="■"/>
              <a:defRPr/>
            </a:lvl3pPr>
            <a:lvl4pPr lvl="3" rtl="0" algn="ctr">
              <a:lnSpc>
                <a:spcPct val="100000"/>
              </a:lnSpc>
              <a:spcBef>
                <a:spcPts val="0"/>
              </a:spcBef>
              <a:spcAft>
                <a:spcPts val="0"/>
              </a:spcAft>
              <a:buSzPts val="800"/>
              <a:buFont typeface="Open Sans"/>
              <a:buChar char="●"/>
              <a:defRPr/>
            </a:lvl4pPr>
            <a:lvl5pPr lvl="4" rtl="0" algn="ctr">
              <a:lnSpc>
                <a:spcPct val="100000"/>
              </a:lnSpc>
              <a:spcBef>
                <a:spcPts val="0"/>
              </a:spcBef>
              <a:spcAft>
                <a:spcPts val="0"/>
              </a:spcAft>
              <a:buSzPts val="1200"/>
              <a:buFont typeface="Open Sans"/>
              <a:buChar char="○"/>
              <a:defRPr/>
            </a:lvl5pPr>
            <a:lvl6pPr lvl="5" rtl="0" algn="ctr">
              <a:lnSpc>
                <a:spcPct val="100000"/>
              </a:lnSpc>
              <a:spcBef>
                <a:spcPts val="0"/>
              </a:spcBef>
              <a:spcAft>
                <a:spcPts val="0"/>
              </a:spcAft>
              <a:buSzPts val="1200"/>
              <a:buFont typeface="Open Sans"/>
              <a:buChar char="■"/>
              <a:defRPr/>
            </a:lvl6pPr>
            <a:lvl7pPr lvl="6" rtl="0" algn="ctr">
              <a:lnSpc>
                <a:spcPct val="100000"/>
              </a:lnSpc>
              <a:spcBef>
                <a:spcPts val="0"/>
              </a:spcBef>
              <a:spcAft>
                <a:spcPts val="0"/>
              </a:spcAft>
              <a:buSzPts val="700"/>
              <a:buFont typeface="Open Sans"/>
              <a:buChar char="●"/>
              <a:defRPr/>
            </a:lvl7pPr>
            <a:lvl8pPr lvl="7" rtl="0" algn="ctr">
              <a:lnSpc>
                <a:spcPct val="100000"/>
              </a:lnSpc>
              <a:spcBef>
                <a:spcPts val="0"/>
              </a:spcBef>
              <a:spcAft>
                <a:spcPts val="0"/>
              </a:spcAft>
              <a:buSzPts val="700"/>
              <a:buFont typeface="Open Sans"/>
              <a:buChar char="○"/>
              <a:defRPr/>
            </a:lvl8pPr>
            <a:lvl9pPr lvl="8" rtl="0" algn="ctr">
              <a:lnSpc>
                <a:spcPct val="100000"/>
              </a:lnSpc>
              <a:spcBef>
                <a:spcPts val="0"/>
              </a:spcBef>
              <a:spcAft>
                <a:spcPts val="0"/>
              </a:spcAft>
              <a:buSzPts val="600"/>
              <a:buFont typeface="Open Sans"/>
              <a:buChar char="■"/>
              <a:defRPr/>
            </a:lvl9pPr>
          </a:lstStyle>
          <a:p/>
        </p:txBody>
      </p:sp>
      <p:sp>
        <p:nvSpPr>
          <p:cNvPr id="378" name="Google Shape;378;p9"/>
          <p:cNvSpPr/>
          <p:nvPr>
            <p:ph idx="2" type="pic"/>
          </p:nvPr>
        </p:nvSpPr>
        <p:spPr>
          <a:xfrm>
            <a:off x="4135800" y="539500"/>
            <a:ext cx="4295100" cy="4069200"/>
          </a:xfrm>
          <a:prstGeom prst="snip1Rect">
            <a:avLst>
              <a:gd fmla="val 16667" name="adj"/>
            </a:avLst>
          </a:prstGeom>
          <a:noFill/>
          <a:ln>
            <a:noFill/>
          </a:ln>
        </p:spPr>
      </p:sp>
      <p:grpSp>
        <p:nvGrpSpPr>
          <p:cNvPr id="379" name="Google Shape;379;p9"/>
          <p:cNvGrpSpPr/>
          <p:nvPr/>
        </p:nvGrpSpPr>
        <p:grpSpPr>
          <a:xfrm>
            <a:off x="-2393465" y="-1635538"/>
            <a:ext cx="4710415" cy="5344655"/>
            <a:chOff x="-2317265" y="-1559338"/>
            <a:chExt cx="4710415" cy="5344655"/>
          </a:xfrm>
        </p:grpSpPr>
        <p:pic>
          <p:nvPicPr>
            <p:cNvPr id="380" name="Google Shape;380;p9"/>
            <p:cNvPicPr preferRelativeResize="0"/>
            <p:nvPr/>
          </p:nvPicPr>
          <p:blipFill rotWithShape="1">
            <a:blip r:embed="rId2">
              <a:alphaModFix/>
            </a:blip>
            <a:srcRect b="26177" l="16960" r="7121" t="24718"/>
            <a:stretch/>
          </p:blipFill>
          <p:spPr>
            <a:xfrm>
              <a:off x="-2317265" y="-1559338"/>
              <a:ext cx="3920501" cy="2992224"/>
            </a:xfrm>
            <a:prstGeom prst="rect">
              <a:avLst/>
            </a:prstGeom>
            <a:noFill/>
            <a:ln>
              <a:noFill/>
            </a:ln>
          </p:spPr>
        </p:pic>
        <p:grpSp>
          <p:nvGrpSpPr>
            <p:cNvPr id="381" name="Google Shape;381;p9"/>
            <p:cNvGrpSpPr/>
            <p:nvPr/>
          </p:nvGrpSpPr>
          <p:grpSpPr>
            <a:xfrm>
              <a:off x="-1322674" y="-1333888"/>
              <a:ext cx="3153315" cy="5119205"/>
              <a:chOff x="6643701" y="816087"/>
              <a:chExt cx="3153315" cy="5119205"/>
            </a:xfrm>
          </p:grpSpPr>
          <p:sp>
            <p:nvSpPr>
              <p:cNvPr id="382" name="Google Shape;382;p9"/>
              <p:cNvSpPr/>
              <p:nvPr/>
            </p:nvSpPr>
            <p:spPr>
              <a:xfrm>
                <a:off x="6643701" y="816087"/>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3" name="Google Shape;383;p9"/>
              <p:cNvGrpSpPr/>
              <p:nvPr/>
            </p:nvGrpSpPr>
            <p:grpSpPr>
              <a:xfrm>
                <a:off x="8671986" y="2443197"/>
                <a:ext cx="134004" cy="134004"/>
                <a:chOff x="8356813" y="1074288"/>
                <a:chExt cx="351900" cy="351900"/>
              </a:xfrm>
            </p:grpSpPr>
            <p:sp>
              <p:nvSpPr>
                <p:cNvPr id="384" name="Google Shape;384;p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 name="Google Shape;386;p9"/>
              <p:cNvGrpSpPr/>
              <p:nvPr/>
            </p:nvGrpSpPr>
            <p:grpSpPr>
              <a:xfrm>
                <a:off x="7678536" y="3129397"/>
                <a:ext cx="134004" cy="134004"/>
                <a:chOff x="8356813" y="1074288"/>
                <a:chExt cx="351900" cy="351900"/>
              </a:xfrm>
            </p:grpSpPr>
            <p:sp>
              <p:nvSpPr>
                <p:cNvPr id="387" name="Google Shape;387;p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 name="Google Shape;389;p9"/>
              <p:cNvGrpSpPr/>
              <p:nvPr/>
            </p:nvGrpSpPr>
            <p:grpSpPr>
              <a:xfrm>
                <a:off x="8062611" y="3503222"/>
                <a:ext cx="134004" cy="134004"/>
                <a:chOff x="8356813" y="1074288"/>
                <a:chExt cx="351900" cy="351900"/>
              </a:xfrm>
            </p:grpSpPr>
            <p:sp>
              <p:nvSpPr>
                <p:cNvPr id="390" name="Google Shape;390;p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2" name="Google Shape;392;p9"/>
            <p:cNvGrpSpPr/>
            <p:nvPr/>
          </p:nvGrpSpPr>
          <p:grpSpPr>
            <a:xfrm>
              <a:off x="121568" y="-846844"/>
              <a:ext cx="88151" cy="2151709"/>
              <a:chOff x="3054755" y="4367024"/>
              <a:chExt cx="88142" cy="1137387"/>
            </a:xfrm>
          </p:grpSpPr>
          <p:sp>
            <p:nvSpPr>
              <p:cNvPr id="393" name="Google Shape;393;p9"/>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 name="Google Shape;395;p9"/>
            <p:cNvGrpSpPr/>
            <p:nvPr/>
          </p:nvGrpSpPr>
          <p:grpSpPr>
            <a:xfrm>
              <a:off x="361243" y="-718832"/>
              <a:ext cx="88151" cy="2151709"/>
              <a:chOff x="3054755" y="4367024"/>
              <a:chExt cx="88142" cy="1137387"/>
            </a:xfrm>
          </p:grpSpPr>
          <p:sp>
            <p:nvSpPr>
              <p:cNvPr id="396" name="Google Shape;396;p9"/>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9"/>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 name="Google Shape;398;p9"/>
            <p:cNvSpPr/>
            <p:nvPr/>
          </p:nvSpPr>
          <p:spPr>
            <a:xfrm rot="5400000">
              <a:off x="501466" y="-1277128"/>
              <a:ext cx="1031181" cy="275218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9"/>
            <p:cNvGrpSpPr/>
            <p:nvPr/>
          </p:nvGrpSpPr>
          <p:grpSpPr>
            <a:xfrm>
              <a:off x="-175967" y="337269"/>
              <a:ext cx="480890" cy="481200"/>
              <a:chOff x="959750" y="3039275"/>
              <a:chExt cx="582050" cy="582425"/>
            </a:xfrm>
          </p:grpSpPr>
          <p:sp>
            <p:nvSpPr>
              <p:cNvPr id="400" name="Google Shape;400;p9"/>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7" name="Google Shape;407;p9"/>
          <p:cNvGrpSpPr/>
          <p:nvPr/>
        </p:nvGrpSpPr>
        <p:grpSpPr>
          <a:xfrm>
            <a:off x="6719910" y="2898312"/>
            <a:ext cx="3920501" cy="3213899"/>
            <a:chOff x="6643710" y="2822113"/>
            <a:chExt cx="3920501" cy="3213899"/>
          </a:xfrm>
        </p:grpSpPr>
        <p:sp>
          <p:nvSpPr>
            <p:cNvPr id="408" name="Google Shape;408;p9"/>
            <p:cNvSpPr/>
            <p:nvPr/>
          </p:nvSpPr>
          <p:spPr>
            <a:xfrm>
              <a:off x="8764950" y="2822113"/>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9" name="Google Shape;409;p9"/>
            <p:cNvPicPr preferRelativeResize="0"/>
            <p:nvPr/>
          </p:nvPicPr>
          <p:blipFill rotWithShape="1">
            <a:blip r:embed="rId2">
              <a:alphaModFix/>
            </a:blip>
            <a:srcRect b="26177" l="16960" r="7121" t="24718"/>
            <a:stretch/>
          </p:blipFill>
          <p:spPr>
            <a:xfrm>
              <a:off x="6643710" y="3043787"/>
              <a:ext cx="3920501" cy="2992224"/>
            </a:xfrm>
            <a:prstGeom prst="rect">
              <a:avLst/>
            </a:prstGeom>
            <a:noFill/>
            <a:ln>
              <a:noFill/>
            </a:ln>
          </p:spPr>
        </p:pic>
        <p:grpSp>
          <p:nvGrpSpPr>
            <p:cNvPr id="410" name="Google Shape;410;p9"/>
            <p:cNvGrpSpPr/>
            <p:nvPr/>
          </p:nvGrpSpPr>
          <p:grpSpPr>
            <a:xfrm>
              <a:off x="8671987" y="3471620"/>
              <a:ext cx="699928" cy="1651024"/>
              <a:chOff x="8337812" y="3492483"/>
              <a:chExt cx="699928" cy="1651024"/>
            </a:xfrm>
          </p:grpSpPr>
          <p:sp>
            <p:nvSpPr>
              <p:cNvPr id="411" name="Google Shape;411;p9"/>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9"/>
            <p:cNvGrpSpPr/>
            <p:nvPr/>
          </p:nvGrpSpPr>
          <p:grpSpPr>
            <a:xfrm>
              <a:off x="8279400" y="4281138"/>
              <a:ext cx="904666" cy="726121"/>
              <a:chOff x="7945225" y="4302000"/>
              <a:chExt cx="904666" cy="726121"/>
            </a:xfrm>
          </p:grpSpPr>
          <p:sp>
            <p:nvSpPr>
              <p:cNvPr id="415" name="Google Shape;415;p9"/>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9"/>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8" name="Google Shape;418;p9"/>
            <p:cNvSpPr/>
            <p:nvPr/>
          </p:nvSpPr>
          <p:spPr>
            <a:xfrm rot="10800000">
              <a:off x="7869624" y="292026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rot="10800000">
              <a:off x="8028970" y="292088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 name="Google Shape;420;p9"/>
          <p:cNvGrpSpPr/>
          <p:nvPr/>
        </p:nvGrpSpPr>
        <p:grpSpPr>
          <a:xfrm>
            <a:off x="-1953175" y="4816451"/>
            <a:ext cx="4558967" cy="134100"/>
            <a:chOff x="796100" y="3019701"/>
            <a:chExt cx="4558967" cy="134100"/>
          </a:xfrm>
        </p:grpSpPr>
        <p:sp>
          <p:nvSpPr>
            <p:cNvPr id="421" name="Google Shape;421;p9"/>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2" name="Google Shape;422;p9"/>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423" name="Google Shape;423;p9"/>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4" name="Shape 424"/>
        <p:cNvGrpSpPr/>
        <p:nvPr/>
      </p:nvGrpSpPr>
      <p:grpSpPr>
        <a:xfrm>
          <a:off x="0" y="0"/>
          <a:ext cx="0" cy="0"/>
          <a:chOff x="0" y="0"/>
          <a:chExt cx="0" cy="0"/>
        </a:xfrm>
      </p:grpSpPr>
      <p:sp>
        <p:nvSpPr>
          <p:cNvPr id="425" name="Google Shape;425;p10"/>
          <p:cNvSpPr/>
          <p:nvPr>
            <p:ph idx="2" type="pic"/>
          </p:nvPr>
        </p:nvSpPr>
        <p:spPr>
          <a:xfrm>
            <a:off x="0" y="0"/>
            <a:ext cx="9144000" cy="5143500"/>
          </a:xfrm>
          <a:prstGeom prst="rect">
            <a:avLst/>
          </a:prstGeom>
          <a:noFill/>
          <a:ln>
            <a:noFill/>
          </a:ln>
        </p:spPr>
      </p:sp>
      <p:sp>
        <p:nvSpPr>
          <p:cNvPr id="426" name="Google Shape;426;p10"/>
          <p:cNvSpPr txBox="1"/>
          <p:nvPr>
            <p:ph type="title"/>
          </p:nvPr>
        </p:nvSpPr>
        <p:spPr>
          <a:xfrm>
            <a:off x="720000" y="539500"/>
            <a:ext cx="3672000" cy="93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000"/>
              <a:buNone/>
              <a:defRPr sz="25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9pPr>
          </a:lstStyle>
          <a:p/>
        </p:txBody>
      </p:sp>
      <p:sp>
        <p:nvSpPr>
          <p:cNvPr id="7" name="Google Shape;7;p1"/>
          <p:cNvSpPr txBox="1"/>
          <p:nvPr>
            <p:ph idx="1" type="body"/>
          </p:nvPr>
        </p:nvSpPr>
        <p:spPr>
          <a:xfrm>
            <a:off x="713225" y="1152475"/>
            <a:ext cx="76818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indent="-317500" lvl="1" marL="9144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indent="-317500" lvl="2" marL="13716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indent="-317500" lvl="3" marL="18288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indent="-317500" lvl="4" marL="22860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indent="-317500" lvl="5" marL="27432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indent="-317500" lvl="6" marL="32004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indent="-317500" lvl="7" marL="36576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indent="-317500" lvl="8" marL="41148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1.xml"/><Relationship Id="rId3" Type="http://schemas.openxmlformats.org/officeDocument/2006/relationships/image" Target="../media/image1.png"/><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2.xml"/><Relationship Id="rId3"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4" name="Shape 1424"/>
        <p:cNvGrpSpPr/>
        <p:nvPr/>
      </p:nvGrpSpPr>
      <p:grpSpPr>
        <a:xfrm>
          <a:off x="0" y="0"/>
          <a:ext cx="0" cy="0"/>
          <a:chOff x="0" y="0"/>
          <a:chExt cx="0" cy="0"/>
        </a:xfrm>
      </p:grpSpPr>
      <p:sp>
        <p:nvSpPr>
          <p:cNvPr id="1425" name="Google Shape;1425;p32"/>
          <p:cNvSpPr txBox="1"/>
          <p:nvPr>
            <p:ph idx="1" type="subTitle"/>
          </p:nvPr>
        </p:nvSpPr>
        <p:spPr>
          <a:xfrm>
            <a:off x="1096850" y="3456250"/>
            <a:ext cx="48825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in C++: Basics</a:t>
            </a:r>
            <a:endParaRPr/>
          </a:p>
        </p:txBody>
      </p:sp>
      <p:sp>
        <p:nvSpPr>
          <p:cNvPr id="1426" name="Google Shape;1426;p32"/>
          <p:cNvSpPr txBox="1"/>
          <p:nvPr>
            <p:ph type="ctrTitle"/>
          </p:nvPr>
        </p:nvSpPr>
        <p:spPr>
          <a:xfrm>
            <a:off x="1096850" y="816324"/>
            <a:ext cx="6974700" cy="232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KTP </a:t>
            </a:r>
            <a:r>
              <a:rPr lang="en">
                <a:solidFill>
                  <a:schemeClr val="dk2"/>
                </a:solidFill>
              </a:rPr>
              <a:t>Coding</a:t>
            </a:r>
            <a:endParaRPr>
              <a:solidFill>
                <a:schemeClr val="dk2"/>
              </a:solidFill>
            </a:endParaRPr>
          </a:p>
          <a:p>
            <a:pPr indent="0" lvl="0" marL="0" rtl="0" algn="l">
              <a:spcBef>
                <a:spcPts val="0"/>
              </a:spcBef>
              <a:spcAft>
                <a:spcPts val="0"/>
              </a:spcAft>
              <a:buNone/>
            </a:pPr>
            <a:r>
              <a:rPr lang="en"/>
              <a:t> </a:t>
            </a:r>
            <a:r>
              <a:rPr lang="en">
                <a:solidFill>
                  <a:schemeClr val="dk1"/>
                </a:solidFill>
              </a:rPr>
              <a:t>Workshop</a:t>
            </a:r>
            <a:endParaRPr>
              <a:solidFill>
                <a:schemeClr val="dk1"/>
              </a:solidFill>
            </a:endParaRPr>
          </a:p>
        </p:txBody>
      </p:sp>
      <p:grpSp>
        <p:nvGrpSpPr>
          <p:cNvPr id="1427" name="Google Shape;1427;p32"/>
          <p:cNvGrpSpPr/>
          <p:nvPr/>
        </p:nvGrpSpPr>
        <p:grpSpPr>
          <a:xfrm>
            <a:off x="1096850" y="3242811"/>
            <a:ext cx="3936683" cy="134070"/>
            <a:chOff x="1096850" y="3242811"/>
            <a:chExt cx="3936683" cy="134070"/>
          </a:xfrm>
        </p:grpSpPr>
        <p:cxnSp>
          <p:nvCxnSpPr>
            <p:cNvPr id="1428" name="Google Shape;1428;p32"/>
            <p:cNvCxnSpPr/>
            <p:nvPr/>
          </p:nvCxnSpPr>
          <p:spPr>
            <a:xfrm>
              <a:off x="1096850" y="3309850"/>
              <a:ext cx="3840600" cy="0"/>
            </a:xfrm>
            <a:prstGeom prst="straightConnector1">
              <a:avLst/>
            </a:prstGeom>
            <a:noFill/>
            <a:ln cap="flat" cmpd="sng" w="9525">
              <a:solidFill>
                <a:schemeClr val="dk2"/>
              </a:solidFill>
              <a:prstDash val="solid"/>
              <a:round/>
              <a:headEnd len="med" w="med" type="none"/>
              <a:tailEnd len="med" w="med" type="none"/>
            </a:ln>
          </p:spPr>
        </p:cxnSp>
        <p:grpSp>
          <p:nvGrpSpPr>
            <p:cNvPr id="1429" name="Google Shape;1429;p32"/>
            <p:cNvGrpSpPr/>
            <p:nvPr/>
          </p:nvGrpSpPr>
          <p:grpSpPr>
            <a:xfrm>
              <a:off x="4899464" y="3242811"/>
              <a:ext cx="134070" cy="134070"/>
              <a:chOff x="8382514" y="1084976"/>
              <a:chExt cx="265800" cy="265800"/>
            </a:xfrm>
          </p:grpSpPr>
          <p:sp>
            <p:nvSpPr>
              <p:cNvPr id="1430" name="Google Shape;1430;p32"/>
              <p:cNvSpPr/>
              <p:nvPr/>
            </p:nvSpPr>
            <p:spPr>
              <a:xfrm>
                <a:off x="8442213" y="1144734"/>
                <a:ext cx="146400" cy="146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2"/>
              <p:cNvSpPr/>
              <p:nvPr/>
            </p:nvSpPr>
            <p:spPr>
              <a:xfrm>
                <a:off x="8382514" y="1084976"/>
                <a:ext cx="265800" cy="265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32" name="Google Shape;1432;p32"/>
          <p:cNvGrpSpPr/>
          <p:nvPr/>
        </p:nvGrpSpPr>
        <p:grpSpPr>
          <a:xfrm>
            <a:off x="8017432" y="-313900"/>
            <a:ext cx="134070" cy="1891362"/>
            <a:chOff x="8017432" y="-313900"/>
            <a:chExt cx="134070" cy="1891362"/>
          </a:xfrm>
        </p:grpSpPr>
        <p:sp>
          <p:nvSpPr>
            <p:cNvPr id="1433" name="Google Shape;1433;p32"/>
            <p:cNvSpPr/>
            <p:nvPr/>
          </p:nvSpPr>
          <p:spPr>
            <a:xfrm rot="5400000">
              <a:off x="8017432" y="1443393"/>
              <a:ext cx="134070" cy="13407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4" name="Google Shape;1434;p32"/>
            <p:cNvCxnSpPr/>
            <p:nvPr/>
          </p:nvCxnSpPr>
          <p:spPr>
            <a:xfrm>
              <a:off x="8084450" y="-313900"/>
              <a:ext cx="0" cy="1795200"/>
            </a:xfrm>
            <a:prstGeom prst="straightConnector1">
              <a:avLst/>
            </a:prstGeom>
            <a:noFill/>
            <a:ln cap="flat" cmpd="sng" w="9525">
              <a:solidFill>
                <a:schemeClr val="dk2"/>
              </a:solidFill>
              <a:prstDash val="solid"/>
              <a:round/>
              <a:headEnd len="med" w="med" type="none"/>
              <a:tailEnd len="med" w="med" type="none"/>
            </a:ln>
          </p:spPr>
        </p:cxnSp>
        <p:sp>
          <p:nvSpPr>
            <p:cNvPr id="1435" name="Google Shape;1435;p32"/>
            <p:cNvSpPr/>
            <p:nvPr/>
          </p:nvSpPr>
          <p:spPr>
            <a:xfrm rot="5400000">
              <a:off x="8047515" y="1473505"/>
              <a:ext cx="73844" cy="73844"/>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6" name="Google Shape;1436;p32"/>
          <p:cNvGrpSpPr/>
          <p:nvPr/>
        </p:nvGrpSpPr>
        <p:grpSpPr>
          <a:xfrm>
            <a:off x="6309526" y="957475"/>
            <a:ext cx="3504715" cy="5119205"/>
            <a:chOff x="6309526" y="836950"/>
            <a:chExt cx="3504715" cy="5119205"/>
          </a:xfrm>
        </p:grpSpPr>
        <p:sp>
          <p:nvSpPr>
            <p:cNvPr id="1437" name="Google Shape;1437;p32"/>
            <p:cNvSpPr/>
            <p:nvPr/>
          </p:nvSpPr>
          <p:spPr>
            <a:xfrm>
              <a:off x="6309526" y="8369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8" name="Google Shape;1438;p32"/>
            <p:cNvGrpSpPr/>
            <p:nvPr/>
          </p:nvGrpSpPr>
          <p:grpSpPr>
            <a:xfrm>
              <a:off x="7728436" y="3524084"/>
              <a:ext cx="134004" cy="134004"/>
              <a:chOff x="8356813" y="1074288"/>
              <a:chExt cx="351900" cy="351900"/>
            </a:xfrm>
          </p:grpSpPr>
          <p:sp>
            <p:nvSpPr>
              <p:cNvPr id="1439" name="Google Shape;1439;p3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1" name="Google Shape;1441;p32"/>
            <p:cNvGrpSpPr/>
            <p:nvPr/>
          </p:nvGrpSpPr>
          <p:grpSpPr>
            <a:xfrm>
              <a:off x="7344361" y="3150259"/>
              <a:ext cx="134004" cy="134004"/>
              <a:chOff x="8356813" y="1074288"/>
              <a:chExt cx="351900" cy="351900"/>
            </a:xfrm>
          </p:grpSpPr>
          <p:sp>
            <p:nvSpPr>
              <p:cNvPr id="1442" name="Google Shape;1442;p3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4" name="Google Shape;1444;p32"/>
            <p:cNvGrpSpPr/>
            <p:nvPr/>
          </p:nvGrpSpPr>
          <p:grpSpPr>
            <a:xfrm>
              <a:off x="8337811" y="2464059"/>
              <a:ext cx="134004" cy="134004"/>
              <a:chOff x="8356813" y="1074288"/>
              <a:chExt cx="351900" cy="351900"/>
            </a:xfrm>
          </p:grpSpPr>
          <p:sp>
            <p:nvSpPr>
              <p:cNvPr id="1445" name="Google Shape;1445;p3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7" name="Google Shape;1447;p32"/>
            <p:cNvSpPr/>
            <p:nvPr/>
          </p:nvSpPr>
          <p:spPr>
            <a:xfrm rot="5400000">
              <a:off x="7687039" y="1023058"/>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8" name="Shape 1598"/>
        <p:cNvGrpSpPr/>
        <p:nvPr/>
      </p:nvGrpSpPr>
      <p:grpSpPr>
        <a:xfrm>
          <a:off x="0" y="0"/>
          <a:ext cx="0" cy="0"/>
          <a:chOff x="0" y="0"/>
          <a:chExt cx="0" cy="0"/>
        </a:xfrm>
      </p:grpSpPr>
      <p:sp>
        <p:nvSpPr>
          <p:cNvPr id="1599" name="Google Shape;1599;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Whitespace</a:t>
            </a:r>
            <a:endParaRPr/>
          </a:p>
        </p:txBody>
      </p:sp>
      <p:sp>
        <p:nvSpPr>
          <p:cNvPr id="1600" name="Google Shape;1600;p41"/>
          <p:cNvSpPr txBox="1"/>
          <p:nvPr>
            <p:ph idx="1" type="body"/>
          </p:nvPr>
        </p:nvSpPr>
        <p:spPr>
          <a:xfrm>
            <a:off x="720000" y="1139550"/>
            <a:ext cx="4941900" cy="354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whitespace?:</a:t>
            </a:r>
            <a:endParaRPr/>
          </a:p>
          <a:p>
            <a:pPr indent="-317500" lvl="0" marL="457200" rtl="0" algn="l">
              <a:spcBef>
                <a:spcPts val="0"/>
              </a:spcBef>
              <a:spcAft>
                <a:spcPts val="0"/>
              </a:spcAft>
              <a:buSzPts val="1400"/>
              <a:buChar char="●"/>
            </a:pPr>
            <a:r>
              <a:rPr lang="en"/>
              <a:t>An empty space between or around objects</a:t>
            </a:r>
            <a:endParaRPr/>
          </a:p>
          <a:p>
            <a:pPr indent="-317500" lvl="0" marL="457200" rtl="0" algn="l">
              <a:spcBef>
                <a:spcPts val="0"/>
              </a:spcBef>
              <a:spcAft>
                <a:spcPts val="0"/>
              </a:spcAft>
              <a:buSzPts val="1400"/>
              <a:buChar char="●"/>
            </a:pPr>
            <a:r>
              <a:rPr lang="en"/>
              <a:t>Examples:</a:t>
            </a:r>
            <a:endParaRPr/>
          </a:p>
          <a:p>
            <a:pPr indent="-317500" lvl="1" marL="914400" rtl="0" algn="l">
              <a:spcBef>
                <a:spcPts val="0"/>
              </a:spcBef>
              <a:spcAft>
                <a:spcPts val="0"/>
              </a:spcAft>
              <a:buSzPts val="1400"/>
              <a:buChar char="○"/>
            </a:pPr>
            <a:r>
              <a:rPr lang="en"/>
              <a:t>Space</a:t>
            </a:r>
            <a:endParaRPr/>
          </a:p>
          <a:p>
            <a:pPr indent="-317500" lvl="1" marL="914400" rtl="0" algn="l">
              <a:spcBef>
                <a:spcPts val="0"/>
              </a:spcBef>
              <a:spcAft>
                <a:spcPts val="0"/>
              </a:spcAft>
              <a:buSzPts val="1400"/>
              <a:buChar char="○"/>
            </a:pPr>
            <a:r>
              <a:rPr lang="en"/>
              <a:t>Tab</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Why is it important?:</a:t>
            </a:r>
            <a:endParaRPr/>
          </a:p>
          <a:p>
            <a:pPr indent="-317500" lvl="0" marL="457200" rtl="0" algn="l">
              <a:spcBef>
                <a:spcPts val="0"/>
              </a:spcBef>
              <a:spcAft>
                <a:spcPts val="0"/>
              </a:spcAft>
              <a:buSzPts val="1400"/>
              <a:buChar char="●"/>
            </a:pPr>
            <a:r>
              <a:rPr lang="en"/>
              <a:t>Very important for organization</a:t>
            </a:r>
            <a:endParaRPr/>
          </a:p>
          <a:p>
            <a:pPr indent="-317500" lvl="0" marL="457200" rtl="0" algn="l">
              <a:spcBef>
                <a:spcPts val="0"/>
              </a:spcBef>
              <a:spcAft>
                <a:spcPts val="0"/>
              </a:spcAft>
              <a:buSzPts val="1400"/>
              <a:buChar char="●"/>
            </a:pPr>
            <a:r>
              <a:rPr lang="en"/>
              <a:t>Some languages use whitespace as a part of the code </a:t>
            </a:r>
            <a:r>
              <a:rPr lang="en"/>
              <a:t>itself</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Overall, whitespace a great aspect to have in any project whether for organization or syntax purposes</a:t>
            </a:r>
            <a:endParaRPr b="1"/>
          </a:p>
        </p:txBody>
      </p:sp>
      <p:pic>
        <p:nvPicPr>
          <p:cNvPr id="1601" name="Google Shape;1601;p41"/>
          <p:cNvPicPr preferRelativeResize="0"/>
          <p:nvPr/>
        </p:nvPicPr>
        <p:blipFill>
          <a:blip r:embed="rId3">
            <a:alphaModFix/>
          </a:blip>
          <a:stretch>
            <a:fillRect/>
          </a:stretch>
        </p:blipFill>
        <p:spPr>
          <a:xfrm>
            <a:off x="5661900" y="1728603"/>
            <a:ext cx="3125600" cy="1511325"/>
          </a:xfrm>
          <a:prstGeom prst="rect">
            <a:avLst/>
          </a:prstGeom>
          <a:noFill/>
          <a:ln>
            <a:noFill/>
          </a:ln>
        </p:spPr>
      </p:pic>
      <p:sp>
        <p:nvSpPr>
          <p:cNvPr id="1602" name="Google Shape;1602;p41"/>
          <p:cNvSpPr txBox="1"/>
          <p:nvPr/>
        </p:nvSpPr>
        <p:spPr>
          <a:xfrm>
            <a:off x="6355200" y="2537900"/>
            <a:ext cx="2283300" cy="572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lt1"/>
                </a:solidFill>
                <a:latin typeface="Courier New"/>
                <a:ea typeface="Courier New"/>
                <a:cs typeface="Courier New"/>
                <a:sym typeface="Courier New"/>
              </a:rPr>
              <a:t>Whitespace</a:t>
            </a:r>
            <a:endParaRPr sz="2200">
              <a:solidFill>
                <a:schemeClr val="lt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6" name="Shape 1606"/>
        <p:cNvGrpSpPr/>
        <p:nvPr/>
      </p:nvGrpSpPr>
      <p:grpSpPr>
        <a:xfrm>
          <a:off x="0" y="0"/>
          <a:ext cx="0" cy="0"/>
          <a:chOff x="0" y="0"/>
          <a:chExt cx="0" cy="0"/>
        </a:xfrm>
      </p:grpSpPr>
      <p:sp>
        <p:nvSpPr>
          <p:cNvPr id="1607" name="Google Shape;1607;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the MAIN Function</a:t>
            </a:r>
            <a:endParaRPr b="0"/>
          </a:p>
        </p:txBody>
      </p:sp>
      <p:sp>
        <p:nvSpPr>
          <p:cNvPr id="1608" name="Google Shape;1608;p42"/>
          <p:cNvSpPr txBox="1"/>
          <p:nvPr>
            <p:ph idx="1" type="body"/>
          </p:nvPr>
        </p:nvSpPr>
        <p:spPr>
          <a:xfrm>
            <a:off x="720000" y="1139550"/>
            <a:ext cx="3637500" cy="389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b="1" lang="en"/>
              <a:t>main</a:t>
            </a:r>
            <a:r>
              <a:rPr lang="en"/>
              <a:t> function is where </a:t>
            </a:r>
            <a:r>
              <a:rPr lang="en"/>
              <a:t>the </a:t>
            </a:r>
            <a:r>
              <a:rPr lang="en"/>
              <a:t>program will begin executing it’s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Segments:</a:t>
            </a:r>
            <a:endParaRPr/>
          </a:p>
          <a:p>
            <a:pPr indent="-317500" lvl="0" marL="457200" rtl="0" algn="l">
              <a:spcBef>
                <a:spcPts val="0"/>
              </a:spcBef>
              <a:spcAft>
                <a:spcPts val="0"/>
              </a:spcAft>
              <a:buSzPts val="1400"/>
              <a:buChar char="●"/>
            </a:pPr>
            <a:r>
              <a:rPr lang="en"/>
              <a:t>i</a:t>
            </a:r>
            <a:r>
              <a:rPr lang="en"/>
              <a:t>nt main - refers to how the main function must return an integer (explained further in chapter 5), this integer refers to the error code that will be displayed upon program completion, the integer will be 0 if there is no error</a:t>
            </a:r>
            <a:endParaRPr/>
          </a:p>
          <a:p>
            <a:pPr indent="-317500" lvl="0" marL="457200" rtl="0" algn="l">
              <a:spcBef>
                <a:spcPts val="0"/>
              </a:spcBef>
              <a:spcAft>
                <a:spcPts val="0"/>
              </a:spcAft>
              <a:buSzPts val="1400"/>
              <a:buChar char="●"/>
            </a:pPr>
            <a:r>
              <a:rPr lang="en"/>
              <a:t>int argc - the argument count, number of command-line arguments in the </a:t>
            </a:r>
            <a:endParaRPr/>
          </a:p>
          <a:p>
            <a:pPr indent="-317500" lvl="0" marL="457200" rtl="0" algn="l">
              <a:spcBef>
                <a:spcPts val="0"/>
              </a:spcBef>
              <a:spcAft>
                <a:spcPts val="0"/>
              </a:spcAft>
              <a:buSzPts val="1400"/>
              <a:buChar char="●"/>
            </a:pPr>
            <a:r>
              <a:rPr lang="en"/>
              <a:t>c</a:t>
            </a:r>
            <a:r>
              <a:rPr lang="en"/>
              <a:t>har *argv[] - the argument vector, an array of strings representing each argument</a:t>
            </a:r>
            <a:endParaRPr/>
          </a:p>
        </p:txBody>
      </p:sp>
      <p:pic>
        <p:nvPicPr>
          <p:cNvPr id="1609" name="Google Shape;1609;p42"/>
          <p:cNvPicPr preferRelativeResize="0"/>
          <p:nvPr/>
        </p:nvPicPr>
        <p:blipFill>
          <a:blip r:embed="rId3">
            <a:alphaModFix/>
          </a:blip>
          <a:stretch>
            <a:fillRect/>
          </a:stretch>
        </p:blipFill>
        <p:spPr>
          <a:xfrm>
            <a:off x="4489800" y="2343600"/>
            <a:ext cx="4497226" cy="729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3" name="Shape 1613"/>
        <p:cNvGrpSpPr/>
        <p:nvPr/>
      </p:nvGrpSpPr>
      <p:grpSpPr>
        <a:xfrm>
          <a:off x="0" y="0"/>
          <a:ext cx="0" cy="0"/>
          <a:chOff x="0" y="0"/>
          <a:chExt cx="0" cy="0"/>
        </a:xfrm>
      </p:grpSpPr>
      <p:sp>
        <p:nvSpPr>
          <p:cNvPr id="1614" name="Google Shape;1614;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Library Inclusion</a:t>
            </a:r>
            <a:endParaRPr/>
          </a:p>
        </p:txBody>
      </p:sp>
      <p:sp>
        <p:nvSpPr>
          <p:cNvPr id="1615" name="Google Shape;1615;p43"/>
          <p:cNvSpPr txBox="1"/>
          <p:nvPr>
            <p:ph idx="1" type="body"/>
          </p:nvPr>
        </p:nvSpPr>
        <p:spPr>
          <a:xfrm>
            <a:off x="720000" y="1139550"/>
            <a:ext cx="4192500" cy="28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Library Inclusion:</a:t>
            </a:r>
            <a:endParaRPr/>
          </a:p>
          <a:p>
            <a:pPr indent="-317500" lvl="0" marL="457200" rtl="0" algn="l">
              <a:spcBef>
                <a:spcPts val="0"/>
              </a:spcBef>
              <a:spcAft>
                <a:spcPts val="0"/>
              </a:spcAft>
              <a:buSzPts val="1400"/>
              <a:buChar char="●"/>
            </a:pPr>
            <a:r>
              <a:rPr lang="en"/>
              <a:t>Represented by </a:t>
            </a:r>
            <a:r>
              <a:rPr b="1" lang="en"/>
              <a:t>#include </a:t>
            </a:r>
            <a:r>
              <a:rPr lang="en"/>
              <a:t>(desired file)</a:t>
            </a:r>
            <a:endParaRPr/>
          </a:p>
          <a:p>
            <a:pPr indent="-317500" lvl="0" marL="457200" rtl="0" algn="l">
              <a:spcBef>
                <a:spcPts val="0"/>
              </a:spcBef>
              <a:spcAft>
                <a:spcPts val="0"/>
              </a:spcAft>
              <a:buSzPts val="1400"/>
              <a:buChar char="●"/>
            </a:pPr>
            <a:r>
              <a:rPr lang="en"/>
              <a:t>Includes the </a:t>
            </a:r>
            <a:r>
              <a:rPr lang="en"/>
              <a:t>contents</a:t>
            </a:r>
            <a:r>
              <a:rPr lang="en"/>
              <a:t> of a file into your file before compilation</a:t>
            </a:r>
            <a:endParaRPr/>
          </a:p>
          <a:p>
            <a:pPr indent="-317500" lvl="0" marL="457200" rtl="0" algn="l">
              <a:spcBef>
                <a:spcPts val="0"/>
              </a:spcBef>
              <a:spcAft>
                <a:spcPts val="0"/>
              </a:spcAft>
              <a:buSzPts val="1400"/>
              <a:buChar char="●"/>
            </a:pPr>
            <a:r>
              <a:rPr lang="en"/>
              <a:t>Allows the programmer to use </a:t>
            </a:r>
            <a:r>
              <a:rPr lang="en"/>
              <a:t>declarations</a:t>
            </a:r>
            <a:r>
              <a:rPr lang="en"/>
              <a:t> from other files within the current file</a:t>
            </a:r>
            <a:endParaRPr/>
          </a:p>
          <a:p>
            <a:pPr indent="-317500" lvl="0" marL="457200" rtl="0" algn="l">
              <a:spcBef>
                <a:spcPts val="0"/>
              </a:spcBef>
              <a:spcAft>
                <a:spcPts val="0"/>
              </a:spcAft>
              <a:buSzPts val="1400"/>
              <a:buChar char="●"/>
            </a:pPr>
            <a:r>
              <a:rPr lang="en"/>
              <a:t>Examples: iostream, fstream, stringstream, string, etc.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iosteam </a:t>
            </a:r>
            <a:r>
              <a:rPr lang="en"/>
              <a:t>is a library dedicated to handling input and output </a:t>
            </a:r>
            <a:endParaRPr/>
          </a:p>
        </p:txBody>
      </p:sp>
      <p:pic>
        <p:nvPicPr>
          <p:cNvPr id="1616" name="Google Shape;1616;p43"/>
          <p:cNvPicPr preferRelativeResize="0"/>
          <p:nvPr/>
        </p:nvPicPr>
        <p:blipFill>
          <a:blip r:embed="rId3">
            <a:alphaModFix/>
          </a:blip>
          <a:stretch>
            <a:fillRect/>
          </a:stretch>
        </p:blipFill>
        <p:spPr>
          <a:xfrm>
            <a:off x="5011975" y="1615950"/>
            <a:ext cx="3926699" cy="191157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0" name="Shape 1620"/>
        <p:cNvGrpSpPr/>
        <p:nvPr/>
      </p:nvGrpSpPr>
      <p:grpSpPr>
        <a:xfrm>
          <a:off x="0" y="0"/>
          <a:ext cx="0" cy="0"/>
          <a:chOff x="0" y="0"/>
          <a:chExt cx="0" cy="0"/>
        </a:xfrm>
      </p:grpSpPr>
      <p:sp>
        <p:nvSpPr>
          <p:cNvPr id="1621" name="Google Shape;1621;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Namespaces</a:t>
            </a:r>
            <a:endParaRPr/>
          </a:p>
        </p:txBody>
      </p:sp>
      <p:sp>
        <p:nvSpPr>
          <p:cNvPr id="1622" name="Google Shape;1622;p44"/>
          <p:cNvSpPr txBox="1"/>
          <p:nvPr>
            <p:ph idx="1" type="body"/>
          </p:nvPr>
        </p:nvSpPr>
        <p:spPr>
          <a:xfrm>
            <a:off x="720000" y="1457050"/>
            <a:ext cx="4192500" cy="300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Namespaces:</a:t>
            </a:r>
            <a:endParaRPr/>
          </a:p>
          <a:p>
            <a:pPr indent="-317500" lvl="0" marL="457200" rtl="0" algn="l">
              <a:spcBef>
                <a:spcPts val="0"/>
              </a:spcBef>
              <a:spcAft>
                <a:spcPts val="0"/>
              </a:spcAft>
              <a:buSzPts val="1400"/>
              <a:buChar char="●"/>
            </a:pPr>
            <a:r>
              <a:rPr lang="en"/>
              <a:t>Represented by </a:t>
            </a:r>
            <a:r>
              <a:rPr b="1" lang="en"/>
              <a:t>using namespace </a:t>
            </a:r>
            <a:r>
              <a:rPr lang="en"/>
              <a:t>(desired namespace)</a:t>
            </a:r>
            <a:endParaRPr/>
          </a:p>
          <a:p>
            <a:pPr indent="-317500" lvl="0" marL="457200" rtl="0" algn="l">
              <a:spcBef>
                <a:spcPts val="0"/>
              </a:spcBef>
              <a:spcAft>
                <a:spcPts val="0"/>
              </a:spcAft>
              <a:buSzPts val="1400"/>
              <a:buChar char="●"/>
            </a:pPr>
            <a:r>
              <a:rPr lang="en"/>
              <a:t>Used to prevent naming issues between libraries</a:t>
            </a:r>
            <a:endParaRPr/>
          </a:p>
          <a:p>
            <a:pPr indent="-317500" lvl="0" marL="457200" rtl="0" algn="l">
              <a:spcBef>
                <a:spcPts val="0"/>
              </a:spcBef>
              <a:spcAft>
                <a:spcPts val="0"/>
              </a:spcAft>
              <a:buSzPts val="1400"/>
              <a:buChar char="●"/>
            </a:pPr>
            <a:r>
              <a:rPr lang="en"/>
              <a:t>Makes code more readable</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s</a:t>
            </a:r>
            <a:r>
              <a:rPr b="1" lang="en"/>
              <a:t>td </a:t>
            </a:r>
            <a:r>
              <a:rPr lang="en"/>
              <a:t>is the standard namespace of C++ containing standardized names for input and output, strings, data structures, etc.</a:t>
            </a:r>
            <a:endParaRPr/>
          </a:p>
        </p:txBody>
      </p:sp>
      <p:pic>
        <p:nvPicPr>
          <p:cNvPr id="1623" name="Google Shape;1623;p44"/>
          <p:cNvPicPr preferRelativeResize="0"/>
          <p:nvPr/>
        </p:nvPicPr>
        <p:blipFill>
          <a:blip r:embed="rId3">
            <a:alphaModFix/>
          </a:blip>
          <a:stretch>
            <a:fillRect/>
          </a:stretch>
        </p:blipFill>
        <p:spPr>
          <a:xfrm>
            <a:off x="4751652" y="2238400"/>
            <a:ext cx="4122150" cy="666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7" name="Shape 1627"/>
        <p:cNvGrpSpPr/>
        <p:nvPr/>
      </p:nvGrpSpPr>
      <p:grpSpPr>
        <a:xfrm>
          <a:off x="0" y="0"/>
          <a:ext cx="0" cy="0"/>
          <a:chOff x="0" y="0"/>
          <a:chExt cx="0" cy="0"/>
        </a:xfrm>
      </p:grpSpPr>
      <p:sp>
        <p:nvSpPr>
          <p:cNvPr id="1628" name="Google Shape;1628;p45"/>
          <p:cNvSpPr txBox="1"/>
          <p:nvPr>
            <p:ph type="title"/>
          </p:nvPr>
        </p:nvSpPr>
        <p:spPr>
          <a:xfrm>
            <a:off x="720000" y="445025"/>
            <a:ext cx="875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Output with &lt;iostream&gt;</a:t>
            </a:r>
            <a:endParaRPr/>
          </a:p>
        </p:txBody>
      </p:sp>
      <p:sp>
        <p:nvSpPr>
          <p:cNvPr id="1629" name="Google Shape;1629;p45"/>
          <p:cNvSpPr txBox="1"/>
          <p:nvPr>
            <p:ph idx="1" type="body"/>
          </p:nvPr>
        </p:nvSpPr>
        <p:spPr>
          <a:xfrm>
            <a:off x="720000" y="1139550"/>
            <a:ext cx="4298400" cy="385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print information to the terminal the </a:t>
            </a:r>
            <a:r>
              <a:rPr b="1" lang="en"/>
              <a:t>iostream </a:t>
            </a:r>
            <a:r>
              <a:rPr lang="en"/>
              <a:t>term </a:t>
            </a:r>
            <a:r>
              <a:rPr b="1" lang="en"/>
              <a:t>cout</a:t>
            </a:r>
            <a:r>
              <a:rPr lang="en"/>
              <a:t> is used followed by </a:t>
            </a:r>
            <a:r>
              <a:rPr b="1" lang="en"/>
              <a:t>&lt;&lt;</a:t>
            </a:r>
            <a:r>
              <a:rPr lang="en"/>
              <a:t> and then what is to be printed</a:t>
            </a:r>
            <a:endParaRPr/>
          </a:p>
          <a:p>
            <a:pPr indent="-317500" lvl="0" marL="457200" rtl="0" algn="l">
              <a:spcBef>
                <a:spcPts val="0"/>
              </a:spcBef>
              <a:spcAft>
                <a:spcPts val="0"/>
              </a:spcAft>
              <a:buSzPts val="1400"/>
              <a:buChar char="●"/>
            </a:pPr>
            <a:r>
              <a:rPr lang="en"/>
              <a:t>If printing text use quotation marks with your text inside</a:t>
            </a:r>
            <a:endParaRPr/>
          </a:p>
          <a:p>
            <a:pPr indent="-317500" lvl="1" marL="914400" rtl="0" algn="l">
              <a:spcBef>
                <a:spcPts val="0"/>
              </a:spcBef>
              <a:spcAft>
                <a:spcPts val="0"/>
              </a:spcAft>
              <a:buSzPts val="1400"/>
              <a:buChar char="○"/>
            </a:pPr>
            <a:r>
              <a:rPr lang="en"/>
              <a:t>Ex. </a:t>
            </a:r>
            <a:r>
              <a:rPr lang="en">
                <a:solidFill>
                  <a:srgbClr val="191919"/>
                </a:solidFill>
              </a:rPr>
              <a:t>cout &lt;&lt; “Hello World”;</a:t>
            </a:r>
            <a:endParaRPr>
              <a:solidFill>
                <a:srgbClr val="191919"/>
              </a:solidFill>
            </a:endParaRPr>
          </a:p>
          <a:p>
            <a:pPr indent="-317500" lvl="0" marL="457200" rtl="0" algn="l">
              <a:spcBef>
                <a:spcPts val="0"/>
              </a:spcBef>
              <a:spcAft>
                <a:spcPts val="0"/>
              </a:spcAft>
              <a:buSzPts val="1400"/>
              <a:buChar char="●"/>
            </a:pPr>
            <a:r>
              <a:rPr lang="en"/>
              <a:t>If printing a variable, type the variables name</a:t>
            </a:r>
            <a:endParaRPr/>
          </a:p>
          <a:p>
            <a:pPr indent="-317500" lvl="1" marL="914400" rtl="0" algn="l">
              <a:spcBef>
                <a:spcPts val="0"/>
              </a:spcBef>
              <a:spcAft>
                <a:spcPts val="0"/>
              </a:spcAft>
              <a:buSzPts val="1400"/>
              <a:buChar char="○"/>
            </a:pPr>
            <a:r>
              <a:rPr lang="en"/>
              <a:t>Ex. cout &lt;&lt; testVar;</a:t>
            </a:r>
            <a:endParaRPr/>
          </a:p>
          <a:p>
            <a:pPr indent="-317500" lvl="0" marL="457200" rtl="0" algn="l">
              <a:spcBef>
                <a:spcPts val="0"/>
              </a:spcBef>
              <a:spcAft>
                <a:spcPts val="0"/>
              </a:spcAft>
              <a:buSzPts val="1400"/>
              <a:buChar char="●"/>
            </a:pPr>
            <a:r>
              <a:rPr lang="en"/>
              <a:t>To print each line of text on a new line use </a:t>
            </a:r>
            <a:r>
              <a:rPr b="1" lang="en"/>
              <a:t>endl</a:t>
            </a:r>
            <a:r>
              <a:rPr lang="en"/>
              <a:t> at the end of </a:t>
            </a:r>
            <a:r>
              <a:rPr b="1" lang="en"/>
              <a:t>cout</a:t>
            </a:r>
            <a:endParaRPr/>
          </a:p>
          <a:p>
            <a:pPr indent="-317500" lvl="1" marL="914400" rtl="0" algn="l">
              <a:spcBef>
                <a:spcPts val="0"/>
              </a:spcBef>
              <a:spcAft>
                <a:spcPts val="0"/>
              </a:spcAft>
              <a:buSzPts val="1400"/>
              <a:buChar char="○"/>
            </a:pPr>
            <a:r>
              <a:rPr lang="en"/>
              <a:t>Ex. cout &lt;&lt; “Hello World” &lt;&lt; endl;</a:t>
            </a:r>
            <a:endParaRPr/>
          </a:p>
          <a:p>
            <a:pPr indent="-317500" lvl="0" marL="457200" rtl="0" algn="l">
              <a:spcBef>
                <a:spcPts val="0"/>
              </a:spcBef>
              <a:spcAft>
                <a:spcPts val="0"/>
              </a:spcAft>
              <a:buSzPts val="1400"/>
              <a:buChar char="●"/>
            </a:pPr>
            <a:r>
              <a:rPr b="1" lang="en"/>
              <a:t>cout </a:t>
            </a:r>
            <a:r>
              <a:rPr lang="en"/>
              <a:t>can print multiple things at once, just use </a:t>
            </a:r>
            <a:r>
              <a:rPr b="1" lang="en"/>
              <a:t>&lt;&lt;</a:t>
            </a:r>
            <a:r>
              <a:rPr lang="en"/>
              <a:t> between each (</a:t>
            </a:r>
            <a:r>
              <a:rPr b="1" lang="en"/>
              <a:t>&lt;&lt; </a:t>
            </a:r>
            <a:r>
              <a:rPr lang="en"/>
              <a:t>does not add a space between objects)</a:t>
            </a:r>
            <a:endParaRPr/>
          </a:p>
          <a:p>
            <a:pPr indent="-317500" lvl="1" marL="914400" rtl="0" algn="l">
              <a:spcBef>
                <a:spcPts val="0"/>
              </a:spcBef>
              <a:spcAft>
                <a:spcPts val="0"/>
              </a:spcAft>
              <a:buSzPts val="1400"/>
              <a:buChar char="○"/>
            </a:pPr>
            <a:r>
              <a:rPr lang="en"/>
              <a:t>Ex. cout &lt;&lt; “Hello World ” &lt;&lt; testvar &lt;&lt; endl;</a:t>
            </a:r>
            <a:endParaRPr/>
          </a:p>
        </p:txBody>
      </p:sp>
      <p:pic>
        <p:nvPicPr>
          <p:cNvPr id="1630" name="Google Shape;1630;p45"/>
          <p:cNvPicPr preferRelativeResize="0"/>
          <p:nvPr/>
        </p:nvPicPr>
        <p:blipFill>
          <a:blip r:embed="rId3">
            <a:alphaModFix/>
          </a:blip>
          <a:stretch>
            <a:fillRect/>
          </a:stretch>
        </p:blipFill>
        <p:spPr>
          <a:xfrm>
            <a:off x="5260650" y="2218100"/>
            <a:ext cx="3572724" cy="422450"/>
          </a:xfrm>
          <a:prstGeom prst="rect">
            <a:avLst/>
          </a:prstGeom>
          <a:noFill/>
          <a:ln>
            <a:noFill/>
          </a:ln>
        </p:spPr>
      </p:pic>
      <p:pic>
        <p:nvPicPr>
          <p:cNvPr id="1631" name="Google Shape;1631;p45"/>
          <p:cNvPicPr preferRelativeResize="0"/>
          <p:nvPr/>
        </p:nvPicPr>
        <p:blipFill>
          <a:blip r:embed="rId4">
            <a:alphaModFix/>
          </a:blip>
          <a:stretch>
            <a:fillRect/>
          </a:stretch>
        </p:blipFill>
        <p:spPr>
          <a:xfrm>
            <a:off x="6061175" y="2606688"/>
            <a:ext cx="1971675" cy="485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5" name="Shape 1635"/>
        <p:cNvGrpSpPr/>
        <p:nvPr/>
      </p:nvGrpSpPr>
      <p:grpSpPr>
        <a:xfrm>
          <a:off x="0" y="0"/>
          <a:ext cx="0" cy="0"/>
          <a:chOff x="0" y="0"/>
          <a:chExt cx="0" cy="0"/>
        </a:xfrm>
      </p:grpSpPr>
      <p:sp>
        <p:nvSpPr>
          <p:cNvPr id="1636" name="Google Shape;1636;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Input with &lt;iostream&gt;</a:t>
            </a:r>
            <a:endParaRPr/>
          </a:p>
        </p:txBody>
      </p:sp>
      <p:sp>
        <p:nvSpPr>
          <p:cNvPr id="1637" name="Google Shape;1637;p46"/>
          <p:cNvSpPr txBox="1"/>
          <p:nvPr>
            <p:ph idx="1" type="body"/>
          </p:nvPr>
        </p:nvSpPr>
        <p:spPr>
          <a:xfrm>
            <a:off x="720000" y="1853850"/>
            <a:ext cx="4047000" cy="14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iostream</a:t>
            </a:r>
            <a:r>
              <a:rPr lang="en"/>
              <a:t> can also be used to gain input from the user. I ask for input type </a:t>
            </a:r>
            <a:r>
              <a:rPr b="1" lang="en"/>
              <a:t>cin</a:t>
            </a:r>
            <a:r>
              <a:rPr lang="en"/>
              <a:t> followed by </a:t>
            </a:r>
            <a:r>
              <a:rPr b="1" lang="en"/>
              <a:t>&gt;&gt; </a:t>
            </a:r>
            <a:r>
              <a:rPr lang="en"/>
              <a:t>and then the variable that the input will go into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 cin &gt;&gt; testVar;</a:t>
            </a:r>
            <a:endParaRPr/>
          </a:p>
        </p:txBody>
      </p:sp>
      <p:pic>
        <p:nvPicPr>
          <p:cNvPr id="1638" name="Google Shape;1638;p46"/>
          <p:cNvPicPr preferRelativeResize="0"/>
          <p:nvPr/>
        </p:nvPicPr>
        <p:blipFill>
          <a:blip r:embed="rId3">
            <a:alphaModFix/>
          </a:blip>
          <a:stretch>
            <a:fillRect/>
          </a:stretch>
        </p:blipFill>
        <p:spPr>
          <a:xfrm>
            <a:off x="4700853" y="1638700"/>
            <a:ext cx="4261850" cy="857200"/>
          </a:xfrm>
          <a:prstGeom prst="rect">
            <a:avLst/>
          </a:prstGeom>
          <a:noFill/>
          <a:ln>
            <a:noFill/>
          </a:ln>
        </p:spPr>
      </p:pic>
      <p:pic>
        <p:nvPicPr>
          <p:cNvPr id="1639" name="Google Shape;1639;p46"/>
          <p:cNvPicPr preferRelativeResize="0"/>
          <p:nvPr/>
        </p:nvPicPr>
        <p:blipFill>
          <a:blip r:embed="rId4">
            <a:alphaModFix/>
          </a:blip>
          <a:stretch>
            <a:fillRect/>
          </a:stretch>
        </p:blipFill>
        <p:spPr>
          <a:xfrm>
            <a:off x="5042625" y="2674750"/>
            <a:ext cx="3381375" cy="523875"/>
          </a:xfrm>
          <a:prstGeom prst="rect">
            <a:avLst/>
          </a:prstGeom>
          <a:noFill/>
          <a:ln>
            <a:noFill/>
          </a:ln>
        </p:spPr>
      </p:pic>
      <p:pic>
        <p:nvPicPr>
          <p:cNvPr id="1640" name="Google Shape;1640;p46"/>
          <p:cNvPicPr preferRelativeResize="0"/>
          <p:nvPr/>
        </p:nvPicPr>
        <p:blipFill>
          <a:blip r:embed="rId5">
            <a:alphaModFix/>
          </a:blip>
          <a:stretch>
            <a:fillRect/>
          </a:stretch>
        </p:blipFill>
        <p:spPr>
          <a:xfrm>
            <a:off x="5047388" y="3377475"/>
            <a:ext cx="3371850" cy="666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4" name="Shape 1644"/>
        <p:cNvGrpSpPr/>
        <p:nvPr/>
      </p:nvGrpSpPr>
      <p:grpSpPr>
        <a:xfrm>
          <a:off x="0" y="0"/>
          <a:ext cx="0" cy="0"/>
          <a:chOff x="0" y="0"/>
          <a:chExt cx="0" cy="0"/>
        </a:xfrm>
      </p:grpSpPr>
      <p:sp>
        <p:nvSpPr>
          <p:cNvPr id="1645" name="Google Shape;1645;p47"/>
          <p:cNvSpPr txBox="1"/>
          <p:nvPr>
            <p:ph idx="2" type="title"/>
          </p:nvPr>
        </p:nvSpPr>
        <p:spPr>
          <a:xfrm>
            <a:off x="720000" y="1025725"/>
            <a:ext cx="1702500" cy="9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grpSp>
        <p:nvGrpSpPr>
          <p:cNvPr id="1646" name="Google Shape;1646;p47"/>
          <p:cNvGrpSpPr/>
          <p:nvPr/>
        </p:nvGrpSpPr>
        <p:grpSpPr>
          <a:xfrm>
            <a:off x="-374387" y="3354325"/>
            <a:ext cx="3922590" cy="2969900"/>
            <a:chOff x="-374387" y="3354325"/>
            <a:chExt cx="3922590" cy="2969900"/>
          </a:xfrm>
        </p:grpSpPr>
        <p:pic>
          <p:nvPicPr>
            <p:cNvPr id="1647" name="Google Shape;1647;p47"/>
            <p:cNvPicPr preferRelativeResize="0"/>
            <p:nvPr/>
          </p:nvPicPr>
          <p:blipFill rotWithShape="1">
            <a:blip r:embed="rId3">
              <a:alphaModFix/>
            </a:blip>
            <a:srcRect b="26177" l="16960" r="7121" t="24718"/>
            <a:stretch/>
          </p:blipFill>
          <p:spPr>
            <a:xfrm>
              <a:off x="-374387" y="3354325"/>
              <a:ext cx="3891276" cy="2969900"/>
            </a:xfrm>
            <a:prstGeom prst="rect">
              <a:avLst/>
            </a:prstGeom>
            <a:noFill/>
            <a:ln>
              <a:noFill/>
            </a:ln>
          </p:spPr>
        </p:pic>
        <p:grpSp>
          <p:nvGrpSpPr>
            <p:cNvPr id="1648" name="Google Shape;1648;p47"/>
            <p:cNvGrpSpPr/>
            <p:nvPr/>
          </p:nvGrpSpPr>
          <p:grpSpPr>
            <a:xfrm>
              <a:off x="1853583" y="4445557"/>
              <a:ext cx="1694620" cy="1360169"/>
              <a:chOff x="7945225" y="4302000"/>
              <a:chExt cx="904666" cy="726121"/>
            </a:xfrm>
          </p:grpSpPr>
          <p:sp>
            <p:nvSpPr>
              <p:cNvPr id="1649" name="Google Shape;1649;p47"/>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47"/>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47"/>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52" name="Google Shape;1652;p47"/>
          <p:cNvSpPr txBox="1"/>
          <p:nvPr>
            <p:ph type="title"/>
          </p:nvPr>
        </p:nvSpPr>
        <p:spPr>
          <a:xfrm>
            <a:off x="720000" y="2079325"/>
            <a:ext cx="5598000" cy="107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Types &amp; Variables</a:t>
            </a:r>
            <a:endParaRPr/>
          </a:p>
        </p:txBody>
      </p:sp>
      <p:grpSp>
        <p:nvGrpSpPr>
          <p:cNvPr id="1653" name="Google Shape;1653;p47"/>
          <p:cNvGrpSpPr/>
          <p:nvPr/>
        </p:nvGrpSpPr>
        <p:grpSpPr>
          <a:xfrm>
            <a:off x="6487513" y="-1301175"/>
            <a:ext cx="4268216" cy="6666030"/>
            <a:chOff x="6128138" y="-1301175"/>
            <a:chExt cx="4268216" cy="6666030"/>
          </a:xfrm>
        </p:grpSpPr>
        <p:sp>
          <p:nvSpPr>
            <p:cNvPr id="1654" name="Google Shape;1654;p47"/>
            <p:cNvSpPr/>
            <p:nvPr/>
          </p:nvSpPr>
          <p:spPr>
            <a:xfrm>
              <a:off x="6368175" y="103161"/>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47"/>
            <p:cNvSpPr/>
            <p:nvPr/>
          </p:nvSpPr>
          <p:spPr>
            <a:xfrm>
              <a:off x="6711143" y="81300"/>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47"/>
            <p:cNvSpPr/>
            <p:nvPr/>
          </p:nvSpPr>
          <p:spPr>
            <a:xfrm>
              <a:off x="7243039" y="2456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47"/>
            <p:cNvSpPr/>
            <p:nvPr/>
          </p:nvSpPr>
          <p:spPr>
            <a:xfrm>
              <a:off x="6875804" y="622450"/>
              <a:ext cx="1860443" cy="4595326"/>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47"/>
            <p:cNvSpPr/>
            <p:nvPr/>
          </p:nvSpPr>
          <p:spPr>
            <a:xfrm>
              <a:off x="6573850" y="621225"/>
              <a:ext cx="1860443" cy="4595326"/>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59" name="Google Shape;1659;p47"/>
            <p:cNvPicPr preferRelativeResize="0"/>
            <p:nvPr/>
          </p:nvPicPr>
          <p:blipFill rotWithShape="1">
            <a:blip r:embed="rId3">
              <a:alphaModFix/>
            </a:blip>
            <a:srcRect b="26177" l="16960" r="7121" t="24718"/>
            <a:stretch/>
          </p:blipFill>
          <p:spPr>
            <a:xfrm>
              <a:off x="6128138" y="-1301175"/>
              <a:ext cx="4198516" cy="3204401"/>
            </a:xfrm>
            <a:prstGeom prst="rect">
              <a:avLst/>
            </a:prstGeom>
            <a:noFill/>
            <a:ln>
              <a:noFill/>
            </a:ln>
          </p:spPr>
        </p:pic>
        <p:grpSp>
          <p:nvGrpSpPr>
            <p:cNvPr id="1660" name="Google Shape;1660;p47"/>
            <p:cNvGrpSpPr/>
            <p:nvPr/>
          </p:nvGrpSpPr>
          <p:grpSpPr>
            <a:xfrm rot="5400000">
              <a:off x="7873341" y="4254316"/>
              <a:ext cx="708100" cy="708500"/>
              <a:chOff x="3678700" y="407275"/>
              <a:chExt cx="708100" cy="708500"/>
            </a:xfrm>
          </p:grpSpPr>
          <p:sp>
            <p:nvSpPr>
              <p:cNvPr id="1661" name="Google Shape;1661;p4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4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4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4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4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4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4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8" name="Google Shape;1668;p47"/>
            <p:cNvGrpSpPr/>
            <p:nvPr/>
          </p:nvGrpSpPr>
          <p:grpSpPr>
            <a:xfrm rot="5400000">
              <a:off x="8639847" y="3354200"/>
              <a:ext cx="457787" cy="458045"/>
              <a:chOff x="3678700" y="407275"/>
              <a:chExt cx="708100" cy="708500"/>
            </a:xfrm>
          </p:grpSpPr>
          <p:sp>
            <p:nvSpPr>
              <p:cNvPr id="1669" name="Google Shape;1669;p4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4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4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4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4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4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4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6" name="Google Shape;1676;p47"/>
            <p:cNvGrpSpPr/>
            <p:nvPr/>
          </p:nvGrpSpPr>
          <p:grpSpPr>
            <a:xfrm>
              <a:off x="7787267" y="539497"/>
              <a:ext cx="208184" cy="208184"/>
              <a:chOff x="8356813" y="1074288"/>
              <a:chExt cx="351900" cy="351900"/>
            </a:xfrm>
          </p:grpSpPr>
          <p:sp>
            <p:nvSpPr>
              <p:cNvPr id="1677" name="Google Shape;1677;p47"/>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47"/>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9" name="Google Shape;1679;p47"/>
            <p:cNvGrpSpPr/>
            <p:nvPr/>
          </p:nvGrpSpPr>
          <p:grpSpPr>
            <a:xfrm>
              <a:off x="7194842" y="2467660"/>
              <a:ext cx="208184" cy="208184"/>
              <a:chOff x="8356813" y="1074288"/>
              <a:chExt cx="351900" cy="351900"/>
            </a:xfrm>
          </p:grpSpPr>
          <p:sp>
            <p:nvSpPr>
              <p:cNvPr id="1680" name="Google Shape;1680;p47"/>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47"/>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2" name="Google Shape;1682;p47"/>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3" name="Google Shape;1683;p47"/>
          <p:cNvGrpSpPr/>
          <p:nvPr/>
        </p:nvGrpSpPr>
        <p:grpSpPr>
          <a:xfrm>
            <a:off x="751300" y="3482676"/>
            <a:ext cx="4558967" cy="134100"/>
            <a:chOff x="796100" y="3019701"/>
            <a:chExt cx="4558967" cy="134100"/>
          </a:xfrm>
        </p:grpSpPr>
        <p:sp>
          <p:nvSpPr>
            <p:cNvPr id="1684" name="Google Shape;1684;p4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5" name="Google Shape;1685;p4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686" name="Google Shape;1686;p4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0" name="Shape 1690"/>
        <p:cNvGrpSpPr/>
        <p:nvPr/>
      </p:nvGrpSpPr>
      <p:grpSpPr>
        <a:xfrm>
          <a:off x="0" y="0"/>
          <a:ext cx="0" cy="0"/>
          <a:chOff x="0" y="0"/>
          <a:chExt cx="0" cy="0"/>
        </a:xfrm>
      </p:grpSpPr>
      <p:sp>
        <p:nvSpPr>
          <p:cNvPr id="1691" name="Google Shape;1691;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Primitive</a:t>
            </a:r>
            <a:r>
              <a:rPr lang="en"/>
              <a:t> Data Types</a:t>
            </a:r>
            <a:endParaRPr/>
          </a:p>
        </p:txBody>
      </p:sp>
      <p:sp>
        <p:nvSpPr>
          <p:cNvPr id="1692" name="Google Shape;1692;p48"/>
          <p:cNvSpPr txBox="1"/>
          <p:nvPr>
            <p:ph idx="1" type="body"/>
          </p:nvPr>
        </p:nvSpPr>
        <p:spPr>
          <a:xfrm>
            <a:off x="720000" y="1139551"/>
            <a:ext cx="7704000" cy="4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6" name="Shape 1696"/>
        <p:cNvGrpSpPr/>
        <p:nvPr/>
      </p:nvGrpSpPr>
      <p:grpSpPr>
        <a:xfrm>
          <a:off x="0" y="0"/>
          <a:ext cx="0" cy="0"/>
          <a:chOff x="0" y="0"/>
          <a:chExt cx="0" cy="0"/>
        </a:xfrm>
      </p:grpSpPr>
      <p:sp>
        <p:nvSpPr>
          <p:cNvPr id="1697" name="Google Shape;1697;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Boolean</a:t>
            </a:r>
            <a:endParaRPr/>
          </a:p>
        </p:txBody>
      </p:sp>
      <p:sp>
        <p:nvSpPr>
          <p:cNvPr id="1698" name="Google Shape;1698;p49"/>
          <p:cNvSpPr txBox="1"/>
          <p:nvPr>
            <p:ph idx="1" type="body"/>
          </p:nvPr>
        </p:nvSpPr>
        <p:spPr>
          <a:xfrm>
            <a:off x="720000" y="1139551"/>
            <a:ext cx="7704000" cy="4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boolean is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2" name="Shape 1702"/>
        <p:cNvGrpSpPr/>
        <p:nvPr/>
      </p:nvGrpSpPr>
      <p:grpSpPr>
        <a:xfrm>
          <a:off x="0" y="0"/>
          <a:ext cx="0" cy="0"/>
          <a:chOff x="0" y="0"/>
          <a:chExt cx="0" cy="0"/>
        </a:xfrm>
      </p:grpSpPr>
      <p:sp>
        <p:nvSpPr>
          <p:cNvPr id="1703" name="Google Shape;1703;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a:t>
            </a:r>
            <a:endParaRPr/>
          </a:p>
        </p:txBody>
      </p:sp>
      <p:sp>
        <p:nvSpPr>
          <p:cNvPr id="1704" name="Google Shape;1704;p50"/>
          <p:cNvSpPr txBox="1"/>
          <p:nvPr>
            <p:ph idx="1" type="body"/>
          </p:nvPr>
        </p:nvSpPr>
        <p:spPr>
          <a:xfrm>
            <a:off x="720000" y="1139551"/>
            <a:ext cx="7704000" cy="4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1" name="Shape 1451"/>
        <p:cNvGrpSpPr/>
        <p:nvPr/>
      </p:nvGrpSpPr>
      <p:grpSpPr>
        <a:xfrm>
          <a:off x="0" y="0"/>
          <a:ext cx="0" cy="0"/>
          <a:chOff x="0" y="0"/>
          <a:chExt cx="0" cy="0"/>
        </a:xfrm>
      </p:grpSpPr>
      <p:sp>
        <p:nvSpPr>
          <p:cNvPr id="1452" name="Google Shape;1452;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Chapters</a:t>
            </a:r>
            <a:endParaRPr sz="3200">
              <a:solidFill>
                <a:schemeClr val="dk2"/>
              </a:solidFill>
              <a:latin typeface="IBM Plex Mono"/>
              <a:ea typeface="IBM Plex Mono"/>
              <a:cs typeface="IBM Plex Mono"/>
              <a:sym typeface="IBM Plex Mono"/>
            </a:endParaRPr>
          </a:p>
        </p:txBody>
      </p:sp>
      <p:sp>
        <p:nvSpPr>
          <p:cNvPr id="1453" name="Google Shape;1453;p33"/>
          <p:cNvSpPr txBox="1"/>
          <p:nvPr>
            <p:ph idx="9" type="subTitle"/>
          </p:nvPr>
        </p:nvSpPr>
        <p:spPr>
          <a:xfrm>
            <a:off x="720000" y="1917534"/>
            <a:ext cx="2446200" cy="90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 to C++</a:t>
            </a:r>
            <a:endParaRPr/>
          </a:p>
        </p:txBody>
      </p:sp>
      <p:sp>
        <p:nvSpPr>
          <p:cNvPr id="1454" name="Google Shape;1454;p33"/>
          <p:cNvSpPr txBox="1"/>
          <p:nvPr>
            <p:ph idx="5" type="title"/>
          </p:nvPr>
        </p:nvSpPr>
        <p:spPr>
          <a:xfrm>
            <a:off x="720002" y="1280225"/>
            <a:ext cx="800400" cy="72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1455" name="Google Shape;1455;p33"/>
          <p:cNvSpPr txBox="1"/>
          <p:nvPr>
            <p:ph idx="6" type="title"/>
          </p:nvPr>
        </p:nvSpPr>
        <p:spPr>
          <a:xfrm>
            <a:off x="5977802" y="1196777"/>
            <a:ext cx="800400" cy="72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1456" name="Google Shape;1456;p33"/>
          <p:cNvSpPr txBox="1"/>
          <p:nvPr>
            <p:ph idx="7" type="title"/>
          </p:nvPr>
        </p:nvSpPr>
        <p:spPr>
          <a:xfrm>
            <a:off x="3478927" y="1280225"/>
            <a:ext cx="800400" cy="72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1457" name="Google Shape;1457;p33"/>
          <p:cNvSpPr txBox="1"/>
          <p:nvPr>
            <p:ph idx="8" type="title"/>
          </p:nvPr>
        </p:nvSpPr>
        <p:spPr>
          <a:xfrm>
            <a:off x="720002" y="3031202"/>
            <a:ext cx="800400" cy="72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1458" name="Google Shape;1458;p33"/>
          <p:cNvSpPr txBox="1"/>
          <p:nvPr>
            <p:ph idx="13" type="subTitle"/>
          </p:nvPr>
        </p:nvSpPr>
        <p:spPr>
          <a:xfrm>
            <a:off x="3478929" y="1921713"/>
            <a:ext cx="2446200" cy="90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 Syntax &amp; Structure</a:t>
            </a:r>
            <a:endParaRPr/>
          </a:p>
        </p:txBody>
      </p:sp>
      <p:sp>
        <p:nvSpPr>
          <p:cNvPr id="1459" name="Google Shape;1459;p33"/>
          <p:cNvSpPr txBox="1"/>
          <p:nvPr>
            <p:ph idx="14" type="subTitle"/>
          </p:nvPr>
        </p:nvSpPr>
        <p:spPr>
          <a:xfrm>
            <a:off x="5977800" y="1917527"/>
            <a:ext cx="2446200" cy="90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Types &amp; Variables</a:t>
            </a:r>
            <a:endParaRPr/>
          </a:p>
        </p:txBody>
      </p:sp>
      <p:sp>
        <p:nvSpPr>
          <p:cNvPr id="1460" name="Google Shape;1460;p33"/>
          <p:cNvSpPr txBox="1"/>
          <p:nvPr>
            <p:ph idx="15" type="subTitle"/>
          </p:nvPr>
        </p:nvSpPr>
        <p:spPr>
          <a:xfrm>
            <a:off x="720000" y="3721825"/>
            <a:ext cx="2446200" cy="126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Operators</a:t>
            </a:r>
            <a:endParaRPr/>
          </a:p>
        </p:txBody>
      </p:sp>
      <p:sp>
        <p:nvSpPr>
          <p:cNvPr id="1461" name="Google Shape;1461;p33"/>
          <p:cNvSpPr txBox="1"/>
          <p:nvPr>
            <p:ph idx="6" type="title"/>
          </p:nvPr>
        </p:nvSpPr>
        <p:spPr>
          <a:xfrm>
            <a:off x="5977802" y="3031202"/>
            <a:ext cx="800400" cy="72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1462" name="Google Shape;1462;p33"/>
          <p:cNvSpPr txBox="1"/>
          <p:nvPr>
            <p:ph idx="7" type="title"/>
          </p:nvPr>
        </p:nvSpPr>
        <p:spPr>
          <a:xfrm>
            <a:off x="3478927" y="3031200"/>
            <a:ext cx="800400" cy="72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1463" name="Google Shape;1463;p33"/>
          <p:cNvSpPr txBox="1"/>
          <p:nvPr>
            <p:ph idx="14" type="subTitle"/>
          </p:nvPr>
        </p:nvSpPr>
        <p:spPr>
          <a:xfrm>
            <a:off x="5977800" y="3751801"/>
            <a:ext cx="24462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Functions</a:t>
            </a:r>
            <a:endParaRPr/>
          </a:p>
        </p:txBody>
      </p:sp>
      <p:sp>
        <p:nvSpPr>
          <p:cNvPr id="1464" name="Google Shape;1464;p33"/>
          <p:cNvSpPr txBox="1"/>
          <p:nvPr>
            <p:ph idx="13" type="subTitle"/>
          </p:nvPr>
        </p:nvSpPr>
        <p:spPr>
          <a:xfrm>
            <a:off x="3531604" y="3665263"/>
            <a:ext cx="2446200" cy="90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Control Structures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8" name="Shape 1708"/>
        <p:cNvGrpSpPr/>
        <p:nvPr/>
      </p:nvGrpSpPr>
      <p:grpSpPr>
        <a:xfrm>
          <a:off x="0" y="0"/>
          <a:ext cx="0" cy="0"/>
          <a:chOff x="0" y="0"/>
          <a:chExt cx="0" cy="0"/>
        </a:xfrm>
      </p:grpSpPr>
      <p:sp>
        <p:nvSpPr>
          <p:cNvPr id="1709" name="Google Shape;1709;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Float</a:t>
            </a:r>
            <a:endParaRPr/>
          </a:p>
        </p:txBody>
      </p:sp>
      <p:sp>
        <p:nvSpPr>
          <p:cNvPr id="1710" name="Google Shape;1710;p51"/>
          <p:cNvSpPr txBox="1"/>
          <p:nvPr>
            <p:ph idx="1" type="body"/>
          </p:nvPr>
        </p:nvSpPr>
        <p:spPr>
          <a:xfrm>
            <a:off x="720000" y="1139551"/>
            <a:ext cx="7704000" cy="4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4" name="Shape 1714"/>
        <p:cNvGrpSpPr/>
        <p:nvPr/>
      </p:nvGrpSpPr>
      <p:grpSpPr>
        <a:xfrm>
          <a:off x="0" y="0"/>
          <a:ext cx="0" cy="0"/>
          <a:chOff x="0" y="0"/>
          <a:chExt cx="0" cy="0"/>
        </a:xfrm>
      </p:grpSpPr>
      <p:sp>
        <p:nvSpPr>
          <p:cNvPr id="1715" name="Google Shape;1715;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a:t>
            </a:r>
            <a:endParaRPr/>
          </a:p>
        </p:txBody>
      </p:sp>
      <p:sp>
        <p:nvSpPr>
          <p:cNvPr id="1716" name="Google Shape;1716;p52"/>
          <p:cNvSpPr txBox="1"/>
          <p:nvPr>
            <p:ph idx="1" type="body"/>
          </p:nvPr>
        </p:nvSpPr>
        <p:spPr>
          <a:xfrm>
            <a:off x="720000" y="1139551"/>
            <a:ext cx="7704000" cy="4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0" name="Shape 1720"/>
        <p:cNvGrpSpPr/>
        <p:nvPr/>
      </p:nvGrpSpPr>
      <p:grpSpPr>
        <a:xfrm>
          <a:off x="0" y="0"/>
          <a:ext cx="0" cy="0"/>
          <a:chOff x="0" y="0"/>
          <a:chExt cx="0" cy="0"/>
        </a:xfrm>
      </p:grpSpPr>
      <p:sp>
        <p:nvSpPr>
          <p:cNvPr id="1721" name="Google Shape;1721;p5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&lt;string&gt;</a:t>
            </a:r>
            <a:endParaRPr/>
          </a:p>
        </p:txBody>
      </p:sp>
      <p:sp>
        <p:nvSpPr>
          <p:cNvPr id="1722" name="Google Shape;1722;p53"/>
          <p:cNvSpPr txBox="1"/>
          <p:nvPr>
            <p:ph idx="1" type="body"/>
          </p:nvPr>
        </p:nvSpPr>
        <p:spPr>
          <a:xfrm>
            <a:off x="720000" y="1139551"/>
            <a:ext cx="7704000" cy="4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6" name="Shape 1726"/>
        <p:cNvGrpSpPr/>
        <p:nvPr/>
      </p:nvGrpSpPr>
      <p:grpSpPr>
        <a:xfrm>
          <a:off x="0" y="0"/>
          <a:ext cx="0" cy="0"/>
          <a:chOff x="0" y="0"/>
          <a:chExt cx="0" cy="0"/>
        </a:xfrm>
      </p:grpSpPr>
      <p:sp>
        <p:nvSpPr>
          <p:cNvPr id="1727" name="Google Shape;1727;p5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Constants</a:t>
            </a:r>
            <a:endParaRPr/>
          </a:p>
        </p:txBody>
      </p:sp>
      <p:sp>
        <p:nvSpPr>
          <p:cNvPr id="1728" name="Google Shape;1728;p54"/>
          <p:cNvSpPr txBox="1"/>
          <p:nvPr>
            <p:ph idx="1" type="body"/>
          </p:nvPr>
        </p:nvSpPr>
        <p:spPr>
          <a:xfrm>
            <a:off x="720000" y="1139551"/>
            <a:ext cx="7704000" cy="4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2" name="Shape 1732"/>
        <p:cNvGrpSpPr/>
        <p:nvPr/>
      </p:nvGrpSpPr>
      <p:grpSpPr>
        <a:xfrm>
          <a:off x="0" y="0"/>
          <a:ext cx="0" cy="0"/>
          <a:chOff x="0" y="0"/>
          <a:chExt cx="0" cy="0"/>
        </a:xfrm>
      </p:grpSpPr>
      <p:sp>
        <p:nvSpPr>
          <p:cNvPr id="1733" name="Google Shape;1733;p55"/>
          <p:cNvSpPr txBox="1"/>
          <p:nvPr>
            <p:ph idx="2" type="title"/>
          </p:nvPr>
        </p:nvSpPr>
        <p:spPr>
          <a:xfrm>
            <a:off x="720000" y="1025725"/>
            <a:ext cx="1702500" cy="9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grpSp>
        <p:nvGrpSpPr>
          <p:cNvPr id="1734" name="Google Shape;1734;p55"/>
          <p:cNvGrpSpPr/>
          <p:nvPr/>
        </p:nvGrpSpPr>
        <p:grpSpPr>
          <a:xfrm>
            <a:off x="-374387" y="3354325"/>
            <a:ext cx="3922590" cy="2969900"/>
            <a:chOff x="-374387" y="3354325"/>
            <a:chExt cx="3922590" cy="2969900"/>
          </a:xfrm>
        </p:grpSpPr>
        <p:pic>
          <p:nvPicPr>
            <p:cNvPr id="1735" name="Google Shape;1735;p55"/>
            <p:cNvPicPr preferRelativeResize="0"/>
            <p:nvPr/>
          </p:nvPicPr>
          <p:blipFill rotWithShape="1">
            <a:blip r:embed="rId3">
              <a:alphaModFix/>
            </a:blip>
            <a:srcRect b="26177" l="16960" r="7121" t="24718"/>
            <a:stretch/>
          </p:blipFill>
          <p:spPr>
            <a:xfrm>
              <a:off x="-374387" y="3354325"/>
              <a:ext cx="3891276" cy="2969900"/>
            </a:xfrm>
            <a:prstGeom prst="rect">
              <a:avLst/>
            </a:prstGeom>
            <a:noFill/>
            <a:ln>
              <a:noFill/>
            </a:ln>
          </p:spPr>
        </p:pic>
        <p:grpSp>
          <p:nvGrpSpPr>
            <p:cNvPr id="1736" name="Google Shape;1736;p55"/>
            <p:cNvGrpSpPr/>
            <p:nvPr/>
          </p:nvGrpSpPr>
          <p:grpSpPr>
            <a:xfrm>
              <a:off x="1853583" y="4445557"/>
              <a:ext cx="1694620" cy="1360169"/>
              <a:chOff x="7945225" y="4302000"/>
              <a:chExt cx="904666" cy="726121"/>
            </a:xfrm>
          </p:grpSpPr>
          <p:sp>
            <p:nvSpPr>
              <p:cNvPr id="1737" name="Google Shape;1737;p55"/>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55"/>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55"/>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40" name="Google Shape;1740;p55"/>
          <p:cNvSpPr txBox="1"/>
          <p:nvPr>
            <p:ph type="title"/>
          </p:nvPr>
        </p:nvSpPr>
        <p:spPr>
          <a:xfrm>
            <a:off x="720000" y="2079325"/>
            <a:ext cx="5598000" cy="107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Operators</a:t>
            </a:r>
            <a:endParaRPr/>
          </a:p>
        </p:txBody>
      </p:sp>
      <p:grpSp>
        <p:nvGrpSpPr>
          <p:cNvPr id="1741" name="Google Shape;1741;p55"/>
          <p:cNvGrpSpPr/>
          <p:nvPr/>
        </p:nvGrpSpPr>
        <p:grpSpPr>
          <a:xfrm>
            <a:off x="6487513" y="-1301175"/>
            <a:ext cx="4268216" cy="6666030"/>
            <a:chOff x="6128138" y="-1301175"/>
            <a:chExt cx="4268216" cy="6666030"/>
          </a:xfrm>
        </p:grpSpPr>
        <p:sp>
          <p:nvSpPr>
            <p:cNvPr id="1742" name="Google Shape;1742;p55"/>
            <p:cNvSpPr/>
            <p:nvPr/>
          </p:nvSpPr>
          <p:spPr>
            <a:xfrm>
              <a:off x="6368175" y="103161"/>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55"/>
            <p:cNvSpPr/>
            <p:nvPr/>
          </p:nvSpPr>
          <p:spPr>
            <a:xfrm>
              <a:off x="6711143" y="81300"/>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55"/>
            <p:cNvSpPr/>
            <p:nvPr/>
          </p:nvSpPr>
          <p:spPr>
            <a:xfrm>
              <a:off x="7243039" y="2456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55"/>
            <p:cNvSpPr/>
            <p:nvPr/>
          </p:nvSpPr>
          <p:spPr>
            <a:xfrm>
              <a:off x="6875804" y="622450"/>
              <a:ext cx="1860443" cy="4595326"/>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55"/>
            <p:cNvSpPr/>
            <p:nvPr/>
          </p:nvSpPr>
          <p:spPr>
            <a:xfrm>
              <a:off x="6573850" y="621225"/>
              <a:ext cx="1860443" cy="4595326"/>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47" name="Google Shape;1747;p55"/>
            <p:cNvPicPr preferRelativeResize="0"/>
            <p:nvPr/>
          </p:nvPicPr>
          <p:blipFill rotWithShape="1">
            <a:blip r:embed="rId3">
              <a:alphaModFix/>
            </a:blip>
            <a:srcRect b="26177" l="16960" r="7121" t="24718"/>
            <a:stretch/>
          </p:blipFill>
          <p:spPr>
            <a:xfrm>
              <a:off x="6128138" y="-1301175"/>
              <a:ext cx="4198516" cy="3204401"/>
            </a:xfrm>
            <a:prstGeom prst="rect">
              <a:avLst/>
            </a:prstGeom>
            <a:noFill/>
            <a:ln>
              <a:noFill/>
            </a:ln>
          </p:spPr>
        </p:pic>
        <p:grpSp>
          <p:nvGrpSpPr>
            <p:cNvPr id="1748" name="Google Shape;1748;p55"/>
            <p:cNvGrpSpPr/>
            <p:nvPr/>
          </p:nvGrpSpPr>
          <p:grpSpPr>
            <a:xfrm rot="5400000">
              <a:off x="7873341" y="4254316"/>
              <a:ext cx="708100" cy="708500"/>
              <a:chOff x="3678700" y="407275"/>
              <a:chExt cx="708100" cy="708500"/>
            </a:xfrm>
          </p:grpSpPr>
          <p:sp>
            <p:nvSpPr>
              <p:cNvPr id="1749" name="Google Shape;1749;p55"/>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55"/>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55"/>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55"/>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55"/>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55"/>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55"/>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6" name="Google Shape;1756;p55"/>
            <p:cNvGrpSpPr/>
            <p:nvPr/>
          </p:nvGrpSpPr>
          <p:grpSpPr>
            <a:xfrm rot="5400000">
              <a:off x="8639847" y="3354200"/>
              <a:ext cx="457787" cy="458045"/>
              <a:chOff x="3678700" y="407275"/>
              <a:chExt cx="708100" cy="708500"/>
            </a:xfrm>
          </p:grpSpPr>
          <p:sp>
            <p:nvSpPr>
              <p:cNvPr id="1757" name="Google Shape;1757;p55"/>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55"/>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55"/>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55"/>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55"/>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55"/>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55"/>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4" name="Google Shape;1764;p55"/>
            <p:cNvGrpSpPr/>
            <p:nvPr/>
          </p:nvGrpSpPr>
          <p:grpSpPr>
            <a:xfrm>
              <a:off x="7787267" y="539497"/>
              <a:ext cx="208184" cy="208184"/>
              <a:chOff x="8356813" y="1074288"/>
              <a:chExt cx="351900" cy="351900"/>
            </a:xfrm>
          </p:grpSpPr>
          <p:sp>
            <p:nvSpPr>
              <p:cNvPr id="1765" name="Google Shape;1765;p55"/>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5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7" name="Google Shape;1767;p55"/>
            <p:cNvGrpSpPr/>
            <p:nvPr/>
          </p:nvGrpSpPr>
          <p:grpSpPr>
            <a:xfrm>
              <a:off x="7194842" y="2467660"/>
              <a:ext cx="208184" cy="208184"/>
              <a:chOff x="8356813" y="1074288"/>
              <a:chExt cx="351900" cy="351900"/>
            </a:xfrm>
          </p:grpSpPr>
          <p:sp>
            <p:nvSpPr>
              <p:cNvPr id="1768" name="Google Shape;1768;p55"/>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5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0" name="Google Shape;1770;p55"/>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1" name="Google Shape;1771;p55"/>
          <p:cNvGrpSpPr/>
          <p:nvPr/>
        </p:nvGrpSpPr>
        <p:grpSpPr>
          <a:xfrm>
            <a:off x="751300" y="3482676"/>
            <a:ext cx="4558967" cy="134100"/>
            <a:chOff x="796100" y="3019701"/>
            <a:chExt cx="4558967" cy="134100"/>
          </a:xfrm>
        </p:grpSpPr>
        <p:sp>
          <p:nvSpPr>
            <p:cNvPr id="1772" name="Google Shape;1772;p5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73" name="Google Shape;1773;p5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774" name="Google Shape;1774;p5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8" name="Shape 1778"/>
        <p:cNvGrpSpPr/>
        <p:nvPr/>
      </p:nvGrpSpPr>
      <p:grpSpPr>
        <a:xfrm>
          <a:off x="0" y="0"/>
          <a:ext cx="0" cy="0"/>
          <a:chOff x="0" y="0"/>
          <a:chExt cx="0" cy="0"/>
        </a:xfrm>
      </p:grpSpPr>
      <p:sp>
        <p:nvSpPr>
          <p:cNvPr id="1779" name="Google Shape;1779;p56"/>
          <p:cNvSpPr txBox="1"/>
          <p:nvPr>
            <p:ph idx="2" type="title"/>
          </p:nvPr>
        </p:nvSpPr>
        <p:spPr>
          <a:xfrm>
            <a:off x="720000" y="1025725"/>
            <a:ext cx="1702500" cy="9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grpSp>
        <p:nvGrpSpPr>
          <p:cNvPr id="1780" name="Google Shape;1780;p56"/>
          <p:cNvGrpSpPr/>
          <p:nvPr/>
        </p:nvGrpSpPr>
        <p:grpSpPr>
          <a:xfrm>
            <a:off x="-374387" y="3354325"/>
            <a:ext cx="3922590" cy="2969900"/>
            <a:chOff x="-374387" y="3354325"/>
            <a:chExt cx="3922590" cy="2969900"/>
          </a:xfrm>
        </p:grpSpPr>
        <p:pic>
          <p:nvPicPr>
            <p:cNvPr id="1781" name="Google Shape;1781;p56"/>
            <p:cNvPicPr preferRelativeResize="0"/>
            <p:nvPr/>
          </p:nvPicPr>
          <p:blipFill rotWithShape="1">
            <a:blip r:embed="rId3">
              <a:alphaModFix/>
            </a:blip>
            <a:srcRect b="26177" l="16960" r="7121" t="24718"/>
            <a:stretch/>
          </p:blipFill>
          <p:spPr>
            <a:xfrm>
              <a:off x="-374387" y="3354325"/>
              <a:ext cx="3891276" cy="2969900"/>
            </a:xfrm>
            <a:prstGeom prst="rect">
              <a:avLst/>
            </a:prstGeom>
            <a:noFill/>
            <a:ln>
              <a:noFill/>
            </a:ln>
          </p:spPr>
        </p:pic>
        <p:grpSp>
          <p:nvGrpSpPr>
            <p:cNvPr id="1782" name="Google Shape;1782;p56"/>
            <p:cNvGrpSpPr/>
            <p:nvPr/>
          </p:nvGrpSpPr>
          <p:grpSpPr>
            <a:xfrm>
              <a:off x="1853583" y="4445557"/>
              <a:ext cx="1694620" cy="1360169"/>
              <a:chOff x="7945225" y="4302000"/>
              <a:chExt cx="904666" cy="726121"/>
            </a:xfrm>
          </p:grpSpPr>
          <p:sp>
            <p:nvSpPr>
              <p:cNvPr id="1783" name="Google Shape;1783;p56"/>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56"/>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56"/>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86" name="Google Shape;1786;p56"/>
          <p:cNvSpPr txBox="1"/>
          <p:nvPr>
            <p:ph type="title"/>
          </p:nvPr>
        </p:nvSpPr>
        <p:spPr>
          <a:xfrm>
            <a:off x="720000" y="2079325"/>
            <a:ext cx="5598000" cy="107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Control Structures</a:t>
            </a:r>
            <a:endParaRPr/>
          </a:p>
        </p:txBody>
      </p:sp>
      <p:grpSp>
        <p:nvGrpSpPr>
          <p:cNvPr id="1787" name="Google Shape;1787;p56"/>
          <p:cNvGrpSpPr/>
          <p:nvPr/>
        </p:nvGrpSpPr>
        <p:grpSpPr>
          <a:xfrm>
            <a:off x="6487513" y="-1301175"/>
            <a:ext cx="4268216" cy="6666030"/>
            <a:chOff x="6128138" y="-1301175"/>
            <a:chExt cx="4268216" cy="6666030"/>
          </a:xfrm>
        </p:grpSpPr>
        <p:sp>
          <p:nvSpPr>
            <p:cNvPr id="1788" name="Google Shape;1788;p56"/>
            <p:cNvSpPr/>
            <p:nvPr/>
          </p:nvSpPr>
          <p:spPr>
            <a:xfrm>
              <a:off x="6368175" y="103161"/>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56"/>
            <p:cNvSpPr/>
            <p:nvPr/>
          </p:nvSpPr>
          <p:spPr>
            <a:xfrm>
              <a:off x="6711143" y="81300"/>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56"/>
            <p:cNvSpPr/>
            <p:nvPr/>
          </p:nvSpPr>
          <p:spPr>
            <a:xfrm>
              <a:off x="7243039" y="2456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56"/>
            <p:cNvSpPr/>
            <p:nvPr/>
          </p:nvSpPr>
          <p:spPr>
            <a:xfrm>
              <a:off x="6875804" y="622450"/>
              <a:ext cx="1860443" cy="4595326"/>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56"/>
            <p:cNvSpPr/>
            <p:nvPr/>
          </p:nvSpPr>
          <p:spPr>
            <a:xfrm>
              <a:off x="6573850" y="621225"/>
              <a:ext cx="1860443" cy="4595326"/>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93" name="Google Shape;1793;p56"/>
            <p:cNvPicPr preferRelativeResize="0"/>
            <p:nvPr/>
          </p:nvPicPr>
          <p:blipFill rotWithShape="1">
            <a:blip r:embed="rId3">
              <a:alphaModFix/>
            </a:blip>
            <a:srcRect b="26177" l="16960" r="7121" t="24718"/>
            <a:stretch/>
          </p:blipFill>
          <p:spPr>
            <a:xfrm>
              <a:off x="6128138" y="-1301175"/>
              <a:ext cx="4198516" cy="3204401"/>
            </a:xfrm>
            <a:prstGeom prst="rect">
              <a:avLst/>
            </a:prstGeom>
            <a:noFill/>
            <a:ln>
              <a:noFill/>
            </a:ln>
          </p:spPr>
        </p:pic>
        <p:grpSp>
          <p:nvGrpSpPr>
            <p:cNvPr id="1794" name="Google Shape;1794;p56"/>
            <p:cNvGrpSpPr/>
            <p:nvPr/>
          </p:nvGrpSpPr>
          <p:grpSpPr>
            <a:xfrm rot="5400000">
              <a:off x="7873341" y="4254316"/>
              <a:ext cx="708100" cy="708500"/>
              <a:chOff x="3678700" y="407275"/>
              <a:chExt cx="708100" cy="708500"/>
            </a:xfrm>
          </p:grpSpPr>
          <p:sp>
            <p:nvSpPr>
              <p:cNvPr id="1795" name="Google Shape;1795;p5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5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5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5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5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5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5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2" name="Google Shape;1802;p56"/>
            <p:cNvGrpSpPr/>
            <p:nvPr/>
          </p:nvGrpSpPr>
          <p:grpSpPr>
            <a:xfrm rot="5400000">
              <a:off x="8639847" y="3354200"/>
              <a:ext cx="457787" cy="458045"/>
              <a:chOff x="3678700" y="407275"/>
              <a:chExt cx="708100" cy="708500"/>
            </a:xfrm>
          </p:grpSpPr>
          <p:sp>
            <p:nvSpPr>
              <p:cNvPr id="1803" name="Google Shape;1803;p5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5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5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5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5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5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5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0" name="Google Shape;1810;p56"/>
            <p:cNvGrpSpPr/>
            <p:nvPr/>
          </p:nvGrpSpPr>
          <p:grpSpPr>
            <a:xfrm>
              <a:off x="7787267" y="539497"/>
              <a:ext cx="208184" cy="208184"/>
              <a:chOff x="8356813" y="1074288"/>
              <a:chExt cx="351900" cy="351900"/>
            </a:xfrm>
          </p:grpSpPr>
          <p:sp>
            <p:nvSpPr>
              <p:cNvPr id="1811" name="Google Shape;1811;p56"/>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5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3" name="Google Shape;1813;p56"/>
            <p:cNvGrpSpPr/>
            <p:nvPr/>
          </p:nvGrpSpPr>
          <p:grpSpPr>
            <a:xfrm>
              <a:off x="7194842" y="2467660"/>
              <a:ext cx="208184" cy="208184"/>
              <a:chOff x="8356813" y="1074288"/>
              <a:chExt cx="351900" cy="351900"/>
            </a:xfrm>
          </p:grpSpPr>
          <p:sp>
            <p:nvSpPr>
              <p:cNvPr id="1814" name="Google Shape;1814;p56"/>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5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6" name="Google Shape;1816;p56"/>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7" name="Google Shape;1817;p56"/>
          <p:cNvGrpSpPr/>
          <p:nvPr/>
        </p:nvGrpSpPr>
        <p:grpSpPr>
          <a:xfrm>
            <a:off x="751300" y="3482676"/>
            <a:ext cx="4558967" cy="134100"/>
            <a:chOff x="796100" y="3019701"/>
            <a:chExt cx="4558967" cy="134100"/>
          </a:xfrm>
        </p:grpSpPr>
        <p:sp>
          <p:nvSpPr>
            <p:cNvPr id="1818" name="Google Shape;1818;p56"/>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19" name="Google Shape;1819;p56"/>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820" name="Google Shape;1820;p56"/>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4" name="Shape 1824"/>
        <p:cNvGrpSpPr/>
        <p:nvPr/>
      </p:nvGrpSpPr>
      <p:grpSpPr>
        <a:xfrm>
          <a:off x="0" y="0"/>
          <a:ext cx="0" cy="0"/>
          <a:chOff x="0" y="0"/>
          <a:chExt cx="0" cy="0"/>
        </a:xfrm>
      </p:grpSpPr>
      <p:sp>
        <p:nvSpPr>
          <p:cNvPr id="1825" name="Google Shape;1825;p57"/>
          <p:cNvSpPr txBox="1"/>
          <p:nvPr>
            <p:ph idx="2" type="title"/>
          </p:nvPr>
        </p:nvSpPr>
        <p:spPr>
          <a:xfrm>
            <a:off x="720000" y="1025725"/>
            <a:ext cx="1702500" cy="9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grpSp>
        <p:nvGrpSpPr>
          <p:cNvPr id="1826" name="Google Shape;1826;p57"/>
          <p:cNvGrpSpPr/>
          <p:nvPr/>
        </p:nvGrpSpPr>
        <p:grpSpPr>
          <a:xfrm>
            <a:off x="-374387" y="3354325"/>
            <a:ext cx="3922590" cy="2969900"/>
            <a:chOff x="-374387" y="3354325"/>
            <a:chExt cx="3922590" cy="2969900"/>
          </a:xfrm>
        </p:grpSpPr>
        <p:pic>
          <p:nvPicPr>
            <p:cNvPr id="1827" name="Google Shape;1827;p57"/>
            <p:cNvPicPr preferRelativeResize="0"/>
            <p:nvPr/>
          </p:nvPicPr>
          <p:blipFill rotWithShape="1">
            <a:blip r:embed="rId3">
              <a:alphaModFix/>
            </a:blip>
            <a:srcRect b="26177" l="16960" r="7121" t="24718"/>
            <a:stretch/>
          </p:blipFill>
          <p:spPr>
            <a:xfrm>
              <a:off x="-374387" y="3354325"/>
              <a:ext cx="3891276" cy="2969900"/>
            </a:xfrm>
            <a:prstGeom prst="rect">
              <a:avLst/>
            </a:prstGeom>
            <a:noFill/>
            <a:ln>
              <a:noFill/>
            </a:ln>
          </p:spPr>
        </p:pic>
        <p:grpSp>
          <p:nvGrpSpPr>
            <p:cNvPr id="1828" name="Google Shape;1828;p57"/>
            <p:cNvGrpSpPr/>
            <p:nvPr/>
          </p:nvGrpSpPr>
          <p:grpSpPr>
            <a:xfrm>
              <a:off x="1853583" y="4445557"/>
              <a:ext cx="1694620" cy="1360169"/>
              <a:chOff x="7945225" y="4302000"/>
              <a:chExt cx="904666" cy="726121"/>
            </a:xfrm>
          </p:grpSpPr>
          <p:sp>
            <p:nvSpPr>
              <p:cNvPr id="1829" name="Google Shape;1829;p57"/>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57"/>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57"/>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32" name="Google Shape;1832;p57"/>
          <p:cNvSpPr txBox="1"/>
          <p:nvPr>
            <p:ph type="title"/>
          </p:nvPr>
        </p:nvSpPr>
        <p:spPr>
          <a:xfrm>
            <a:off x="720000" y="2079325"/>
            <a:ext cx="5598000" cy="107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Functions</a:t>
            </a:r>
            <a:endParaRPr/>
          </a:p>
        </p:txBody>
      </p:sp>
      <p:grpSp>
        <p:nvGrpSpPr>
          <p:cNvPr id="1833" name="Google Shape;1833;p57"/>
          <p:cNvGrpSpPr/>
          <p:nvPr/>
        </p:nvGrpSpPr>
        <p:grpSpPr>
          <a:xfrm>
            <a:off x="6487513" y="-1301175"/>
            <a:ext cx="4268216" cy="6666030"/>
            <a:chOff x="6128138" y="-1301175"/>
            <a:chExt cx="4268216" cy="6666030"/>
          </a:xfrm>
        </p:grpSpPr>
        <p:sp>
          <p:nvSpPr>
            <p:cNvPr id="1834" name="Google Shape;1834;p57"/>
            <p:cNvSpPr/>
            <p:nvPr/>
          </p:nvSpPr>
          <p:spPr>
            <a:xfrm>
              <a:off x="6368175" y="103161"/>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57"/>
            <p:cNvSpPr/>
            <p:nvPr/>
          </p:nvSpPr>
          <p:spPr>
            <a:xfrm>
              <a:off x="6711143" y="81300"/>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57"/>
            <p:cNvSpPr/>
            <p:nvPr/>
          </p:nvSpPr>
          <p:spPr>
            <a:xfrm>
              <a:off x="7243039" y="2456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57"/>
            <p:cNvSpPr/>
            <p:nvPr/>
          </p:nvSpPr>
          <p:spPr>
            <a:xfrm>
              <a:off x="6875804" y="622450"/>
              <a:ext cx="1860443" cy="4595326"/>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57"/>
            <p:cNvSpPr/>
            <p:nvPr/>
          </p:nvSpPr>
          <p:spPr>
            <a:xfrm>
              <a:off x="6573850" y="621225"/>
              <a:ext cx="1860443" cy="4595326"/>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39" name="Google Shape;1839;p57"/>
            <p:cNvPicPr preferRelativeResize="0"/>
            <p:nvPr/>
          </p:nvPicPr>
          <p:blipFill rotWithShape="1">
            <a:blip r:embed="rId3">
              <a:alphaModFix/>
            </a:blip>
            <a:srcRect b="26177" l="16960" r="7121" t="24718"/>
            <a:stretch/>
          </p:blipFill>
          <p:spPr>
            <a:xfrm>
              <a:off x="6128138" y="-1301175"/>
              <a:ext cx="4198516" cy="3204401"/>
            </a:xfrm>
            <a:prstGeom prst="rect">
              <a:avLst/>
            </a:prstGeom>
            <a:noFill/>
            <a:ln>
              <a:noFill/>
            </a:ln>
          </p:spPr>
        </p:pic>
        <p:grpSp>
          <p:nvGrpSpPr>
            <p:cNvPr id="1840" name="Google Shape;1840;p57"/>
            <p:cNvGrpSpPr/>
            <p:nvPr/>
          </p:nvGrpSpPr>
          <p:grpSpPr>
            <a:xfrm rot="5400000">
              <a:off x="7873341" y="4254316"/>
              <a:ext cx="708100" cy="708500"/>
              <a:chOff x="3678700" y="407275"/>
              <a:chExt cx="708100" cy="708500"/>
            </a:xfrm>
          </p:grpSpPr>
          <p:sp>
            <p:nvSpPr>
              <p:cNvPr id="1841" name="Google Shape;1841;p5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5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5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5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5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5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5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8" name="Google Shape;1848;p57"/>
            <p:cNvGrpSpPr/>
            <p:nvPr/>
          </p:nvGrpSpPr>
          <p:grpSpPr>
            <a:xfrm rot="5400000">
              <a:off x="8639847" y="3354200"/>
              <a:ext cx="457787" cy="458045"/>
              <a:chOff x="3678700" y="407275"/>
              <a:chExt cx="708100" cy="708500"/>
            </a:xfrm>
          </p:grpSpPr>
          <p:sp>
            <p:nvSpPr>
              <p:cNvPr id="1849" name="Google Shape;1849;p5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5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5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5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5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5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5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6" name="Google Shape;1856;p57"/>
            <p:cNvGrpSpPr/>
            <p:nvPr/>
          </p:nvGrpSpPr>
          <p:grpSpPr>
            <a:xfrm>
              <a:off x="7787267" y="539497"/>
              <a:ext cx="208184" cy="208184"/>
              <a:chOff x="8356813" y="1074288"/>
              <a:chExt cx="351900" cy="351900"/>
            </a:xfrm>
          </p:grpSpPr>
          <p:sp>
            <p:nvSpPr>
              <p:cNvPr id="1857" name="Google Shape;1857;p57"/>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57"/>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9" name="Google Shape;1859;p57"/>
            <p:cNvGrpSpPr/>
            <p:nvPr/>
          </p:nvGrpSpPr>
          <p:grpSpPr>
            <a:xfrm>
              <a:off x="7194842" y="2467660"/>
              <a:ext cx="208184" cy="208184"/>
              <a:chOff x="8356813" y="1074288"/>
              <a:chExt cx="351900" cy="351900"/>
            </a:xfrm>
          </p:grpSpPr>
          <p:sp>
            <p:nvSpPr>
              <p:cNvPr id="1860" name="Google Shape;1860;p57"/>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57"/>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2" name="Google Shape;1862;p57"/>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3" name="Google Shape;1863;p57"/>
          <p:cNvGrpSpPr/>
          <p:nvPr/>
        </p:nvGrpSpPr>
        <p:grpSpPr>
          <a:xfrm>
            <a:off x="751300" y="3482676"/>
            <a:ext cx="4558967" cy="134100"/>
            <a:chOff x="796100" y="3019701"/>
            <a:chExt cx="4558967" cy="134100"/>
          </a:xfrm>
        </p:grpSpPr>
        <p:sp>
          <p:nvSpPr>
            <p:cNvPr id="1864" name="Google Shape;1864;p5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65" name="Google Shape;1865;p5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866" name="Google Shape;1866;p5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0" name="Shape 1870"/>
        <p:cNvGrpSpPr/>
        <p:nvPr/>
      </p:nvGrpSpPr>
      <p:grpSpPr>
        <a:xfrm>
          <a:off x="0" y="0"/>
          <a:ext cx="0" cy="0"/>
          <a:chOff x="0" y="0"/>
          <a:chExt cx="0" cy="0"/>
        </a:xfrm>
      </p:grpSpPr>
      <p:sp>
        <p:nvSpPr>
          <p:cNvPr id="1871" name="Google Shape;1871;p58"/>
          <p:cNvSpPr txBox="1"/>
          <p:nvPr>
            <p:ph idx="2" type="title"/>
          </p:nvPr>
        </p:nvSpPr>
        <p:spPr>
          <a:xfrm>
            <a:off x="720000" y="1025725"/>
            <a:ext cx="1702500" cy="9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07</a:t>
            </a:r>
            <a:endParaRPr/>
          </a:p>
        </p:txBody>
      </p:sp>
      <p:grpSp>
        <p:nvGrpSpPr>
          <p:cNvPr id="1872" name="Google Shape;1872;p58"/>
          <p:cNvGrpSpPr/>
          <p:nvPr/>
        </p:nvGrpSpPr>
        <p:grpSpPr>
          <a:xfrm>
            <a:off x="-374387" y="3354325"/>
            <a:ext cx="3922590" cy="2969900"/>
            <a:chOff x="-374387" y="3354325"/>
            <a:chExt cx="3922590" cy="2969900"/>
          </a:xfrm>
        </p:grpSpPr>
        <p:pic>
          <p:nvPicPr>
            <p:cNvPr id="1873" name="Google Shape;1873;p58"/>
            <p:cNvPicPr preferRelativeResize="0"/>
            <p:nvPr/>
          </p:nvPicPr>
          <p:blipFill rotWithShape="1">
            <a:blip r:embed="rId3">
              <a:alphaModFix/>
            </a:blip>
            <a:srcRect b="26177" l="16960" r="7121" t="24718"/>
            <a:stretch/>
          </p:blipFill>
          <p:spPr>
            <a:xfrm>
              <a:off x="-374387" y="3354325"/>
              <a:ext cx="3891276" cy="2969900"/>
            </a:xfrm>
            <a:prstGeom prst="rect">
              <a:avLst/>
            </a:prstGeom>
            <a:noFill/>
            <a:ln>
              <a:noFill/>
            </a:ln>
          </p:spPr>
        </p:pic>
        <p:grpSp>
          <p:nvGrpSpPr>
            <p:cNvPr id="1874" name="Google Shape;1874;p58"/>
            <p:cNvGrpSpPr/>
            <p:nvPr/>
          </p:nvGrpSpPr>
          <p:grpSpPr>
            <a:xfrm>
              <a:off x="1853583" y="4445557"/>
              <a:ext cx="1694620" cy="1360169"/>
              <a:chOff x="7945225" y="4302000"/>
              <a:chExt cx="904666" cy="726121"/>
            </a:xfrm>
          </p:grpSpPr>
          <p:sp>
            <p:nvSpPr>
              <p:cNvPr id="1875" name="Google Shape;1875;p58"/>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58"/>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58"/>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78" name="Google Shape;1878;p58"/>
          <p:cNvSpPr txBox="1"/>
          <p:nvPr>
            <p:ph type="title"/>
          </p:nvPr>
        </p:nvSpPr>
        <p:spPr>
          <a:xfrm>
            <a:off x="720000" y="2079325"/>
            <a:ext cx="5598000" cy="107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Arrays</a:t>
            </a:r>
            <a:endParaRPr/>
          </a:p>
        </p:txBody>
      </p:sp>
      <p:grpSp>
        <p:nvGrpSpPr>
          <p:cNvPr id="1879" name="Google Shape;1879;p58"/>
          <p:cNvGrpSpPr/>
          <p:nvPr/>
        </p:nvGrpSpPr>
        <p:grpSpPr>
          <a:xfrm>
            <a:off x="6487513" y="-1301175"/>
            <a:ext cx="4268216" cy="6666030"/>
            <a:chOff x="6128138" y="-1301175"/>
            <a:chExt cx="4268216" cy="6666030"/>
          </a:xfrm>
        </p:grpSpPr>
        <p:sp>
          <p:nvSpPr>
            <p:cNvPr id="1880" name="Google Shape;1880;p58"/>
            <p:cNvSpPr/>
            <p:nvPr/>
          </p:nvSpPr>
          <p:spPr>
            <a:xfrm>
              <a:off x="6368175" y="103161"/>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58"/>
            <p:cNvSpPr/>
            <p:nvPr/>
          </p:nvSpPr>
          <p:spPr>
            <a:xfrm>
              <a:off x="6711143" y="81300"/>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58"/>
            <p:cNvSpPr/>
            <p:nvPr/>
          </p:nvSpPr>
          <p:spPr>
            <a:xfrm>
              <a:off x="7243039" y="2456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58"/>
            <p:cNvSpPr/>
            <p:nvPr/>
          </p:nvSpPr>
          <p:spPr>
            <a:xfrm>
              <a:off x="6875804" y="622450"/>
              <a:ext cx="1860443" cy="4595326"/>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58"/>
            <p:cNvSpPr/>
            <p:nvPr/>
          </p:nvSpPr>
          <p:spPr>
            <a:xfrm>
              <a:off x="6573850" y="621225"/>
              <a:ext cx="1860443" cy="4595326"/>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85" name="Google Shape;1885;p58"/>
            <p:cNvPicPr preferRelativeResize="0"/>
            <p:nvPr/>
          </p:nvPicPr>
          <p:blipFill rotWithShape="1">
            <a:blip r:embed="rId3">
              <a:alphaModFix/>
            </a:blip>
            <a:srcRect b="26177" l="16960" r="7121" t="24718"/>
            <a:stretch/>
          </p:blipFill>
          <p:spPr>
            <a:xfrm>
              <a:off x="6128138" y="-1301175"/>
              <a:ext cx="4198516" cy="3204401"/>
            </a:xfrm>
            <a:prstGeom prst="rect">
              <a:avLst/>
            </a:prstGeom>
            <a:noFill/>
            <a:ln>
              <a:noFill/>
            </a:ln>
          </p:spPr>
        </p:pic>
        <p:grpSp>
          <p:nvGrpSpPr>
            <p:cNvPr id="1886" name="Google Shape;1886;p58"/>
            <p:cNvGrpSpPr/>
            <p:nvPr/>
          </p:nvGrpSpPr>
          <p:grpSpPr>
            <a:xfrm rot="5400000">
              <a:off x="7873341" y="4254316"/>
              <a:ext cx="708100" cy="708500"/>
              <a:chOff x="3678700" y="407275"/>
              <a:chExt cx="708100" cy="708500"/>
            </a:xfrm>
          </p:grpSpPr>
          <p:sp>
            <p:nvSpPr>
              <p:cNvPr id="1887" name="Google Shape;1887;p58"/>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58"/>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58"/>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58"/>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58"/>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58"/>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58"/>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4" name="Google Shape;1894;p58"/>
            <p:cNvGrpSpPr/>
            <p:nvPr/>
          </p:nvGrpSpPr>
          <p:grpSpPr>
            <a:xfrm rot="5400000">
              <a:off x="8639847" y="3354200"/>
              <a:ext cx="457787" cy="458045"/>
              <a:chOff x="3678700" y="407275"/>
              <a:chExt cx="708100" cy="708500"/>
            </a:xfrm>
          </p:grpSpPr>
          <p:sp>
            <p:nvSpPr>
              <p:cNvPr id="1895" name="Google Shape;1895;p58"/>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58"/>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58"/>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58"/>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58"/>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58"/>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58"/>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2" name="Google Shape;1902;p58"/>
            <p:cNvGrpSpPr/>
            <p:nvPr/>
          </p:nvGrpSpPr>
          <p:grpSpPr>
            <a:xfrm>
              <a:off x="7787267" y="539497"/>
              <a:ext cx="208184" cy="208184"/>
              <a:chOff x="8356813" y="1074288"/>
              <a:chExt cx="351900" cy="351900"/>
            </a:xfrm>
          </p:grpSpPr>
          <p:sp>
            <p:nvSpPr>
              <p:cNvPr id="1903" name="Google Shape;1903;p5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5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5" name="Google Shape;1905;p58"/>
            <p:cNvGrpSpPr/>
            <p:nvPr/>
          </p:nvGrpSpPr>
          <p:grpSpPr>
            <a:xfrm>
              <a:off x="7194842" y="2467660"/>
              <a:ext cx="208184" cy="208184"/>
              <a:chOff x="8356813" y="1074288"/>
              <a:chExt cx="351900" cy="351900"/>
            </a:xfrm>
          </p:grpSpPr>
          <p:sp>
            <p:nvSpPr>
              <p:cNvPr id="1906" name="Google Shape;1906;p5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5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8" name="Google Shape;1908;p5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9" name="Google Shape;1909;p58"/>
          <p:cNvGrpSpPr/>
          <p:nvPr/>
        </p:nvGrpSpPr>
        <p:grpSpPr>
          <a:xfrm>
            <a:off x="751300" y="3482676"/>
            <a:ext cx="4558967" cy="134100"/>
            <a:chOff x="796100" y="3019701"/>
            <a:chExt cx="4558967" cy="134100"/>
          </a:xfrm>
        </p:grpSpPr>
        <p:sp>
          <p:nvSpPr>
            <p:cNvPr id="1910" name="Google Shape;1910;p58"/>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11" name="Google Shape;1911;p58"/>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912" name="Google Shape;1912;p58"/>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6" name="Shape 1916"/>
        <p:cNvGrpSpPr/>
        <p:nvPr/>
      </p:nvGrpSpPr>
      <p:grpSpPr>
        <a:xfrm>
          <a:off x="0" y="0"/>
          <a:ext cx="0" cy="0"/>
          <a:chOff x="0" y="0"/>
          <a:chExt cx="0" cy="0"/>
        </a:xfrm>
      </p:grpSpPr>
      <p:sp>
        <p:nvSpPr>
          <p:cNvPr id="1917" name="Google Shape;1917;p59"/>
          <p:cNvSpPr txBox="1"/>
          <p:nvPr>
            <p:ph idx="2" type="title"/>
          </p:nvPr>
        </p:nvSpPr>
        <p:spPr>
          <a:xfrm>
            <a:off x="720000" y="1025725"/>
            <a:ext cx="1702500" cy="9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08</a:t>
            </a:r>
            <a:endParaRPr/>
          </a:p>
        </p:txBody>
      </p:sp>
      <p:grpSp>
        <p:nvGrpSpPr>
          <p:cNvPr id="1918" name="Google Shape;1918;p59"/>
          <p:cNvGrpSpPr/>
          <p:nvPr/>
        </p:nvGrpSpPr>
        <p:grpSpPr>
          <a:xfrm>
            <a:off x="-374387" y="3354325"/>
            <a:ext cx="3922590" cy="2969900"/>
            <a:chOff x="-374387" y="3354325"/>
            <a:chExt cx="3922590" cy="2969900"/>
          </a:xfrm>
        </p:grpSpPr>
        <p:pic>
          <p:nvPicPr>
            <p:cNvPr id="1919" name="Google Shape;1919;p59"/>
            <p:cNvPicPr preferRelativeResize="0"/>
            <p:nvPr/>
          </p:nvPicPr>
          <p:blipFill rotWithShape="1">
            <a:blip r:embed="rId3">
              <a:alphaModFix/>
            </a:blip>
            <a:srcRect b="26177" l="16960" r="7121" t="24718"/>
            <a:stretch/>
          </p:blipFill>
          <p:spPr>
            <a:xfrm>
              <a:off x="-374387" y="3354325"/>
              <a:ext cx="3891276" cy="2969900"/>
            </a:xfrm>
            <a:prstGeom prst="rect">
              <a:avLst/>
            </a:prstGeom>
            <a:noFill/>
            <a:ln>
              <a:noFill/>
            </a:ln>
          </p:spPr>
        </p:pic>
        <p:grpSp>
          <p:nvGrpSpPr>
            <p:cNvPr id="1920" name="Google Shape;1920;p59"/>
            <p:cNvGrpSpPr/>
            <p:nvPr/>
          </p:nvGrpSpPr>
          <p:grpSpPr>
            <a:xfrm>
              <a:off x="1853583" y="4445557"/>
              <a:ext cx="1694620" cy="1360169"/>
              <a:chOff x="7945225" y="4302000"/>
              <a:chExt cx="904666" cy="726121"/>
            </a:xfrm>
          </p:grpSpPr>
          <p:sp>
            <p:nvSpPr>
              <p:cNvPr id="1921" name="Google Shape;1921;p59"/>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59"/>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59"/>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24" name="Google Shape;1924;p59"/>
          <p:cNvSpPr txBox="1"/>
          <p:nvPr>
            <p:ph type="title"/>
          </p:nvPr>
        </p:nvSpPr>
        <p:spPr>
          <a:xfrm>
            <a:off x="720000" y="2079325"/>
            <a:ext cx="5598000" cy="107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Pointers &amp; References</a:t>
            </a:r>
            <a:endParaRPr/>
          </a:p>
        </p:txBody>
      </p:sp>
      <p:grpSp>
        <p:nvGrpSpPr>
          <p:cNvPr id="1925" name="Google Shape;1925;p59"/>
          <p:cNvGrpSpPr/>
          <p:nvPr/>
        </p:nvGrpSpPr>
        <p:grpSpPr>
          <a:xfrm>
            <a:off x="6487513" y="-1301175"/>
            <a:ext cx="4268216" cy="6666030"/>
            <a:chOff x="6128138" y="-1301175"/>
            <a:chExt cx="4268216" cy="6666030"/>
          </a:xfrm>
        </p:grpSpPr>
        <p:sp>
          <p:nvSpPr>
            <p:cNvPr id="1926" name="Google Shape;1926;p59"/>
            <p:cNvSpPr/>
            <p:nvPr/>
          </p:nvSpPr>
          <p:spPr>
            <a:xfrm>
              <a:off x="6368175" y="103161"/>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59"/>
            <p:cNvSpPr/>
            <p:nvPr/>
          </p:nvSpPr>
          <p:spPr>
            <a:xfrm>
              <a:off x="6711143" y="81300"/>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59"/>
            <p:cNvSpPr/>
            <p:nvPr/>
          </p:nvSpPr>
          <p:spPr>
            <a:xfrm>
              <a:off x="7243039" y="2456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59"/>
            <p:cNvSpPr/>
            <p:nvPr/>
          </p:nvSpPr>
          <p:spPr>
            <a:xfrm>
              <a:off x="6875804" y="622450"/>
              <a:ext cx="1860443" cy="4595326"/>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59"/>
            <p:cNvSpPr/>
            <p:nvPr/>
          </p:nvSpPr>
          <p:spPr>
            <a:xfrm>
              <a:off x="6573850" y="621225"/>
              <a:ext cx="1860443" cy="4595326"/>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31" name="Google Shape;1931;p59"/>
            <p:cNvPicPr preferRelativeResize="0"/>
            <p:nvPr/>
          </p:nvPicPr>
          <p:blipFill rotWithShape="1">
            <a:blip r:embed="rId3">
              <a:alphaModFix/>
            </a:blip>
            <a:srcRect b="26177" l="16960" r="7121" t="24718"/>
            <a:stretch/>
          </p:blipFill>
          <p:spPr>
            <a:xfrm>
              <a:off x="6128138" y="-1301175"/>
              <a:ext cx="4198516" cy="3204401"/>
            </a:xfrm>
            <a:prstGeom prst="rect">
              <a:avLst/>
            </a:prstGeom>
            <a:noFill/>
            <a:ln>
              <a:noFill/>
            </a:ln>
          </p:spPr>
        </p:pic>
        <p:grpSp>
          <p:nvGrpSpPr>
            <p:cNvPr id="1932" name="Google Shape;1932;p59"/>
            <p:cNvGrpSpPr/>
            <p:nvPr/>
          </p:nvGrpSpPr>
          <p:grpSpPr>
            <a:xfrm rot="5400000">
              <a:off x="7873341" y="4254316"/>
              <a:ext cx="708100" cy="708500"/>
              <a:chOff x="3678700" y="407275"/>
              <a:chExt cx="708100" cy="708500"/>
            </a:xfrm>
          </p:grpSpPr>
          <p:sp>
            <p:nvSpPr>
              <p:cNvPr id="1933" name="Google Shape;1933;p59"/>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59"/>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59"/>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59"/>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59"/>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59"/>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59"/>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0" name="Google Shape;1940;p59"/>
            <p:cNvGrpSpPr/>
            <p:nvPr/>
          </p:nvGrpSpPr>
          <p:grpSpPr>
            <a:xfrm rot="5400000">
              <a:off x="8639847" y="3354200"/>
              <a:ext cx="457787" cy="458045"/>
              <a:chOff x="3678700" y="407275"/>
              <a:chExt cx="708100" cy="708500"/>
            </a:xfrm>
          </p:grpSpPr>
          <p:sp>
            <p:nvSpPr>
              <p:cNvPr id="1941" name="Google Shape;1941;p59"/>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59"/>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59"/>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59"/>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59"/>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59"/>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59"/>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8" name="Google Shape;1948;p59"/>
            <p:cNvGrpSpPr/>
            <p:nvPr/>
          </p:nvGrpSpPr>
          <p:grpSpPr>
            <a:xfrm>
              <a:off x="7787267" y="539497"/>
              <a:ext cx="208184" cy="208184"/>
              <a:chOff x="8356813" y="1074288"/>
              <a:chExt cx="351900" cy="351900"/>
            </a:xfrm>
          </p:grpSpPr>
          <p:sp>
            <p:nvSpPr>
              <p:cNvPr id="1949" name="Google Shape;1949;p5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5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1" name="Google Shape;1951;p59"/>
            <p:cNvGrpSpPr/>
            <p:nvPr/>
          </p:nvGrpSpPr>
          <p:grpSpPr>
            <a:xfrm>
              <a:off x="7194842" y="2467660"/>
              <a:ext cx="208184" cy="208184"/>
              <a:chOff x="8356813" y="1074288"/>
              <a:chExt cx="351900" cy="351900"/>
            </a:xfrm>
          </p:grpSpPr>
          <p:sp>
            <p:nvSpPr>
              <p:cNvPr id="1952" name="Google Shape;1952;p5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5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4" name="Google Shape;1954;p59"/>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5" name="Google Shape;1955;p59"/>
          <p:cNvGrpSpPr/>
          <p:nvPr/>
        </p:nvGrpSpPr>
        <p:grpSpPr>
          <a:xfrm>
            <a:off x="751300" y="3482676"/>
            <a:ext cx="4558967" cy="134100"/>
            <a:chOff x="796100" y="3019701"/>
            <a:chExt cx="4558967" cy="134100"/>
          </a:xfrm>
        </p:grpSpPr>
        <p:sp>
          <p:nvSpPr>
            <p:cNvPr id="1956" name="Google Shape;1956;p59"/>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57" name="Google Shape;1957;p59"/>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958" name="Google Shape;1958;p59"/>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2" name="Shape 1962"/>
        <p:cNvGrpSpPr/>
        <p:nvPr/>
      </p:nvGrpSpPr>
      <p:grpSpPr>
        <a:xfrm>
          <a:off x="0" y="0"/>
          <a:ext cx="0" cy="0"/>
          <a:chOff x="0" y="0"/>
          <a:chExt cx="0" cy="0"/>
        </a:xfrm>
      </p:grpSpPr>
      <p:sp>
        <p:nvSpPr>
          <p:cNvPr id="1963" name="Google Shape;1963;p60"/>
          <p:cNvSpPr txBox="1"/>
          <p:nvPr>
            <p:ph idx="2" type="title"/>
          </p:nvPr>
        </p:nvSpPr>
        <p:spPr>
          <a:xfrm>
            <a:off x="720000" y="1025725"/>
            <a:ext cx="1702500" cy="9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09</a:t>
            </a:r>
            <a:endParaRPr/>
          </a:p>
        </p:txBody>
      </p:sp>
      <p:grpSp>
        <p:nvGrpSpPr>
          <p:cNvPr id="1964" name="Google Shape;1964;p60"/>
          <p:cNvGrpSpPr/>
          <p:nvPr/>
        </p:nvGrpSpPr>
        <p:grpSpPr>
          <a:xfrm>
            <a:off x="-374387" y="3354325"/>
            <a:ext cx="3922590" cy="2969900"/>
            <a:chOff x="-374387" y="3354325"/>
            <a:chExt cx="3922590" cy="2969900"/>
          </a:xfrm>
        </p:grpSpPr>
        <p:pic>
          <p:nvPicPr>
            <p:cNvPr id="1965" name="Google Shape;1965;p60"/>
            <p:cNvPicPr preferRelativeResize="0"/>
            <p:nvPr/>
          </p:nvPicPr>
          <p:blipFill rotWithShape="1">
            <a:blip r:embed="rId3">
              <a:alphaModFix/>
            </a:blip>
            <a:srcRect b="26177" l="16960" r="7121" t="24718"/>
            <a:stretch/>
          </p:blipFill>
          <p:spPr>
            <a:xfrm>
              <a:off x="-374387" y="3354325"/>
              <a:ext cx="3891276" cy="2969900"/>
            </a:xfrm>
            <a:prstGeom prst="rect">
              <a:avLst/>
            </a:prstGeom>
            <a:noFill/>
            <a:ln>
              <a:noFill/>
            </a:ln>
          </p:spPr>
        </p:pic>
        <p:grpSp>
          <p:nvGrpSpPr>
            <p:cNvPr id="1966" name="Google Shape;1966;p60"/>
            <p:cNvGrpSpPr/>
            <p:nvPr/>
          </p:nvGrpSpPr>
          <p:grpSpPr>
            <a:xfrm>
              <a:off x="1853583" y="4445557"/>
              <a:ext cx="1694620" cy="1360169"/>
              <a:chOff x="7945225" y="4302000"/>
              <a:chExt cx="904666" cy="726121"/>
            </a:xfrm>
          </p:grpSpPr>
          <p:sp>
            <p:nvSpPr>
              <p:cNvPr id="1967" name="Google Shape;1967;p60"/>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60"/>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60"/>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70" name="Google Shape;1970;p60"/>
          <p:cNvSpPr txBox="1"/>
          <p:nvPr>
            <p:ph type="title"/>
          </p:nvPr>
        </p:nvSpPr>
        <p:spPr>
          <a:xfrm>
            <a:off x="720000" y="2079325"/>
            <a:ext cx="5598000" cy="107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300"/>
              <a:t>Introduction to Object-Oriented Programming</a:t>
            </a:r>
            <a:endParaRPr sz="3300"/>
          </a:p>
        </p:txBody>
      </p:sp>
      <p:grpSp>
        <p:nvGrpSpPr>
          <p:cNvPr id="1971" name="Google Shape;1971;p60"/>
          <p:cNvGrpSpPr/>
          <p:nvPr/>
        </p:nvGrpSpPr>
        <p:grpSpPr>
          <a:xfrm>
            <a:off x="6487513" y="-1301175"/>
            <a:ext cx="4268216" cy="6666030"/>
            <a:chOff x="6128138" y="-1301175"/>
            <a:chExt cx="4268216" cy="6666030"/>
          </a:xfrm>
        </p:grpSpPr>
        <p:sp>
          <p:nvSpPr>
            <p:cNvPr id="1972" name="Google Shape;1972;p60"/>
            <p:cNvSpPr/>
            <p:nvPr/>
          </p:nvSpPr>
          <p:spPr>
            <a:xfrm>
              <a:off x="6368175" y="103161"/>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60"/>
            <p:cNvSpPr/>
            <p:nvPr/>
          </p:nvSpPr>
          <p:spPr>
            <a:xfrm>
              <a:off x="6711143" y="81300"/>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60"/>
            <p:cNvSpPr/>
            <p:nvPr/>
          </p:nvSpPr>
          <p:spPr>
            <a:xfrm>
              <a:off x="7243039" y="2456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60"/>
            <p:cNvSpPr/>
            <p:nvPr/>
          </p:nvSpPr>
          <p:spPr>
            <a:xfrm>
              <a:off x="6875804" y="622450"/>
              <a:ext cx="1860443" cy="4595326"/>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60"/>
            <p:cNvSpPr/>
            <p:nvPr/>
          </p:nvSpPr>
          <p:spPr>
            <a:xfrm>
              <a:off x="6573850" y="621225"/>
              <a:ext cx="1860443" cy="4595326"/>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77" name="Google Shape;1977;p60"/>
            <p:cNvPicPr preferRelativeResize="0"/>
            <p:nvPr/>
          </p:nvPicPr>
          <p:blipFill rotWithShape="1">
            <a:blip r:embed="rId3">
              <a:alphaModFix/>
            </a:blip>
            <a:srcRect b="26177" l="16960" r="7121" t="24718"/>
            <a:stretch/>
          </p:blipFill>
          <p:spPr>
            <a:xfrm>
              <a:off x="6128138" y="-1301175"/>
              <a:ext cx="4198516" cy="3204401"/>
            </a:xfrm>
            <a:prstGeom prst="rect">
              <a:avLst/>
            </a:prstGeom>
            <a:noFill/>
            <a:ln>
              <a:noFill/>
            </a:ln>
          </p:spPr>
        </p:pic>
        <p:grpSp>
          <p:nvGrpSpPr>
            <p:cNvPr id="1978" name="Google Shape;1978;p60"/>
            <p:cNvGrpSpPr/>
            <p:nvPr/>
          </p:nvGrpSpPr>
          <p:grpSpPr>
            <a:xfrm rot="5400000">
              <a:off x="7873341" y="4254316"/>
              <a:ext cx="708100" cy="708500"/>
              <a:chOff x="3678700" y="407275"/>
              <a:chExt cx="708100" cy="708500"/>
            </a:xfrm>
          </p:grpSpPr>
          <p:sp>
            <p:nvSpPr>
              <p:cNvPr id="1979" name="Google Shape;1979;p60"/>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60"/>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60"/>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60"/>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60"/>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60"/>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60"/>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6" name="Google Shape;1986;p60"/>
            <p:cNvGrpSpPr/>
            <p:nvPr/>
          </p:nvGrpSpPr>
          <p:grpSpPr>
            <a:xfrm rot="5400000">
              <a:off x="8639847" y="3354200"/>
              <a:ext cx="457787" cy="458045"/>
              <a:chOff x="3678700" y="407275"/>
              <a:chExt cx="708100" cy="708500"/>
            </a:xfrm>
          </p:grpSpPr>
          <p:sp>
            <p:nvSpPr>
              <p:cNvPr id="1987" name="Google Shape;1987;p60"/>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60"/>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60"/>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60"/>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60"/>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60"/>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60"/>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4" name="Google Shape;1994;p60"/>
            <p:cNvGrpSpPr/>
            <p:nvPr/>
          </p:nvGrpSpPr>
          <p:grpSpPr>
            <a:xfrm>
              <a:off x="7787267" y="539497"/>
              <a:ext cx="208184" cy="208184"/>
              <a:chOff x="8356813" y="1074288"/>
              <a:chExt cx="351900" cy="351900"/>
            </a:xfrm>
          </p:grpSpPr>
          <p:sp>
            <p:nvSpPr>
              <p:cNvPr id="1995" name="Google Shape;1995;p6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6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7" name="Google Shape;1997;p60"/>
            <p:cNvGrpSpPr/>
            <p:nvPr/>
          </p:nvGrpSpPr>
          <p:grpSpPr>
            <a:xfrm>
              <a:off x="7194842" y="2467660"/>
              <a:ext cx="208184" cy="208184"/>
              <a:chOff x="8356813" y="1074288"/>
              <a:chExt cx="351900" cy="351900"/>
            </a:xfrm>
          </p:grpSpPr>
          <p:sp>
            <p:nvSpPr>
              <p:cNvPr id="1998" name="Google Shape;1998;p6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6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0" name="Google Shape;2000;p60"/>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1" name="Google Shape;2001;p60"/>
          <p:cNvGrpSpPr/>
          <p:nvPr/>
        </p:nvGrpSpPr>
        <p:grpSpPr>
          <a:xfrm>
            <a:off x="751300" y="3482676"/>
            <a:ext cx="4558967" cy="134100"/>
            <a:chOff x="796100" y="3019701"/>
            <a:chExt cx="4558967" cy="134100"/>
          </a:xfrm>
        </p:grpSpPr>
        <p:sp>
          <p:nvSpPr>
            <p:cNvPr id="2002" name="Google Shape;2002;p60"/>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03" name="Google Shape;2003;p60"/>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004" name="Google Shape;2004;p60"/>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8" name="Shape 1468"/>
        <p:cNvGrpSpPr/>
        <p:nvPr/>
      </p:nvGrpSpPr>
      <p:grpSpPr>
        <a:xfrm>
          <a:off x="0" y="0"/>
          <a:ext cx="0" cy="0"/>
          <a:chOff x="0" y="0"/>
          <a:chExt cx="0" cy="0"/>
        </a:xfrm>
      </p:grpSpPr>
      <p:sp>
        <p:nvSpPr>
          <p:cNvPr id="1469" name="Google Shape;1469;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Chapters (continued)</a:t>
            </a:r>
            <a:endParaRPr sz="3200">
              <a:solidFill>
                <a:schemeClr val="dk2"/>
              </a:solidFill>
              <a:latin typeface="IBM Plex Mono"/>
              <a:ea typeface="IBM Plex Mono"/>
              <a:cs typeface="IBM Plex Mono"/>
              <a:sym typeface="IBM Plex Mono"/>
            </a:endParaRPr>
          </a:p>
        </p:txBody>
      </p:sp>
      <p:sp>
        <p:nvSpPr>
          <p:cNvPr id="1470" name="Google Shape;1470;p34"/>
          <p:cNvSpPr txBox="1"/>
          <p:nvPr>
            <p:ph idx="9" type="subTitle"/>
          </p:nvPr>
        </p:nvSpPr>
        <p:spPr>
          <a:xfrm>
            <a:off x="1969438" y="1904309"/>
            <a:ext cx="2446200" cy="90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Arrays</a:t>
            </a:r>
            <a:endParaRPr/>
          </a:p>
        </p:txBody>
      </p:sp>
      <p:sp>
        <p:nvSpPr>
          <p:cNvPr id="1471" name="Google Shape;1471;p34"/>
          <p:cNvSpPr txBox="1"/>
          <p:nvPr>
            <p:ph idx="5" type="title"/>
          </p:nvPr>
        </p:nvSpPr>
        <p:spPr>
          <a:xfrm>
            <a:off x="1969440" y="1267000"/>
            <a:ext cx="800400" cy="72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07</a:t>
            </a:r>
            <a:endParaRPr/>
          </a:p>
        </p:txBody>
      </p:sp>
      <p:sp>
        <p:nvSpPr>
          <p:cNvPr id="1472" name="Google Shape;1472;p34"/>
          <p:cNvSpPr txBox="1"/>
          <p:nvPr>
            <p:ph idx="6" type="title"/>
          </p:nvPr>
        </p:nvSpPr>
        <p:spPr>
          <a:xfrm>
            <a:off x="1969440" y="3004752"/>
            <a:ext cx="800400" cy="72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09</a:t>
            </a:r>
            <a:endParaRPr/>
          </a:p>
        </p:txBody>
      </p:sp>
      <p:sp>
        <p:nvSpPr>
          <p:cNvPr id="1473" name="Google Shape;1473;p34"/>
          <p:cNvSpPr txBox="1"/>
          <p:nvPr>
            <p:ph idx="7" type="title"/>
          </p:nvPr>
        </p:nvSpPr>
        <p:spPr>
          <a:xfrm>
            <a:off x="4728365" y="1267000"/>
            <a:ext cx="800400" cy="72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08</a:t>
            </a:r>
            <a:endParaRPr/>
          </a:p>
        </p:txBody>
      </p:sp>
      <p:sp>
        <p:nvSpPr>
          <p:cNvPr id="1474" name="Google Shape;1474;p34"/>
          <p:cNvSpPr txBox="1"/>
          <p:nvPr>
            <p:ph idx="8" type="title"/>
          </p:nvPr>
        </p:nvSpPr>
        <p:spPr>
          <a:xfrm>
            <a:off x="4728365" y="3004752"/>
            <a:ext cx="800400" cy="72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1475" name="Google Shape;1475;p34"/>
          <p:cNvSpPr txBox="1"/>
          <p:nvPr>
            <p:ph idx="13" type="subTitle"/>
          </p:nvPr>
        </p:nvSpPr>
        <p:spPr>
          <a:xfrm>
            <a:off x="4728366" y="1829113"/>
            <a:ext cx="2446200" cy="90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Pointers &amp; References</a:t>
            </a:r>
            <a:endParaRPr/>
          </a:p>
        </p:txBody>
      </p:sp>
      <p:sp>
        <p:nvSpPr>
          <p:cNvPr id="1476" name="Google Shape;1476;p34"/>
          <p:cNvSpPr txBox="1"/>
          <p:nvPr>
            <p:ph idx="14" type="subTitle"/>
          </p:nvPr>
        </p:nvSpPr>
        <p:spPr>
          <a:xfrm>
            <a:off x="1969438" y="3725502"/>
            <a:ext cx="2446200" cy="90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Object-Oriented Programing</a:t>
            </a:r>
            <a:endParaRPr/>
          </a:p>
        </p:txBody>
      </p:sp>
      <p:sp>
        <p:nvSpPr>
          <p:cNvPr id="1477" name="Google Shape;1477;p34"/>
          <p:cNvSpPr txBox="1"/>
          <p:nvPr>
            <p:ph idx="15" type="subTitle"/>
          </p:nvPr>
        </p:nvSpPr>
        <p:spPr>
          <a:xfrm>
            <a:off x="4728363" y="3695375"/>
            <a:ext cx="2446200" cy="126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&amp; Q&amp;A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8" name="Shape 2008"/>
        <p:cNvGrpSpPr/>
        <p:nvPr/>
      </p:nvGrpSpPr>
      <p:grpSpPr>
        <a:xfrm>
          <a:off x="0" y="0"/>
          <a:ext cx="0" cy="0"/>
          <a:chOff x="0" y="0"/>
          <a:chExt cx="0" cy="0"/>
        </a:xfrm>
      </p:grpSpPr>
      <p:sp>
        <p:nvSpPr>
          <p:cNvPr id="2009" name="Google Shape;2009;p61"/>
          <p:cNvSpPr txBox="1"/>
          <p:nvPr>
            <p:ph idx="2" type="title"/>
          </p:nvPr>
        </p:nvSpPr>
        <p:spPr>
          <a:xfrm>
            <a:off x="720000" y="1025725"/>
            <a:ext cx="1702500" cy="9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10</a:t>
            </a:r>
            <a:endParaRPr/>
          </a:p>
        </p:txBody>
      </p:sp>
      <p:grpSp>
        <p:nvGrpSpPr>
          <p:cNvPr id="2010" name="Google Shape;2010;p61"/>
          <p:cNvGrpSpPr/>
          <p:nvPr/>
        </p:nvGrpSpPr>
        <p:grpSpPr>
          <a:xfrm>
            <a:off x="-374387" y="3354325"/>
            <a:ext cx="3922590" cy="2969900"/>
            <a:chOff x="-374387" y="3354325"/>
            <a:chExt cx="3922590" cy="2969900"/>
          </a:xfrm>
        </p:grpSpPr>
        <p:pic>
          <p:nvPicPr>
            <p:cNvPr id="2011" name="Google Shape;2011;p61"/>
            <p:cNvPicPr preferRelativeResize="0"/>
            <p:nvPr/>
          </p:nvPicPr>
          <p:blipFill rotWithShape="1">
            <a:blip r:embed="rId3">
              <a:alphaModFix/>
            </a:blip>
            <a:srcRect b="26177" l="16960" r="7121" t="24718"/>
            <a:stretch/>
          </p:blipFill>
          <p:spPr>
            <a:xfrm>
              <a:off x="-374387" y="3354325"/>
              <a:ext cx="3891276" cy="2969900"/>
            </a:xfrm>
            <a:prstGeom prst="rect">
              <a:avLst/>
            </a:prstGeom>
            <a:noFill/>
            <a:ln>
              <a:noFill/>
            </a:ln>
          </p:spPr>
        </p:pic>
        <p:grpSp>
          <p:nvGrpSpPr>
            <p:cNvPr id="2012" name="Google Shape;2012;p61"/>
            <p:cNvGrpSpPr/>
            <p:nvPr/>
          </p:nvGrpSpPr>
          <p:grpSpPr>
            <a:xfrm>
              <a:off x="1853583" y="4445557"/>
              <a:ext cx="1694620" cy="1360169"/>
              <a:chOff x="7945225" y="4302000"/>
              <a:chExt cx="904666" cy="726121"/>
            </a:xfrm>
          </p:grpSpPr>
          <p:sp>
            <p:nvSpPr>
              <p:cNvPr id="2013" name="Google Shape;2013;p61"/>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61"/>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61"/>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16" name="Google Shape;2016;p61"/>
          <p:cNvSpPr txBox="1"/>
          <p:nvPr>
            <p:ph type="title"/>
          </p:nvPr>
        </p:nvSpPr>
        <p:spPr>
          <a:xfrm>
            <a:off x="720000" y="2079325"/>
            <a:ext cx="5598000" cy="107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 &amp; Q&amp;A</a:t>
            </a:r>
            <a:endParaRPr/>
          </a:p>
        </p:txBody>
      </p:sp>
      <p:grpSp>
        <p:nvGrpSpPr>
          <p:cNvPr id="2017" name="Google Shape;2017;p61"/>
          <p:cNvGrpSpPr/>
          <p:nvPr/>
        </p:nvGrpSpPr>
        <p:grpSpPr>
          <a:xfrm>
            <a:off x="6487513" y="-1301175"/>
            <a:ext cx="4268216" cy="6666030"/>
            <a:chOff x="6128138" y="-1301175"/>
            <a:chExt cx="4268216" cy="6666030"/>
          </a:xfrm>
        </p:grpSpPr>
        <p:sp>
          <p:nvSpPr>
            <p:cNvPr id="2018" name="Google Shape;2018;p61"/>
            <p:cNvSpPr/>
            <p:nvPr/>
          </p:nvSpPr>
          <p:spPr>
            <a:xfrm>
              <a:off x="6368175" y="103161"/>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61"/>
            <p:cNvSpPr/>
            <p:nvPr/>
          </p:nvSpPr>
          <p:spPr>
            <a:xfrm>
              <a:off x="6711143" y="81300"/>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61"/>
            <p:cNvSpPr/>
            <p:nvPr/>
          </p:nvSpPr>
          <p:spPr>
            <a:xfrm>
              <a:off x="7243039" y="2456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61"/>
            <p:cNvSpPr/>
            <p:nvPr/>
          </p:nvSpPr>
          <p:spPr>
            <a:xfrm>
              <a:off x="6875804" y="622450"/>
              <a:ext cx="1860443" cy="4595326"/>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61"/>
            <p:cNvSpPr/>
            <p:nvPr/>
          </p:nvSpPr>
          <p:spPr>
            <a:xfrm>
              <a:off x="6573850" y="621225"/>
              <a:ext cx="1860443" cy="4595326"/>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23" name="Google Shape;2023;p61"/>
            <p:cNvPicPr preferRelativeResize="0"/>
            <p:nvPr/>
          </p:nvPicPr>
          <p:blipFill rotWithShape="1">
            <a:blip r:embed="rId3">
              <a:alphaModFix/>
            </a:blip>
            <a:srcRect b="26177" l="16960" r="7121" t="24718"/>
            <a:stretch/>
          </p:blipFill>
          <p:spPr>
            <a:xfrm>
              <a:off x="6128138" y="-1301175"/>
              <a:ext cx="4198516" cy="3204401"/>
            </a:xfrm>
            <a:prstGeom prst="rect">
              <a:avLst/>
            </a:prstGeom>
            <a:noFill/>
            <a:ln>
              <a:noFill/>
            </a:ln>
          </p:spPr>
        </p:pic>
        <p:grpSp>
          <p:nvGrpSpPr>
            <p:cNvPr id="2024" name="Google Shape;2024;p61"/>
            <p:cNvGrpSpPr/>
            <p:nvPr/>
          </p:nvGrpSpPr>
          <p:grpSpPr>
            <a:xfrm rot="5400000">
              <a:off x="7873341" y="4254316"/>
              <a:ext cx="708100" cy="708500"/>
              <a:chOff x="3678700" y="407275"/>
              <a:chExt cx="708100" cy="708500"/>
            </a:xfrm>
          </p:grpSpPr>
          <p:sp>
            <p:nvSpPr>
              <p:cNvPr id="2025" name="Google Shape;2025;p6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6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6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6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6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6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6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2" name="Google Shape;2032;p61"/>
            <p:cNvGrpSpPr/>
            <p:nvPr/>
          </p:nvGrpSpPr>
          <p:grpSpPr>
            <a:xfrm rot="5400000">
              <a:off x="8639847" y="3354200"/>
              <a:ext cx="457787" cy="458045"/>
              <a:chOff x="3678700" y="407275"/>
              <a:chExt cx="708100" cy="708500"/>
            </a:xfrm>
          </p:grpSpPr>
          <p:sp>
            <p:nvSpPr>
              <p:cNvPr id="2033" name="Google Shape;2033;p6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6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6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6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6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6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6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0" name="Google Shape;2040;p61"/>
            <p:cNvGrpSpPr/>
            <p:nvPr/>
          </p:nvGrpSpPr>
          <p:grpSpPr>
            <a:xfrm>
              <a:off x="7787267" y="539497"/>
              <a:ext cx="208184" cy="208184"/>
              <a:chOff x="8356813" y="1074288"/>
              <a:chExt cx="351900" cy="351900"/>
            </a:xfrm>
          </p:grpSpPr>
          <p:sp>
            <p:nvSpPr>
              <p:cNvPr id="2041" name="Google Shape;2041;p6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6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3" name="Google Shape;2043;p61"/>
            <p:cNvGrpSpPr/>
            <p:nvPr/>
          </p:nvGrpSpPr>
          <p:grpSpPr>
            <a:xfrm>
              <a:off x="7194842" y="2467660"/>
              <a:ext cx="208184" cy="208184"/>
              <a:chOff x="8356813" y="1074288"/>
              <a:chExt cx="351900" cy="351900"/>
            </a:xfrm>
          </p:grpSpPr>
          <p:sp>
            <p:nvSpPr>
              <p:cNvPr id="2044" name="Google Shape;2044;p6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6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6" name="Google Shape;2046;p61"/>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7" name="Google Shape;2047;p61"/>
          <p:cNvGrpSpPr/>
          <p:nvPr/>
        </p:nvGrpSpPr>
        <p:grpSpPr>
          <a:xfrm>
            <a:off x="751300" y="3482676"/>
            <a:ext cx="4558967" cy="134100"/>
            <a:chOff x="796100" y="3019701"/>
            <a:chExt cx="4558967" cy="134100"/>
          </a:xfrm>
        </p:grpSpPr>
        <p:sp>
          <p:nvSpPr>
            <p:cNvPr id="2048" name="Google Shape;2048;p61"/>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49" name="Google Shape;2049;p61"/>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050" name="Google Shape;2050;p61"/>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4" name="Shape 2054"/>
        <p:cNvGrpSpPr/>
        <p:nvPr/>
      </p:nvGrpSpPr>
      <p:grpSpPr>
        <a:xfrm>
          <a:off x="0" y="0"/>
          <a:ext cx="0" cy="0"/>
          <a:chOff x="0" y="0"/>
          <a:chExt cx="0" cy="0"/>
        </a:xfrm>
      </p:grpSpPr>
      <p:sp>
        <p:nvSpPr>
          <p:cNvPr id="2055" name="Google Shape;2055;p62"/>
          <p:cNvSpPr txBox="1"/>
          <p:nvPr>
            <p:ph type="title"/>
          </p:nvPr>
        </p:nvSpPr>
        <p:spPr>
          <a:xfrm>
            <a:off x="720000" y="1904850"/>
            <a:ext cx="7704000" cy="133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Questions?</a:t>
            </a:r>
            <a:endParaRPr sz="6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9" name="Shape 2059"/>
        <p:cNvGrpSpPr/>
        <p:nvPr/>
      </p:nvGrpSpPr>
      <p:grpSpPr>
        <a:xfrm>
          <a:off x="0" y="0"/>
          <a:ext cx="0" cy="0"/>
          <a:chOff x="0" y="0"/>
          <a:chExt cx="0" cy="0"/>
        </a:xfrm>
      </p:grpSpPr>
      <p:sp>
        <p:nvSpPr>
          <p:cNvPr id="2060" name="Google Shape;2060;p63"/>
          <p:cNvSpPr txBox="1"/>
          <p:nvPr>
            <p:ph type="title"/>
          </p:nvPr>
        </p:nvSpPr>
        <p:spPr>
          <a:xfrm>
            <a:off x="720000" y="445025"/>
            <a:ext cx="7704000" cy="133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Sign-Up for Future Classes and Tutoring on our Website</a:t>
            </a:r>
            <a:endParaRPr/>
          </a:p>
        </p:txBody>
      </p:sp>
      <p:pic>
        <p:nvPicPr>
          <p:cNvPr id="2061" name="Google Shape;2061;p63"/>
          <p:cNvPicPr preferRelativeResize="0"/>
          <p:nvPr/>
        </p:nvPicPr>
        <p:blipFill>
          <a:blip r:embed="rId3">
            <a:alphaModFix/>
          </a:blip>
          <a:stretch>
            <a:fillRect/>
          </a:stretch>
        </p:blipFill>
        <p:spPr>
          <a:xfrm>
            <a:off x="3395400" y="1582725"/>
            <a:ext cx="2353176" cy="305987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5" name="Shape 2065"/>
        <p:cNvGrpSpPr/>
        <p:nvPr/>
      </p:nvGrpSpPr>
      <p:grpSpPr>
        <a:xfrm>
          <a:off x="0" y="0"/>
          <a:ext cx="0" cy="0"/>
          <a:chOff x="0" y="0"/>
          <a:chExt cx="0" cy="0"/>
        </a:xfrm>
      </p:grpSpPr>
      <p:sp>
        <p:nvSpPr>
          <p:cNvPr id="2066" name="Google Shape;2066;p6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Structure of a Java Program</a:t>
            </a:r>
            <a:endParaRPr/>
          </a:p>
        </p:txBody>
      </p:sp>
      <p:sp>
        <p:nvSpPr>
          <p:cNvPr id="2067" name="Google Shape;2067;p64"/>
          <p:cNvSpPr txBox="1"/>
          <p:nvPr>
            <p:ph idx="2" type="subTitle"/>
          </p:nvPr>
        </p:nvSpPr>
        <p:spPr>
          <a:xfrm>
            <a:off x="640700" y="1185425"/>
            <a:ext cx="7704000" cy="2575200"/>
          </a:xfrm>
          <a:prstGeom prst="rect">
            <a:avLst/>
          </a:prstGeom>
        </p:spPr>
        <p:txBody>
          <a:bodyPr anchorCtr="0" anchor="t" bIns="91425" lIns="91425" spcFirstLastPara="1" rIns="91425" wrap="square" tIns="91425">
            <a:noAutofit/>
          </a:bodyPr>
          <a:lstStyle/>
          <a:p>
            <a:pPr indent="-317500" lvl="0" marL="457200" rtl="0" algn="l">
              <a:lnSpc>
                <a:spcPct val="170000"/>
              </a:lnSpc>
              <a:spcBef>
                <a:spcPts val="0"/>
              </a:spcBef>
              <a:spcAft>
                <a:spcPts val="0"/>
              </a:spcAft>
              <a:buSzPts val="1400"/>
              <a:buChar char="➔"/>
            </a:pPr>
            <a:r>
              <a:rPr b="1" lang="en"/>
              <a:t>Import Statements: </a:t>
            </a:r>
            <a:r>
              <a:rPr lang="en"/>
              <a:t>Allow the use of classes from other packages</a:t>
            </a:r>
            <a:endParaRPr/>
          </a:p>
          <a:p>
            <a:pPr indent="457200" lvl="0" marL="457200" rtl="0" algn="l">
              <a:lnSpc>
                <a:spcPct val="170000"/>
              </a:lnSpc>
              <a:spcBef>
                <a:spcPts val="0"/>
              </a:spcBef>
              <a:spcAft>
                <a:spcPts val="0"/>
              </a:spcAft>
              <a:buNone/>
            </a:pPr>
            <a:r>
              <a:rPr lang="en"/>
              <a:t>Example: 	</a:t>
            </a:r>
            <a:r>
              <a:rPr lang="en">
                <a:solidFill>
                  <a:schemeClr val="accent1"/>
                </a:solidFill>
              </a:rPr>
              <a:t>import</a:t>
            </a:r>
            <a:r>
              <a:rPr lang="en"/>
              <a:t> java.util.Scanner;</a:t>
            </a:r>
            <a:endParaRPr/>
          </a:p>
          <a:p>
            <a:pPr indent="-317500" lvl="0" marL="457200" rtl="0" algn="l">
              <a:lnSpc>
                <a:spcPct val="170000"/>
              </a:lnSpc>
              <a:spcBef>
                <a:spcPts val="0"/>
              </a:spcBef>
              <a:spcAft>
                <a:spcPts val="0"/>
              </a:spcAft>
              <a:buSzPts val="1400"/>
              <a:buChar char="➔"/>
            </a:pPr>
            <a:r>
              <a:rPr b="1" lang="en"/>
              <a:t>Class Declaration: </a:t>
            </a:r>
            <a:r>
              <a:rPr lang="en"/>
              <a:t>defines a class; every Java program must have at least one</a:t>
            </a:r>
            <a:endParaRPr/>
          </a:p>
          <a:p>
            <a:pPr indent="457200" lvl="0" marL="457200" rtl="0" algn="l">
              <a:lnSpc>
                <a:spcPct val="170000"/>
              </a:lnSpc>
              <a:spcBef>
                <a:spcPts val="0"/>
              </a:spcBef>
              <a:spcAft>
                <a:spcPts val="0"/>
              </a:spcAft>
              <a:buNone/>
            </a:pPr>
            <a:r>
              <a:rPr lang="en"/>
              <a:t>Example: </a:t>
            </a:r>
            <a:r>
              <a:rPr lang="en">
                <a:solidFill>
                  <a:schemeClr val="accent1"/>
                </a:solidFill>
              </a:rPr>
              <a:t>public</a:t>
            </a:r>
            <a:r>
              <a:rPr lang="en"/>
              <a:t> </a:t>
            </a:r>
            <a:r>
              <a:rPr lang="en">
                <a:solidFill>
                  <a:schemeClr val="accent1"/>
                </a:solidFill>
              </a:rPr>
              <a:t>class</a:t>
            </a:r>
            <a:r>
              <a:rPr lang="en"/>
              <a:t> </a:t>
            </a:r>
            <a:r>
              <a:rPr lang="en">
                <a:solidFill>
                  <a:schemeClr val="dk2"/>
                </a:solidFill>
              </a:rPr>
              <a:t>MyClass</a:t>
            </a:r>
            <a:r>
              <a:rPr lang="en"/>
              <a:t> {</a:t>
            </a:r>
            <a:endParaRPr/>
          </a:p>
          <a:p>
            <a:pPr indent="-317500" lvl="0" marL="457200" rtl="0" algn="l">
              <a:lnSpc>
                <a:spcPct val="170000"/>
              </a:lnSpc>
              <a:spcBef>
                <a:spcPts val="0"/>
              </a:spcBef>
              <a:spcAft>
                <a:spcPts val="0"/>
              </a:spcAft>
              <a:buSzPts val="1400"/>
              <a:buChar char="➔"/>
            </a:pPr>
            <a:r>
              <a:rPr b="1" lang="en"/>
              <a:t>Main Method: </a:t>
            </a:r>
            <a:r>
              <a:rPr lang="en"/>
              <a:t>entry point of any Java application</a:t>
            </a:r>
            <a:endParaRPr/>
          </a:p>
          <a:p>
            <a:pPr indent="457200" lvl="0" marL="457200" rtl="0" algn="l">
              <a:lnSpc>
                <a:spcPct val="170000"/>
              </a:lnSpc>
              <a:spcBef>
                <a:spcPts val="0"/>
              </a:spcBef>
              <a:spcAft>
                <a:spcPts val="0"/>
              </a:spcAft>
              <a:buNone/>
            </a:pPr>
            <a:r>
              <a:rPr lang="en"/>
              <a:t>Syntax:  </a:t>
            </a:r>
            <a:r>
              <a:rPr lang="en">
                <a:solidFill>
                  <a:schemeClr val="accent1"/>
                </a:solidFill>
              </a:rPr>
              <a:t>public static void </a:t>
            </a:r>
            <a:r>
              <a:rPr lang="en">
                <a:solidFill>
                  <a:schemeClr val="dk2"/>
                </a:solidFill>
              </a:rPr>
              <a:t>main</a:t>
            </a:r>
            <a:r>
              <a:rPr lang="en"/>
              <a:t>(String[] args) {</a:t>
            </a:r>
            <a:endParaRPr/>
          </a:p>
          <a:p>
            <a:pPr indent="0" lvl="0" marL="914400" rtl="0" algn="l">
              <a:lnSpc>
                <a:spcPct val="170000"/>
              </a:lnSpc>
              <a:spcBef>
                <a:spcPts val="0"/>
              </a:spcBef>
              <a:spcAft>
                <a:spcPts val="0"/>
              </a:spcAft>
              <a:buNone/>
            </a:pPr>
            <a:r>
              <a:t/>
            </a:r>
            <a:endParaRPr/>
          </a:p>
          <a:p>
            <a:pPr indent="0" lvl="0" marL="914400" rtl="0" algn="l">
              <a:lnSpc>
                <a:spcPct val="170000"/>
              </a:lnSpc>
              <a:spcBef>
                <a:spcPts val="0"/>
              </a:spcBef>
              <a:spcAft>
                <a:spcPts val="0"/>
              </a:spcAft>
              <a:buNone/>
            </a:pPr>
            <a:r>
              <a:t/>
            </a:r>
            <a:endParaRPr/>
          </a:p>
          <a:p>
            <a:pPr indent="0" lvl="0" marL="914400" rtl="0" algn="l">
              <a:lnSpc>
                <a:spcPct val="170000"/>
              </a:lnSpc>
              <a:spcBef>
                <a:spcPts val="0"/>
              </a:spcBef>
              <a:spcAft>
                <a:spcPts val="0"/>
              </a:spcAft>
              <a:buNone/>
            </a:pPr>
            <a:r>
              <a:t/>
            </a:r>
            <a:endParaRPr/>
          </a:p>
          <a:p>
            <a:pPr indent="0" lvl="0" marL="914400" rtl="0" algn="l">
              <a:lnSpc>
                <a:spcPct val="170000"/>
              </a:lnSpc>
              <a:spcBef>
                <a:spcPts val="0"/>
              </a:spcBef>
              <a:spcAft>
                <a:spcPts val="0"/>
              </a:spcAft>
              <a:buNone/>
            </a:pPr>
            <a:r>
              <a:t/>
            </a:r>
            <a:endParaRPr/>
          </a:p>
          <a:p>
            <a:pPr indent="0" lvl="0" marL="0" rtl="0" algn="l">
              <a:lnSpc>
                <a:spcPct val="170000"/>
              </a:lnSpc>
              <a:spcBef>
                <a:spcPts val="0"/>
              </a:spcBef>
              <a:spcAft>
                <a:spcPts val="0"/>
              </a:spcAft>
              <a:buNone/>
            </a:pPr>
            <a:r>
              <a:t/>
            </a:r>
            <a:endParaRPr/>
          </a:p>
        </p:txBody>
      </p:sp>
      <p:grpSp>
        <p:nvGrpSpPr>
          <p:cNvPr id="2068" name="Google Shape;2068;p64"/>
          <p:cNvGrpSpPr/>
          <p:nvPr/>
        </p:nvGrpSpPr>
        <p:grpSpPr>
          <a:xfrm>
            <a:off x="-123925" y="4132283"/>
            <a:ext cx="4558967" cy="1141122"/>
            <a:chOff x="-123925" y="4132283"/>
            <a:chExt cx="4558967" cy="1141122"/>
          </a:xfrm>
        </p:grpSpPr>
        <p:grpSp>
          <p:nvGrpSpPr>
            <p:cNvPr id="2069" name="Google Shape;2069;p64"/>
            <p:cNvGrpSpPr/>
            <p:nvPr/>
          </p:nvGrpSpPr>
          <p:grpSpPr>
            <a:xfrm>
              <a:off x="-2" y="4132283"/>
              <a:ext cx="2308406" cy="1141122"/>
              <a:chOff x="-2" y="4132283"/>
              <a:chExt cx="2308406" cy="1141122"/>
            </a:xfrm>
          </p:grpSpPr>
          <p:sp>
            <p:nvSpPr>
              <p:cNvPr id="2070" name="Google Shape;2070;p64"/>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64"/>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2" name="Google Shape;2072;p64"/>
            <p:cNvGrpSpPr/>
            <p:nvPr/>
          </p:nvGrpSpPr>
          <p:grpSpPr>
            <a:xfrm>
              <a:off x="-123925" y="4386226"/>
              <a:ext cx="4558967" cy="134100"/>
              <a:chOff x="796100" y="3019701"/>
              <a:chExt cx="4558967" cy="134100"/>
            </a:xfrm>
          </p:grpSpPr>
          <p:sp>
            <p:nvSpPr>
              <p:cNvPr id="2073" name="Google Shape;2073;p64"/>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74" name="Google Shape;2074;p64"/>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075" name="Google Shape;2075;p64"/>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9" name="Shape 2079"/>
        <p:cNvGrpSpPr/>
        <p:nvPr/>
      </p:nvGrpSpPr>
      <p:grpSpPr>
        <a:xfrm>
          <a:off x="0" y="0"/>
          <a:ext cx="0" cy="0"/>
          <a:chOff x="0" y="0"/>
          <a:chExt cx="0" cy="0"/>
        </a:xfrm>
      </p:grpSpPr>
      <p:sp>
        <p:nvSpPr>
          <p:cNvPr id="2080" name="Google Shape;2080;p6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Method Breakdown</a:t>
            </a:r>
            <a:endParaRPr/>
          </a:p>
        </p:txBody>
      </p:sp>
      <p:sp>
        <p:nvSpPr>
          <p:cNvPr id="2081" name="Google Shape;2081;p65"/>
          <p:cNvSpPr txBox="1"/>
          <p:nvPr>
            <p:ph idx="1" type="subTitle"/>
          </p:nvPr>
        </p:nvSpPr>
        <p:spPr>
          <a:xfrm>
            <a:off x="4953450" y="1368750"/>
            <a:ext cx="3840000" cy="28683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a:solidFill>
                <a:schemeClr val="accent1"/>
              </a:solidFill>
            </a:endParaRPr>
          </a:p>
          <a:p>
            <a:pPr indent="0" lvl="0" marL="0" rtl="0" algn="l">
              <a:lnSpc>
                <a:spcPct val="200000"/>
              </a:lnSpc>
              <a:spcBef>
                <a:spcPts val="0"/>
              </a:spcBef>
              <a:spcAft>
                <a:spcPts val="0"/>
              </a:spcAft>
              <a:buNone/>
            </a:pPr>
            <a:r>
              <a:rPr lang="en">
                <a:solidFill>
                  <a:schemeClr val="accent1"/>
                </a:solidFill>
              </a:rPr>
              <a:t>public class</a:t>
            </a:r>
            <a:r>
              <a:rPr lang="en"/>
              <a:t> </a:t>
            </a:r>
            <a:r>
              <a:rPr lang="en">
                <a:solidFill>
                  <a:schemeClr val="dk2"/>
                </a:solidFill>
              </a:rPr>
              <a:t>HelloWorld</a:t>
            </a:r>
            <a:r>
              <a:rPr lang="en"/>
              <a:t> {</a:t>
            </a:r>
            <a:endParaRPr/>
          </a:p>
          <a:p>
            <a:pPr indent="0" lvl="0" marL="0" rtl="0" algn="l">
              <a:lnSpc>
                <a:spcPct val="200000"/>
              </a:lnSpc>
              <a:spcBef>
                <a:spcPts val="0"/>
              </a:spcBef>
              <a:spcAft>
                <a:spcPts val="0"/>
              </a:spcAft>
              <a:buNone/>
            </a:pPr>
            <a:r>
              <a:rPr lang="en"/>
              <a:t>    </a:t>
            </a:r>
            <a:r>
              <a:rPr lang="en">
                <a:solidFill>
                  <a:schemeClr val="accent1"/>
                </a:solidFill>
              </a:rPr>
              <a:t>public static void</a:t>
            </a:r>
            <a:r>
              <a:rPr lang="en"/>
              <a:t> </a:t>
            </a:r>
            <a:r>
              <a:rPr lang="en">
                <a:solidFill>
                  <a:schemeClr val="dk2"/>
                </a:solidFill>
              </a:rPr>
              <a:t>main</a:t>
            </a:r>
            <a:r>
              <a:rPr lang="en"/>
              <a:t>(String[] args) {</a:t>
            </a:r>
            <a:endParaRPr/>
          </a:p>
          <a:p>
            <a:pPr indent="0" lvl="0" marL="0" rtl="0" algn="l">
              <a:lnSpc>
                <a:spcPct val="200000"/>
              </a:lnSpc>
              <a:spcBef>
                <a:spcPts val="0"/>
              </a:spcBef>
              <a:spcAft>
                <a:spcPts val="0"/>
              </a:spcAft>
              <a:buNone/>
            </a:pPr>
            <a:r>
              <a:rPr lang="en"/>
              <a:t>        System.out.println(</a:t>
            </a:r>
            <a:r>
              <a:rPr lang="en">
                <a:solidFill>
                  <a:schemeClr val="lt2"/>
                </a:solidFill>
              </a:rPr>
              <a:t>"Hello, World!"</a:t>
            </a:r>
            <a:r>
              <a:rPr lang="en"/>
              <a:t>);</a:t>
            </a:r>
            <a:endParaRPr/>
          </a:p>
          <a:p>
            <a:pPr indent="0" lvl="0" marL="0" rtl="0" algn="l">
              <a:lnSpc>
                <a:spcPct val="200000"/>
              </a:lnSpc>
              <a:spcBef>
                <a:spcPts val="0"/>
              </a:spcBef>
              <a:spcAft>
                <a:spcPts val="0"/>
              </a:spcAft>
              <a:buNone/>
            </a:pPr>
            <a:r>
              <a:rPr lang="en"/>
              <a:t>    }</a:t>
            </a:r>
            <a:endParaRPr/>
          </a:p>
          <a:p>
            <a:pPr indent="0" lvl="0" marL="0" rtl="0" algn="l">
              <a:lnSpc>
                <a:spcPct val="200000"/>
              </a:lnSpc>
              <a:spcBef>
                <a:spcPts val="0"/>
              </a:spcBef>
              <a:spcAft>
                <a:spcPts val="0"/>
              </a:spcAft>
              <a:buNone/>
            </a:pPr>
            <a:r>
              <a:rPr lang="en"/>
              <a:t>}</a:t>
            </a:r>
            <a:endParaRPr/>
          </a:p>
          <a:p>
            <a:pPr indent="0" lvl="0" marL="0" rtl="0" algn="l">
              <a:lnSpc>
                <a:spcPct val="200000"/>
              </a:lnSpc>
              <a:spcBef>
                <a:spcPts val="0"/>
              </a:spcBef>
              <a:spcAft>
                <a:spcPts val="0"/>
              </a:spcAft>
              <a:buNone/>
            </a:pPr>
            <a:r>
              <a:t/>
            </a:r>
            <a:endParaRPr/>
          </a:p>
          <a:p>
            <a:pPr indent="0" lvl="0" marL="0" rtl="0" algn="l">
              <a:lnSpc>
                <a:spcPct val="200000"/>
              </a:lnSpc>
              <a:spcBef>
                <a:spcPts val="0"/>
              </a:spcBef>
              <a:spcAft>
                <a:spcPts val="0"/>
              </a:spcAft>
              <a:buNone/>
            </a:pPr>
            <a:r>
              <a:t/>
            </a:r>
            <a:endParaRPr/>
          </a:p>
        </p:txBody>
      </p:sp>
      <p:sp>
        <p:nvSpPr>
          <p:cNvPr id="2082" name="Google Shape;2082;p65"/>
          <p:cNvSpPr txBox="1"/>
          <p:nvPr>
            <p:ph idx="2" type="subTitle"/>
          </p:nvPr>
        </p:nvSpPr>
        <p:spPr>
          <a:xfrm>
            <a:off x="432950" y="1368750"/>
            <a:ext cx="4343700" cy="348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i="1" lang="en">
                <a:solidFill>
                  <a:schemeClr val="accent1"/>
                </a:solidFill>
              </a:rPr>
              <a:t>public</a:t>
            </a:r>
            <a:r>
              <a:rPr lang="en"/>
              <a:t>: Access modifier, allows the method to be called from anywhere.</a:t>
            </a:r>
            <a:endParaRPr/>
          </a:p>
          <a:p>
            <a:pPr indent="0" lvl="0" marL="0" rtl="0" algn="l">
              <a:spcBef>
                <a:spcPts val="0"/>
              </a:spcBef>
              <a:spcAft>
                <a:spcPts val="0"/>
              </a:spcAft>
              <a:buNone/>
            </a:pPr>
            <a:r>
              <a:rPr lang="en"/>
              <a:t>- </a:t>
            </a:r>
            <a:r>
              <a:rPr i="1" lang="en">
                <a:solidFill>
                  <a:schemeClr val="accent1"/>
                </a:solidFill>
              </a:rPr>
              <a:t>static</a:t>
            </a:r>
            <a:r>
              <a:rPr lang="en"/>
              <a:t>: Indicates that the method can be called without creating an instance of the class.</a:t>
            </a:r>
            <a:endParaRPr/>
          </a:p>
          <a:p>
            <a:pPr indent="0" lvl="0" marL="0" rtl="0" algn="l">
              <a:spcBef>
                <a:spcPts val="0"/>
              </a:spcBef>
              <a:spcAft>
                <a:spcPts val="0"/>
              </a:spcAft>
              <a:buNone/>
            </a:pPr>
            <a:r>
              <a:rPr lang="en"/>
              <a:t>- </a:t>
            </a:r>
            <a:r>
              <a:rPr i="1" lang="en">
                <a:solidFill>
                  <a:schemeClr val="accent1"/>
                </a:solidFill>
              </a:rPr>
              <a:t>void</a:t>
            </a:r>
            <a:r>
              <a:rPr lang="en"/>
              <a:t>: The return type, meaning the method does not return any value.</a:t>
            </a:r>
            <a:endParaRPr/>
          </a:p>
          <a:p>
            <a:pPr indent="0" lvl="0" marL="0" rtl="0" algn="l">
              <a:spcBef>
                <a:spcPts val="0"/>
              </a:spcBef>
              <a:spcAft>
                <a:spcPts val="0"/>
              </a:spcAft>
              <a:buNone/>
            </a:pPr>
            <a:r>
              <a:rPr lang="en"/>
              <a:t>- </a:t>
            </a:r>
            <a:r>
              <a:rPr i="1" lang="en">
                <a:solidFill>
                  <a:schemeClr val="accent1"/>
                </a:solidFill>
              </a:rPr>
              <a:t>String[] args</a:t>
            </a:r>
            <a:r>
              <a:rPr lang="en"/>
              <a:t>: Parameter that accepts command-line arguments as an array of Strings</a:t>
            </a:r>
            <a:endParaRPr/>
          </a:p>
          <a:p>
            <a:pPr indent="0" lvl="0" marL="0" rtl="0" algn="l">
              <a:spcBef>
                <a:spcPts val="0"/>
              </a:spcBef>
              <a:spcAft>
                <a:spcPts val="0"/>
              </a:spcAft>
              <a:buNone/>
            </a:pPr>
            <a:r>
              <a:rPr lang="en"/>
              <a:t>-</a:t>
            </a:r>
            <a:r>
              <a:rPr i="1" lang="en">
                <a:solidFill>
                  <a:schemeClr val="accent1"/>
                </a:solidFill>
              </a:rPr>
              <a:t>System.out.println()</a:t>
            </a:r>
            <a:r>
              <a:rPr lang="en"/>
              <a:t>: Prints out whatever is in parenthesis to the console, printed  statement </a:t>
            </a:r>
            <a:r>
              <a:rPr i="1" lang="en"/>
              <a:t>must be in quotations</a:t>
            </a:r>
            <a:r>
              <a:rPr lang="en"/>
              <a:t> unless it is a variable</a:t>
            </a:r>
            <a:endParaRPr i="1">
              <a:solidFill>
                <a:schemeClr val="accent1"/>
              </a:solidFill>
            </a:endParaRPr>
          </a:p>
        </p:txBody>
      </p:sp>
      <p:sp>
        <p:nvSpPr>
          <p:cNvPr id="2083" name="Google Shape;2083;p65"/>
          <p:cNvSpPr txBox="1"/>
          <p:nvPr>
            <p:ph idx="4" type="subTitle"/>
          </p:nvPr>
        </p:nvSpPr>
        <p:spPr>
          <a:xfrm>
            <a:off x="557575" y="1017713"/>
            <a:ext cx="2340300" cy="40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Components: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7" name="Shape 2087"/>
        <p:cNvGrpSpPr/>
        <p:nvPr/>
      </p:nvGrpSpPr>
      <p:grpSpPr>
        <a:xfrm>
          <a:off x="0" y="0"/>
          <a:ext cx="0" cy="0"/>
          <a:chOff x="0" y="0"/>
          <a:chExt cx="0" cy="0"/>
        </a:xfrm>
      </p:grpSpPr>
      <p:sp>
        <p:nvSpPr>
          <p:cNvPr id="2088" name="Google Shape;2088;p6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Types</a:t>
            </a:r>
            <a:endParaRPr/>
          </a:p>
        </p:txBody>
      </p:sp>
      <p:sp>
        <p:nvSpPr>
          <p:cNvPr id="2089" name="Google Shape;2089;p66"/>
          <p:cNvSpPr txBox="1"/>
          <p:nvPr>
            <p:ph idx="6" type="subTitle"/>
          </p:nvPr>
        </p:nvSpPr>
        <p:spPr>
          <a:xfrm>
            <a:off x="716658" y="3048925"/>
            <a:ext cx="2662800" cy="40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char</a:t>
            </a:r>
            <a:endParaRPr/>
          </a:p>
        </p:txBody>
      </p:sp>
      <p:sp>
        <p:nvSpPr>
          <p:cNvPr id="2090" name="Google Shape;2090;p66"/>
          <p:cNvSpPr txBox="1"/>
          <p:nvPr>
            <p:ph idx="1" type="subTitle"/>
          </p:nvPr>
        </p:nvSpPr>
        <p:spPr>
          <a:xfrm>
            <a:off x="716629" y="1585000"/>
            <a:ext cx="2662800" cy="108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Represents integer values (whole numbers)</a:t>
            </a:r>
            <a:endParaRPr/>
          </a:p>
          <a:p>
            <a:pPr indent="0" lvl="0" marL="0" rtl="0" algn="l">
              <a:spcBef>
                <a:spcPts val="0"/>
              </a:spcBef>
              <a:spcAft>
                <a:spcPts val="0"/>
              </a:spcAft>
              <a:buNone/>
            </a:pPr>
            <a:r>
              <a:rPr lang="en"/>
              <a:t>Ex: </a:t>
            </a:r>
            <a:r>
              <a:rPr lang="en">
                <a:solidFill>
                  <a:schemeClr val="lt2"/>
                </a:solidFill>
              </a:rPr>
              <a:t>int</a:t>
            </a:r>
            <a:r>
              <a:rPr lang="en"/>
              <a:t> age = 25</a:t>
            </a:r>
            <a:endParaRPr/>
          </a:p>
        </p:txBody>
      </p:sp>
      <p:sp>
        <p:nvSpPr>
          <p:cNvPr id="2091" name="Google Shape;2091;p66"/>
          <p:cNvSpPr txBox="1"/>
          <p:nvPr>
            <p:ph idx="2" type="subTitle"/>
          </p:nvPr>
        </p:nvSpPr>
        <p:spPr>
          <a:xfrm>
            <a:off x="4565343" y="1585000"/>
            <a:ext cx="2662800" cy="108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Represents floating point numbers (decimals)</a:t>
            </a:r>
            <a:endParaRPr/>
          </a:p>
          <a:p>
            <a:pPr indent="0" lvl="0" marL="0" rtl="0" algn="l">
              <a:spcBef>
                <a:spcPts val="0"/>
              </a:spcBef>
              <a:spcAft>
                <a:spcPts val="0"/>
              </a:spcAft>
              <a:buNone/>
            </a:pPr>
            <a:r>
              <a:rPr lang="en"/>
              <a:t>Ex: </a:t>
            </a:r>
            <a:r>
              <a:rPr lang="en">
                <a:solidFill>
                  <a:schemeClr val="lt2"/>
                </a:solidFill>
              </a:rPr>
              <a:t>double</a:t>
            </a:r>
            <a:r>
              <a:rPr lang="en"/>
              <a:t> price = 20.99</a:t>
            </a:r>
            <a:endParaRPr/>
          </a:p>
        </p:txBody>
      </p:sp>
      <p:sp>
        <p:nvSpPr>
          <p:cNvPr id="2092" name="Google Shape;2092;p66"/>
          <p:cNvSpPr txBox="1"/>
          <p:nvPr>
            <p:ph idx="3" type="subTitle"/>
          </p:nvPr>
        </p:nvSpPr>
        <p:spPr>
          <a:xfrm>
            <a:off x="716663" y="3375025"/>
            <a:ext cx="2662800" cy="108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Represents a single 16-bit character</a:t>
            </a:r>
            <a:endParaRPr/>
          </a:p>
          <a:p>
            <a:pPr indent="0" lvl="0" marL="0" marR="0" rtl="0" algn="l">
              <a:lnSpc>
                <a:spcPct val="115000"/>
              </a:lnSpc>
              <a:spcBef>
                <a:spcPts val="0"/>
              </a:spcBef>
              <a:spcAft>
                <a:spcPts val="0"/>
              </a:spcAft>
              <a:buNone/>
            </a:pPr>
            <a:r>
              <a:rPr lang="en"/>
              <a:t>Ex: </a:t>
            </a:r>
            <a:r>
              <a:rPr lang="en">
                <a:solidFill>
                  <a:schemeClr val="lt2"/>
                </a:solidFill>
              </a:rPr>
              <a:t>char</a:t>
            </a:r>
            <a:r>
              <a:rPr lang="en"/>
              <a:t> initial = ‘A’</a:t>
            </a:r>
            <a:endParaRPr/>
          </a:p>
        </p:txBody>
      </p:sp>
      <p:sp>
        <p:nvSpPr>
          <p:cNvPr id="2093" name="Google Shape;2093;p66"/>
          <p:cNvSpPr txBox="1"/>
          <p:nvPr>
            <p:ph idx="4" type="subTitle"/>
          </p:nvPr>
        </p:nvSpPr>
        <p:spPr>
          <a:xfrm>
            <a:off x="716629" y="1258900"/>
            <a:ext cx="2662800" cy="40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a:t>
            </a:r>
            <a:endParaRPr/>
          </a:p>
        </p:txBody>
      </p:sp>
      <p:sp>
        <p:nvSpPr>
          <p:cNvPr id="2094" name="Google Shape;2094;p66"/>
          <p:cNvSpPr txBox="1"/>
          <p:nvPr>
            <p:ph idx="5" type="subTitle"/>
          </p:nvPr>
        </p:nvSpPr>
        <p:spPr>
          <a:xfrm>
            <a:off x="4565340" y="1258900"/>
            <a:ext cx="2662800" cy="40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double</a:t>
            </a:r>
            <a:endParaRPr/>
          </a:p>
        </p:txBody>
      </p:sp>
      <p:sp>
        <p:nvSpPr>
          <p:cNvPr id="2095" name="Google Shape;2095;p66"/>
          <p:cNvSpPr txBox="1"/>
          <p:nvPr>
            <p:ph idx="6" type="subTitle"/>
          </p:nvPr>
        </p:nvSpPr>
        <p:spPr>
          <a:xfrm>
            <a:off x="4565359" y="3048925"/>
            <a:ext cx="2662800" cy="40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boolean</a:t>
            </a:r>
            <a:endParaRPr/>
          </a:p>
        </p:txBody>
      </p:sp>
      <p:sp>
        <p:nvSpPr>
          <p:cNvPr id="2096" name="Google Shape;2096;p66"/>
          <p:cNvSpPr txBox="1"/>
          <p:nvPr>
            <p:ph idx="3" type="subTitle"/>
          </p:nvPr>
        </p:nvSpPr>
        <p:spPr>
          <a:xfrm>
            <a:off x="4565363" y="3375025"/>
            <a:ext cx="2662800" cy="108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Represents a true or false value</a:t>
            </a:r>
            <a:endParaRPr/>
          </a:p>
          <a:p>
            <a:pPr indent="0" lvl="0" marL="0" marR="0" rtl="0" algn="l">
              <a:lnSpc>
                <a:spcPct val="115000"/>
              </a:lnSpc>
              <a:spcBef>
                <a:spcPts val="0"/>
              </a:spcBef>
              <a:spcAft>
                <a:spcPts val="0"/>
              </a:spcAft>
              <a:buNone/>
            </a:pPr>
            <a:r>
              <a:rPr lang="en"/>
              <a:t>Ex: </a:t>
            </a:r>
            <a:r>
              <a:rPr lang="en">
                <a:solidFill>
                  <a:schemeClr val="lt2"/>
                </a:solidFill>
              </a:rPr>
              <a:t>boolean</a:t>
            </a:r>
            <a:r>
              <a:rPr lang="en"/>
              <a:t> check = true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0" name="Shape 2100"/>
        <p:cNvGrpSpPr/>
        <p:nvPr/>
      </p:nvGrpSpPr>
      <p:grpSpPr>
        <a:xfrm>
          <a:off x="0" y="0"/>
          <a:ext cx="0" cy="0"/>
          <a:chOff x="0" y="0"/>
          <a:chExt cx="0" cy="0"/>
        </a:xfrm>
      </p:grpSpPr>
      <p:sp>
        <p:nvSpPr>
          <p:cNvPr id="2101" name="Google Shape;2101;p6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Declaring and Initializing Variables </a:t>
            </a:r>
            <a:endParaRPr sz="2700"/>
          </a:p>
        </p:txBody>
      </p:sp>
      <p:sp>
        <p:nvSpPr>
          <p:cNvPr id="2102" name="Google Shape;2102;p67"/>
          <p:cNvSpPr txBox="1"/>
          <p:nvPr/>
        </p:nvSpPr>
        <p:spPr>
          <a:xfrm>
            <a:off x="838375" y="1064975"/>
            <a:ext cx="7364100" cy="38067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chemeClr val="dk1"/>
              </a:buClr>
              <a:buSzPts val="1300"/>
              <a:buFont typeface="Poppins"/>
              <a:buChar char="➔"/>
            </a:pPr>
            <a:r>
              <a:rPr b="1" lang="en" sz="1300">
                <a:solidFill>
                  <a:schemeClr val="dk1"/>
                </a:solidFill>
                <a:latin typeface="Poppins"/>
                <a:ea typeface="Poppins"/>
                <a:cs typeface="Poppins"/>
                <a:sym typeface="Poppins"/>
              </a:rPr>
              <a:t>Variable Declaration: </a:t>
            </a:r>
            <a:endParaRPr sz="1300">
              <a:solidFill>
                <a:schemeClr val="dk1"/>
              </a:solidFill>
              <a:latin typeface="Poppins"/>
              <a:ea typeface="Poppins"/>
              <a:cs typeface="Poppins"/>
              <a:sym typeface="Poppins"/>
            </a:endParaRPr>
          </a:p>
          <a:p>
            <a:pPr indent="-311150" lvl="1" marL="914400" marR="0" rtl="0" algn="l">
              <a:lnSpc>
                <a:spcPct val="115000"/>
              </a:lnSpc>
              <a:spcBef>
                <a:spcPts val="0"/>
              </a:spcBef>
              <a:spcAft>
                <a:spcPts val="0"/>
              </a:spcAft>
              <a:buClr>
                <a:schemeClr val="dk1"/>
              </a:buClr>
              <a:buSzPts val="1300"/>
              <a:buFont typeface="Poppins"/>
              <a:buChar char="◆"/>
            </a:pPr>
            <a:r>
              <a:rPr lang="en" sz="1300">
                <a:solidFill>
                  <a:schemeClr val="dk1"/>
                </a:solidFill>
                <a:latin typeface="Poppins"/>
                <a:ea typeface="Poppins"/>
                <a:cs typeface="Poppins"/>
                <a:sym typeface="Poppins"/>
              </a:rPr>
              <a:t>Syntax: &lt;data type&gt; &lt;variable name&gt;;</a:t>
            </a:r>
            <a:endParaRPr sz="1300">
              <a:solidFill>
                <a:schemeClr val="dk1"/>
              </a:solidFill>
              <a:latin typeface="Poppins"/>
              <a:ea typeface="Poppins"/>
              <a:cs typeface="Poppins"/>
              <a:sym typeface="Poppins"/>
            </a:endParaRPr>
          </a:p>
          <a:p>
            <a:pPr indent="-311150" lvl="1" marL="914400" marR="0" rtl="0" algn="l">
              <a:lnSpc>
                <a:spcPct val="115000"/>
              </a:lnSpc>
              <a:spcBef>
                <a:spcPts val="0"/>
              </a:spcBef>
              <a:spcAft>
                <a:spcPts val="0"/>
              </a:spcAft>
              <a:buClr>
                <a:schemeClr val="dk1"/>
              </a:buClr>
              <a:buSzPts val="1300"/>
              <a:buFont typeface="Poppins"/>
              <a:buChar char="◆"/>
            </a:pPr>
            <a:r>
              <a:rPr lang="en" sz="1300">
                <a:solidFill>
                  <a:schemeClr val="dk1"/>
                </a:solidFill>
                <a:latin typeface="Poppins"/>
                <a:ea typeface="Poppins"/>
                <a:cs typeface="Poppins"/>
                <a:sym typeface="Poppins"/>
              </a:rPr>
              <a:t>Ex:</a:t>
            </a:r>
            <a:endParaRPr sz="1300">
              <a:solidFill>
                <a:schemeClr val="dk1"/>
              </a:solidFill>
              <a:latin typeface="Poppins"/>
              <a:ea typeface="Poppins"/>
              <a:cs typeface="Poppins"/>
              <a:sym typeface="Poppins"/>
            </a:endParaRPr>
          </a:p>
          <a:p>
            <a:pPr indent="0" lvl="0" marL="914400" marR="0" rtl="0" algn="l">
              <a:lnSpc>
                <a:spcPct val="115000"/>
              </a:lnSpc>
              <a:spcBef>
                <a:spcPts val="0"/>
              </a:spcBef>
              <a:spcAft>
                <a:spcPts val="0"/>
              </a:spcAft>
              <a:buNone/>
            </a:pPr>
            <a:r>
              <a:rPr lang="en" sz="1300">
                <a:solidFill>
                  <a:schemeClr val="lt2"/>
                </a:solidFill>
                <a:latin typeface="Poppins"/>
                <a:ea typeface="Poppins"/>
                <a:cs typeface="Poppins"/>
                <a:sym typeface="Poppins"/>
              </a:rPr>
              <a:t>int</a:t>
            </a:r>
            <a:r>
              <a:rPr lang="en" sz="1300">
                <a:solidFill>
                  <a:schemeClr val="dk1"/>
                </a:solidFill>
                <a:latin typeface="Poppins"/>
                <a:ea typeface="Poppins"/>
                <a:cs typeface="Poppins"/>
                <a:sym typeface="Poppins"/>
              </a:rPr>
              <a:t> count;</a:t>
            </a:r>
            <a:endParaRPr sz="1300">
              <a:solidFill>
                <a:schemeClr val="dk1"/>
              </a:solidFill>
              <a:latin typeface="Poppins"/>
              <a:ea typeface="Poppins"/>
              <a:cs typeface="Poppins"/>
              <a:sym typeface="Poppins"/>
            </a:endParaRPr>
          </a:p>
          <a:p>
            <a:pPr indent="0" lvl="0" marL="914400" rtl="0" algn="l">
              <a:lnSpc>
                <a:spcPct val="115000"/>
              </a:lnSpc>
              <a:spcBef>
                <a:spcPts val="0"/>
              </a:spcBef>
              <a:spcAft>
                <a:spcPts val="0"/>
              </a:spcAft>
              <a:buNone/>
            </a:pPr>
            <a:r>
              <a:rPr lang="en" sz="1300">
                <a:solidFill>
                  <a:schemeClr val="lt2"/>
                </a:solidFill>
                <a:latin typeface="Poppins"/>
                <a:ea typeface="Poppins"/>
                <a:cs typeface="Poppins"/>
                <a:sym typeface="Poppins"/>
              </a:rPr>
              <a:t>double</a:t>
            </a:r>
            <a:r>
              <a:rPr lang="en" sz="1300">
                <a:solidFill>
                  <a:schemeClr val="dk1"/>
                </a:solidFill>
                <a:latin typeface="Poppins"/>
                <a:ea typeface="Poppins"/>
                <a:cs typeface="Poppins"/>
                <a:sym typeface="Poppins"/>
              </a:rPr>
              <a:t> price;</a:t>
            </a:r>
            <a:endParaRPr sz="1300">
              <a:solidFill>
                <a:schemeClr val="dk1"/>
              </a:solidFill>
              <a:latin typeface="Poppins"/>
              <a:ea typeface="Poppins"/>
              <a:cs typeface="Poppins"/>
              <a:sym typeface="Poppins"/>
            </a:endParaRPr>
          </a:p>
          <a:p>
            <a:pPr indent="-311150" lvl="0" marL="457200" rtl="0" algn="l">
              <a:lnSpc>
                <a:spcPct val="115000"/>
              </a:lnSpc>
              <a:spcBef>
                <a:spcPts val="0"/>
              </a:spcBef>
              <a:spcAft>
                <a:spcPts val="0"/>
              </a:spcAft>
              <a:buClr>
                <a:schemeClr val="dk1"/>
              </a:buClr>
              <a:buSzPts val="1300"/>
              <a:buFont typeface="Poppins"/>
              <a:buChar char="➔"/>
            </a:pPr>
            <a:r>
              <a:rPr b="1" lang="en" sz="1300">
                <a:solidFill>
                  <a:schemeClr val="dk1"/>
                </a:solidFill>
                <a:latin typeface="Poppins"/>
                <a:ea typeface="Poppins"/>
                <a:cs typeface="Poppins"/>
                <a:sym typeface="Poppins"/>
              </a:rPr>
              <a:t>Variable Initialization: </a:t>
            </a:r>
            <a:endParaRPr b="1" sz="1300">
              <a:solidFill>
                <a:schemeClr val="dk1"/>
              </a:solidFill>
              <a:latin typeface="Poppins"/>
              <a:ea typeface="Poppins"/>
              <a:cs typeface="Poppins"/>
              <a:sym typeface="Poppins"/>
            </a:endParaRPr>
          </a:p>
          <a:p>
            <a:pPr indent="-311150" lvl="1" marL="914400" rtl="0" algn="l">
              <a:lnSpc>
                <a:spcPct val="115000"/>
              </a:lnSpc>
              <a:spcBef>
                <a:spcPts val="0"/>
              </a:spcBef>
              <a:spcAft>
                <a:spcPts val="0"/>
              </a:spcAft>
              <a:buClr>
                <a:schemeClr val="dk1"/>
              </a:buClr>
              <a:buSzPts val="1300"/>
              <a:buFont typeface="Poppins"/>
              <a:buChar char="◆"/>
            </a:pPr>
            <a:r>
              <a:rPr lang="en" sz="1300">
                <a:solidFill>
                  <a:schemeClr val="dk1"/>
                </a:solidFill>
                <a:latin typeface="Poppins"/>
                <a:ea typeface="Poppins"/>
                <a:cs typeface="Poppins"/>
                <a:sym typeface="Poppins"/>
              </a:rPr>
              <a:t>Assign a </a:t>
            </a:r>
            <a:r>
              <a:rPr i="1" lang="en" sz="1300">
                <a:solidFill>
                  <a:schemeClr val="dk1"/>
                </a:solidFill>
                <a:latin typeface="Poppins"/>
                <a:ea typeface="Poppins"/>
                <a:cs typeface="Poppins"/>
                <a:sym typeface="Poppins"/>
              </a:rPr>
              <a:t>value</a:t>
            </a:r>
            <a:r>
              <a:rPr lang="en" sz="1300">
                <a:solidFill>
                  <a:schemeClr val="dk1"/>
                </a:solidFill>
                <a:latin typeface="Poppins"/>
                <a:ea typeface="Poppins"/>
                <a:cs typeface="Poppins"/>
                <a:sym typeface="Poppins"/>
              </a:rPr>
              <a:t> to the variable at the time of declaration or after</a:t>
            </a:r>
            <a:endParaRPr sz="1300">
              <a:solidFill>
                <a:schemeClr val="dk1"/>
              </a:solidFill>
              <a:latin typeface="Poppins"/>
              <a:ea typeface="Poppins"/>
              <a:cs typeface="Poppins"/>
              <a:sym typeface="Poppins"/>
            </a:endParaRPr>
          </a:p>
          <a:p>
            <a:pPr indent="-311150" lvl="1" marL="914400" rtl="0" algn="l">
              <a:lnSpc>
                <a:spcPct val="115000"/>
              </a:lnSpc>
              <a:spcBef>
                <a:spcPts val="0"/>
              </a:spcBef>
              <a:spcAft>
                <a:spcPts val="0"/>
              </a:spcAft>
              <a:buClr>
                <a:schemeClr val="dk1"/>
              </a:buClr>
              <a:buSzPts val="1300"/>
              <a:buFont typeface="Poppins"/>
              <a:buChar char="◆"/>
            </a:pPr>
            <a:r>
              <a:rPr lang="en" sz="1300">
                <a:solidFill>
                  <a:schemeClr val="dk1"/>
                </a:solidFill>
                <a:latin typeface="Poppins"/>
                <a:ea typeface="Poppins"/>
                <a:cs typeface="Poppins"/>
                <a:sym typeface="Poppins"/>
              </a:rPr>
              <a:t>Ex: </a:t>
            </a:r>
            <a:endParaRPr sz="1300">
              <a:solidFill>
                <a:schemeClr val="dk1"/>
              </a:solidFill>
              <a:latin typeface="Poppins"/>
              <a:ea typeface="Poppins"/>
              <a:cs typeface="Poppins"/>
              <a:sym typeface="Poppins"/>
            </a:endParaRPr>
          </a:p>
          <a:p>
            <a:pPr indent="0" lvl="0" marL="914400" rtl="0" algn="l">
              <a:lnSpc>
                <a:spcPct val="115000"/>
              </a:lnSpc>
              <a:spcBef>
                <a:spcPts val="0"/>
              </a:spcBef>
              <a:spcAft>
                <a:spcPts val="0"/>
              </a:spcAft>
              <a:buNone/>
            </a:pPr>
            <a:r>
              <a:rPr lang="en" sz="1300">
                <a:solidFill>
                  <a:schemeClr val="lt2"/>
                </a:solidFill>
                <a:latin typeface="Poppins"/>
                <a:ea typeface="Poppins"/>
                <a:cs typeface="Poppins"/>
                <a:sym typeface="Poppins"/>
              </a:rPr>
              <a:t>int</a:t>
            </a:r>
            <a:r>
              <a:rPr lang="en" sz="1300">
                <a:solidFill>
                  <a:schemeClr val="dk1"/>
                </a:solidFill>
                <a:latin typeface="Poppins"/>
                <a:ea typeface="Poppins"/>
                <a:cs typeface="Poppins"/>
                <a:sym typeface="Poppins"/>
              </a:rPr>
              <a:t> count = 10;  </a:t>
            </a:r>
            <a:r>
              <a:rPr lang="en" sz="1300">
                <a:solidFill>
                  <a:schemeClr val="accent2"/>
                </a:solidFill>
                <a:latin typeface="Poppins"/>
                <a:ea typeface="Poppins"/>
                <a:cs typeface="Poppins"/>
                <a:sym typeface="Poppins"/>
              </a:rPr>
              <a:t>// Declaration and initialization</a:t>
            </a:r>
            <a:endParaRPr sz="1300">
              <a:solidFill>
                <a:schemeClr val="accent2"/>
              </a:solidFill>
              <a:latin typeface="Poppins"/>
              <a:ea typeface="Poppins"/>
              <a:cs typeface="Poppins"/>
              <a:sym typeface="Poppins"/>
            </a:endParaRPr>
          </a:p>
          <a:p>
            <a:pPr indent="0" lvl="0" marL="914400" rtl="0" algn="l">
              <a:lnSpc>
                <a:spcPct val="115000"/>
              </a:lnSpc>
              <a:spcBef>
                <a:spcPts val="0"/>
              </a:spcBef>
              <a:spcAft>
                <a:spcPts val="0"/>
              </a:spcAft>
              <a:buNone/>
            </a:pPr>
            <a:r>
              <a:rPr lang="en" sz="1300">
                <a:solidFill>
                  <a:schemeClr val="lt2"/>
                </a:solidFill>
                <a:latin typeface="Poppins"/>
                <a:ea typeface="Poppins"/>
                <a:cs typeface="Poppins"/>
                <a:sym typeface="Poppins"/>
              </a:rPr>
              <a:t>double</a:t>
            </a:r>
            <a:r>
              <a:rPr lang="en" sz="1300">
                <a:solidFill>
                  <a:schemeClr val="dk1"/>
                </a:solidFill>
                <a:latin typeface="Poppins"/>
                <a:ea typeface="Poppins"/>
                <a:cs typeface="Poppins"/>
                <a:sym typeface="Poppins"/>
              </a:rPr>
              <a:t> price;</a:t>
            </a:r>
            <a:endParaRPr sz="1300">
              <a:solidFill>
                <a:schemeClr val="dk1"/>
              </a:solidFill>
              <a:latin typeface="Poppins"/>
              <a:ea typeface="Poppins"/>
              <a:cs typeface="Poppins"/>
              <a:sym typeface="Poppins"/>
            </a:endParaRPr>
          </a:p>
          <a:p>
            <a:pPr indent="0" lvl="0" marL="914400" rtl="0" algn="l">
              <a:lnSpc>
                <a:spcPct val="115000"/>
              </a:lnSpc>
              <a:spcBef>
                <a:spcPts val="0"/>
              </a:spcBef>
              <a:spcAft>
                <a:spcPts val="0"/>
              </a:spcAft>
              <a:buNone/>
            </a:pPr>
            <a:r>
              <a:rPr lang="en" sz="1300">
                <a:solidFill>
                  <a:schemeClr val="dk1"/>
                </a:solidFill>
                <a:latin typeface="Poppins"/>
                <a:ea typeface="Poppins"/>
                <a:cs typeface="Poppins"/>
                <a:sym typeface="Poppins"/>
              </a:rPr>
              <a:t>price = 99.99; </a:t>
            </a:r>
            <a:r>
              <a:rPr lang="en" sz="1300">
                <a:solidFill>
                  <a:schemeClr val="accent2"/>
                </a:solidFill>
                <a:latin typeface="Poppins"/>
                <a:ea typeface="Poppins"/>
                <a:cs typeface="Poppins"/>
                <a:sym typeface="Poppins"/>
              </a:rPr>
              <a:t>  // Initialization after declaration</a:t>
            </a:r>
            <a:endParaRPr sz="1300">
              <a:solidFill>
                <a:schemeClr val="accent2"/>
              </a:solidFill>
              <a:latin typeface="Poppins"/>
              <a:ea typeface="Poppins"/>
              <a:cs typeface="Poppins"/>
              <a:sym typeface="Poppins"/>
            </a:endParaRPr>
          </a:p>
          <a:p>
            <a:pPr indent="-311150" lvl="0" marL="457200" rtl="0" algn="l">
              <a:lnSpc>
                <a:spcPct val="115000"/>
              </a:lnSpc>
              <a:spcBef>
                <a:spcPts val="0"/>
              </a:spcBef>
              <a:spcAft>
                <a:spcPts val="0"/>
              </a:spcAft>
              <a:buClr>
                <a:schemeClr val="dk1"/>
              </a:buClr>
              <a:buSzPts val="1300"/>
              <a:buFont typeface="Poppins"/>
              <a:buChar char="➔"/>
            </a:pPr>
            <a:r>
              <a:rPr b="1" lang="en" sz="1300">
                <a:solidFill>
                  <a:schemeClr val="dk1"/>
                </a:solidFill>
                <a:latin typeface="Poppins"/>
                <a:ea typeface="Poppins"/>
                <a:cs typeface="Poppins"/>
                <a:sym typeface="Poppins"/>
              </a:rPr>
              <a:t>Combined </a:t>
            </a:r>
            <a:endParaRPr b="1" sz="1300">
              <a:solidFill>
                <a:schemeClr val="dk1"/>
              </a:solidFill>
              <a:latin typeface="Poppins"/>
              <a:ea typeface="Poppins"/>
              <a:cs typeface="Poppins"/>
              <a:sym typeface="Poppins"/>
            </a:endParaRPr>
          </a:p>
          <a:p>
            <a:pPr indent="-311150" lvl="1" marL="914400" rtl="0" algn="l">
              <a:lnSpc>
                <a:spcPct val="115000"/>
              </a:lnSpc>
              <a:spcBef>
                <a:spcPts val="0"/>
              </a:spcBef>
              <a:spcAft>
                <a:spcPts val="0"/>
              </a:spcAft>
              <a:buClr>
                <a:schemeClr val="dk1"/>
              </a:buClr>
              <a:buSzPts val="1300"/>
              <a:buFont typeface="Poppins"/>
              <a:buChar char="◆"/>
            </a:pPr>
            <a:r>
              <a:rPr lang="en" sz="1300">
                <a:solidFill>
                  <a:schemeClr val="dk1"/>
                </a:solidFill>
                <a:latin typeface="Poppins"/>
                <a:ea typeface="Poppins"/>
                <a:cs typeface="Poppins"/>
                <a:sym typeface="Poppins"/>
              </a:rPr>
              <a:t>You can declare and initialize multiple variables in one line.</a:t>
            </a:r>
            <a:endParaRPr sz="1300">
              <a:solidFill>
                <a:schemeClr val="dk1"/>
              </a:solidFill>
              <a:latin typeface="Poppins"/>
              <a:ea typeface="Poppins"/>
              <a:cs typeface="Poppins"/>
              <a:sym typeface="Poppins"/>
            </a:endParaRPr>
          </a:p>
          <a:p>
            <a:pPr indent="-311150" lvl="1" marL="914400" rtl="0" algn="l">
              <a:lnSpc>
                <a:spcPct val="115000"/>
              </a:lnSpc>
              <a:spcBef>
                <a:spcPts val="0"/>
              </a:spcBef>
              <a:spcAft>
                <a:spcPts val="0"/>
              </a:spcAft>
              <a:buClr>
                <a:schemeClr val="dk1"/>
              </a:buClr>
              <a:buSzPts val="1300"/>
              <a:buFont typeface="Poppins"/>
              <a:buChar char="◆"/>
            </a:pPr>
            <a:r>
              <a:rPr lang="en" sz="1300">
                <a:solidFill>
                  <a:schemeClr val="dk1"/>
                </a:solidFill>
                <a:latin typeface="Poppins"/>
                <a:ea typeface="Poppins"/>
                <a:cs typeface="Poppins"/>
                <a:sym typeface="Poppins"/>
              </a:rPr>
              <a:t>Ex:</a:t>
            </a:r>
            <a:endParaRPr sz="1300">
              <a:solidFill>
                <a:schemeClr val="dk1"/>
              </a:solidFill>
              <a:latin typeface="Poppins"/>
              <a:ea typeface="Poppins"/>
              <a:cs typeface="Poppins"/>
              <a:sym typeface="Poppins"/>
            </a:endParaRPr>
          </a:p>
          <a:p>
            <a:pPr indent="0" lvl="0" marL="914400" rtl="0" algn="l">
              <a:lnSpc>
                <a:spcPct val="115000"/>
              </a:lnSpc>
              <a:spcBef>
                <a:spcPts val="0"/>
              </a:spcBef>
              <a:spcAft>
                <a:spcPts val="0"/>
              </a:spcAft>
              <a:buNone/>
            </a:pPr>
            <a:r>
              <a:rPr lang="en" sz="1300">
                <a:solidFill>
                  <a:schemeClr val="lt2"/>
                </a:solidFill>
                <a:latin typeface="Poppins"/>
                <a:ea typeface="Poppins"/>
                <a:cs typeface="Poppins"/>
                <a:sym typeface="Poppins"/>
              </a:rPr>
              <a:t>int</a:t>
            </a:r>
            <a:r>
              <a:rPr lang="en" sz="1300">
                <a:solidFill>
                  <a:schemeClr val="dk1"/>
                </a:solidFill>
                <a:latin typeface="Poppins"/>
                <a:ea typeface="Poppins"/>
                <a:cs typeface="Poppins"/>
                <a:sym typeface="Poppins"/>
              </a:rPr>
              <a:t> x = 5, y = 10;</a:t>
            </a:r>
            <a:endParaRPr sz="13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t/>
            </a:r>
            <a:endParaRPr sz="1300">
              <a:solidFill>
                <a:schemeClr val="accent2"/>
              </a:solidFill>
              <a:latin typeface="Poppins"/>
              <a:ea typeface="Poppins"/>
              <a:cs typeface="Poppins"/>
              <a:sym typeface="Poppins"/>
            </a:endParaRPr>
          </a:p>
          <a:p>
            <a:pPr indent="0" lvl="0" marL="914400" rtl="0" algn="l">
              <a:lnSpc>
                <a:spcPct val="115000"/>
              </a:lnSpc>
              <a:spcBef>
                <a:spcPts val="0"/>
              </a:spcBef>
              <a:spcAft>
                <a:spcPts val="0"/>
              </a:spcAft>
              <a:buNone/>
            </a:pPr>
            <a:r>
              <a:t/>
            </a:r>
            <a:endParaRPr sz="1300">
              <a:solidFill>
                <a:schemeClr val="dk1"/>
              </a:solidFill>
              <a:latin typeface="Poppins"/>
              <a:ea typeface="Poppins"/>
              <a:cs typeface="Poppins"/>
              <a:sym typeface="Poppins"/>
            </a:endParaRPr>
          </a:p>
          <a:p>
            <a:pPr indent="0" lvl="0" marL="914400" rtl="0" algn="l">
              <a:lnSpc>
                <a:spcPct val="115000"/>
              </a:lnSpc>
              <a:spcBef>
                <a:spcPts val="0"/>
              </a:spcBef>
              <a:spcAft>
                <a:spcPts val="0"/>
              </a:spcAft>
              <a:buNone/>
            </a:pPr>
            <a:r>
              <a:t/>
            </a:r>
            <a:endParaRPr sz="1300">
              <a:solidFill>
                <a:schemeClr val="dk1"/>
              </a:solidFill>
              <a:latin typeface="Poppins"/>
              <a:ea typeface="Poppins"/>
              <a:cs typeface="Poppins"/>
              <a:sym typeface="Poppi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6" name="Shape 2106"/>
        <p:cNvGrpSpPr/>
        <p:nvPr/>
      </p:nvGrpSpPr>
      <p:grpSpPr>
        <a:xfrm>
          <a:off x="0" y="0"/>
          <a:ext cx="0" cy="0"/>
          <a:chOff x="0" y="0"/>
          <a:chExt cx="0" cy="0"/>
        </a:xfrm>
      </p:grpSpPr>
      <p:sp>
        <p:nvSpPr>
          <p:cNvPr id="2107" name="Google Shape;2107;p68"/>
          <p:cNvSpPr txBox="1"/>
          <p:nvPr>
            <p:ph idx="1" type="subTitle"/>
          </p:nvPr>
        </p:nvSpPr>
        <p:spPr>
          <a:xfrm>
            <a:off x="380675" y="1838720"/>
            <a:ext cx="2204100" cy="87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Adds two operands.</a:t>
            </a:r>
            <a:endParaRPr/>
          </a:p>
          <a:p>
            <a:pPr indent="0" lvl="0" marL="0" rtl="0" algn="ctr">
              <a:spcBef>
                <a:spcPts val="0"/>
              </a:spcBef>
              <a:spcAft>
                <a:spcPts val="0"/>
              </a:spcAft>
              <a:buNone/>
            </a:pPr>
            <a:r>
              <a:rPr lang="en">
                <a:solidFill>
                  <a:schemeClr val="lt2"/>
                </a:solidFill>
              </a:rPr>
              <a:t>int</a:t>
            </a:r>
            <a:r>
              <a:rPr lang="en"/>
              <a:t> sum = a + b;</a:t>
            </a:r>
            <a:endParaRPr/>
          </a:p>
          <a:p>
            <a:pPr indent="0" lvl="0" marL="0" rtl="0" algn="ctr">
              <a:spcBef>
                <a:spcPts val="0"/>
              </a:spcBef>
              <a:spcAft>
                <a:spcPts val="0"/>
              </a:spcAft>
              <a:buNone/>
            </a:pPr>
            <a:r>
              <a:t/>
            </a:r>
            <a:endParaRPr/>
          </a:p>
        </p:txBody>
      </p:sp>
      <p:sp>
        <p:nvSpPr>
          <p:cNvPr id="2108" name="Google Shape;2108;p68"/>
          <p:cNvSpPr txBox="1"/>
          <p:nvPr>
            <p:ph idx="2" type="subTitle"/>
          </p:nvPr>
        </p:nvSpPr>
        <p:spPr>
          <a:xfrm>
            <a:off x="2920950" y="1838724"/>
            <a:ext cx="2469900" cy="100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Subtracts the second operand from the first.</a:t>
            </a:r>
            <a:endParaRPr/>
          </a:p>
          <a:p>
            <a:pPr indent="0" lvl="0" marL="0" marR="0" rtl="0" algn="ctr">
              <a:lnSpc>
                <a:spcPct val="115000"/>
              </a:lnSpc>
              <a:spcBef>
                <a:spcPts val="0"/>
              </a:spcBef>
              <a:spcAft>
                <a:spcPts val="0"/>
              </a:spcAft>
              <a:buNone/>
            </a:pPr>
            <a:r>
              <a:rPr lang="en">
                <a:solidFill>
                  <a:schemeClr val="lt2"/>
                </a:solidFill>
              </a:rPr>
              <a:t>int</a:t>
            </a:r>
            <a:r>
              <a:rPr lang="en"/>
              <a:t> difference = a - b;</a:t>
            </a:r>
            <a:endParaRPr/>
          </a:p>
          <a:p>
            <a:pPr indent="0" lvl="0" marL="0" rtl="0" algn="ctr">
              <a:spcBef>
                <a:spcPts val="0"/>
              </a:spcBef>
              <a:spcAft>
                <a:spcPts val="0"/>
              </a:spcAft>
              <a:buNone/>
            </a:pPr>
            <a:r>
              <a:t/>
            </a:r>
            <a:endParaRPr/>
          </a:p>
        </p:txBody>
      </p:sp>
      <p:sp>
        <p:nvSpPr>
          <p:cNvPr id="2109" name="Google Shape;2109;p68"/>
          <p:cNvSpPr txBox="1"/>
          <p:nvPr>
            <p:ph idx="13" type="subTitle"/>
          </p:nvPr>
        </p:nvSpPr>
        <p:spPr>
          <a:xfrm>
            <a:off x="5112973" y="3023348"/>
            <a:ext cx="2204100" cy="40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Modulus (%)</a:t>
            </a:r>
            <a:endParaRPr/>
          </a:p>
        </p:txBody>
      </p:sp>
      <p:sp>
        <p:nvSpPr>
          <p:cNvPr id="2110" name="Google Shape;2110;p68"/>
          <p:cNvSpPr txBox="1"/>
          <p:nvPr>
            <p:ph type="title"/>
          </p:nvPr>
        </p:nvSpPr>
        <p:spPr>
          <a:xfrm>
            <a:off x="720000" y="5527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Arithmetic Operators</a:t>
            </a:r>
            <a:endParaRPr/>
          </a:p>
        </p:txBody>
      </p:sp>
      <p:sp>
        <p:nvSpPr>
          <p:cNvPr id="2111" name="Google Shape;2111;p68"/>
          <p:cNvSpPr txBox="1"/>
          <p:nvPr>
            <p:ph idx="7" type="subTitle"/>
          </p:nvPr>
        </p:nvSpPr>
        <p:spPr>
          <a:xfrm>
            <a:off x="380675" y="1484275"/>
            <a:ext cx="2204100" cy="40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Addition(+)</a:t>
            </a:r>
            <a:endParaRPr/>
          </a:p>
        </p:txBody>
      </p:sp>
      <p:sp>
        <p:nvSpPr>
          <p:cNvPr id="2112" name="Google Shape;2112;p68"/>
          <p:cNvSpPr txBox="1"/>
          <p:nvPr>
            <p:ph idx="8" type="subTitle"/>
          </p:nvPr>
        </p:nvSpPr>
        <p:spPr>
          <a:xfrm>
            <a:off x="2994600" y="1484275"/>
            <a:ext cx="2322600" cy="40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Subtraction(-)</a:t>
            </a:r>
            <a:endParaRPr/>
          </a:p>
        </p:txBody>
      </p:sp>
      <p:sp>
        <p:nvSpPr>
          <p:cNvPr id="2113" name="Google Shape;2113;p68"/>
          <p:cNvSpPr txBox="1"/>
          <p:nvPr>
            <p:ph idx="3" type="subTitle"/>
          </p:nvPr>
        </p:nvSpPr>
        <p:spPr>
          <a:xfrm>
            <a:off x="1737388" y="3428650"/>
            <a:ext cx="2322600" cy="127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Divides the first operand by the second.</a:t>
            </a:r>
            <a:endParaRPr/>
          </a:p>
          <a:p>
            <a:pPr indent="0" lvl="0" marL="0" marR="0" rtl="0" algn="ctr">
              <a:lnSpc>
                <a:spcPct val="115000"/>
              </a:lnSpc>
              <a:spcBef>
                <a:spcPts val="0"/>
              </a:spcBef>
              <a:spcAft>
                <a:spcPts val="0"/>
              </a:spcAft>
              <a:buNone/>
            </a:pPr>
            <a:r>
              <a:rPr lang="en">
                <a:solidFill>
                  <a:schemeClr val="lt2"/>
                </a:solidFill>
              </a:rPr>
              <a:t>int</a:t>
            </a:r>
            <a:r>
              <a:rPr lang="en"/>
              <a:t> quotient = a / b;</a:t>
            </a:r>
            <a:endParaRPr/>
          </a:p>
          <a:p>
            <a:pPr indent="0" lvl="0" marL="0" rtl="0" algn="ctr">
              <a:spcBef>
                <a:spcPts val="0"/>
              </a:spcBef>
              <a:spcAft>
                <a:spcPts val="0"/>
              </a:spcAft>
              <a:buNone/>
            </a:pPr>
            <a:r>
              <a:t/>
            </a:r>
            <a:endParaRPr/>
          </a:p>
        </p:txBody>
      </p:sp>
      <p:sp>
        <p:nvSpPr>
          <p:cNvPr id="2114" name="Google Shape;2114;p68"/>
          <p:cNvSpPr txBox="1"/>
          <p:nvPr>
            <p:ph idx="4" type="subTitle"/>
          </p:nvPr>
        </p:nvSpPr>
        <p:spPr>
          <a:xfrm>
            <a:off x="5023412" y="3425652"/>
            <a:ext cx="2383200" cy="87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Returns the remainder of the division.</a:t>
            </a:r>
            <a:endParaRPr/>
          </a:p>
          <a:p>
            <a:pPr indent="0" lvl="0" marL="0" rtl="0" algn="ctr">
              <a:spcBef>
                <a:spcPts val="0"/>
              </a:spcBef>
              <a:spcAft>
                <a:spcPts val="0"/>
              </a:spcAft>
              <a:buNone/>
            </a:pPr>
            <a:r>
              <a:rPr lang="en">
                <a:solidFill>
                  <a:schemeClr val="lt2"/>
                </a:solidFill>
              </a:rPr>
              <a:t>int</a:t>
            </a:r>
            <a:r>
              <a:rPr lang="en"/>
              <a:t> remainder = a % b;</a:t>
            </a:r>
            <a:endParaRPr/>
          </a:p>
          <a:p>
            <a:pPr indent="0" lvl="0" marL="0" rtl="0" algn="ctr">
              <a:spcBef>
                <a:spcPts val="0"/>
              </a:spcBef>
              <a:spcAft>
                <a:spcPts val="0"/>
              </a:spcAft>
              <a:buNone/>
            </a:pPr>
            <a:r>
              <a:t/>
            </a:r>
            <a:endParaRPr/>
          </a:p>
        </p:txBody>
      </p:sp>
      <p:sp>
        <p:nvSpPr>
          <p:cNvPr id="2115" name="Google Shape;2115;p68"/>
          <p:cNvSpPr txBox="1"/>
          <p:nvPr>
            <p:ph idx="5" type="subTitle"/>
          </p:nvPr>
        </p:nvSpPr>
        <p:spPr>
          <a:xfrm>
            <a:off x="5727025" y="1838717"/>
            <a:ext cx="2987700" cy="10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Multiplies two operands.</a:t>
            </a:r>
            <a:endParaRPr/>
          </a:p>
          <a:p>
            <a:pPr indent="0" lvl="0" marL="0" marR="0" rtl="0" algn="ctr">
              <a:lnSpc>
                <a:spcPct val="115000"/>
              </a:lnSpc>
              <a:spcBef>
                <a:spcPts val="0"/>
              </a:spcBef>
              <a:spcAft>
                <a:spcPts val="0"/>
              </a:spcAft>
              <a:buNone/>
            </a:pPr>
            <a:r>
              <a:rPr lang="en">
                <a:solidFill>
                  <a:schemeClr val="lt2"/>
                </a:solidFill>
              </a:rPr>
              <a:t>int</a:t>
            </a:r>
            <a:r>
              <a:rPr lang="en"/>
              <a:t> product = a * b;</a:t>
            </a:r>
            <a:endParaRPr/>
          </a:p>
          <a:p>
            <a:pPr indent="0" lvl="0" marL="0" rtl="0" algn="ctr">
              <a:spcBef>
                <a:spcPts val="0"/>
              </a:spcBef>
              <a:spcAft>
                <a:spcPts val="0"/>
              </a:spcAft>
              <a:buNone/>
            </a:pPr>
            <a:r>
              <a:t/>
            </a:r>
            <a:endParaRPr/>
          </a:p>
        </p:txBody>
      </p:sp>
      <p:sp>
        <p:nvSpPr>
          <p:cNvPr id="2116" name="Google Shape;2116;p68"/>
          <p:cNvSpPr txBox="1"/>
          <p:nvPr>
            <p:ph idx="9" type="subTitle"/>
          </p:nvPr>
        </p:nvSpPr>
        <p:spPr>
          <a:xfrm>
            <a:off x="1796625" y="3026348"/>
            <a:ext cx="2204100" cy="40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Division (/)</a:t>
            </a:r>
            <a:endParaRPr/>
          </a:p>
        </p:txBody>
      </p:sp>
      <p:sp>
        <p:nvSpPr>
          <p:cNvPr id="2117" name="Google Shape;2117;p68"/>
          <p:cNvSpPr txBox="1"/>
          <p:nvPr>
            <p:ph idx="14" type="subTitle"/>
          </p:nvPr>
        </p:nvSpPr>
        <p:spPr>
          <a:xfrm>
            <a:off x="5727025" y="1313875"/>
            <a:ext cx="30363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Multiplication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1" name="Shape 2121"/>
        <p:cNvGrpSpPr/>
        <p:nvPr/>
      </p:nvGrpSpPr>
      <p:grpSpPr>
        <a:xfrm>
          <a:off x="0" y="0"/>
          <a:ext cx="0" cy="0"/>
          <a:chOff x="0" y="0"/>
          <a:chExt cx="0" cy="0"/>
        </a:xfrm>
      </p:grpSpPr>
      <p:sp>
        <p:nvSpPr>
          <p:cNvPr id="2122" name="Google Shape;2122;p69"/>
          <p:cNvSpPr txBox="1"/>
          <p:nvPr>
            <p:ph idx="1" type="subTitle"/>
          </p:nvPr>
        </p:nvSpPr>
        <p:spPr>
          <a:xfrm>
            <a:off x="404975" y="1622495"/>
            <a:ext cx="2204100" cy="87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Checks if two values are equal.</a:t>
            </a:r>
            <a:endParaRPr/>
          </a:p>
          <a:p>
            <a:pPr indent="0" lvl="0" marL="0" rtl="0" algn="ctr">
              <a:spcBef>
                <a:spcPts val="0"/>
              </a:spcBef>
              <a:spcAft>
                <a:spcPts val="0"/>
              </a:spcAft>
              <a:buNone/>
            </a:pPr>
            <a:r>
              <a:rPr lang="en"/>
              <a:t>Example: if (a == b)</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2123" name="Google Shape;2123;p69"/>
          <p:cNvSpPr txBox="1"/>
          <p:nvPr>
            <p:ph idx="2" type="subTitle"/>
          </p:nvPr>
        </p:nvSpPr>
        <p:spPr>
          <a:xfrm>
            <a:off x="2945250" y="1622499"/>
            <a:ext cx="2469900" cy="100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Checks if two values are not equal.</a:t>
            </a:r>
            <a:endParaRPr/>
          </a:p>
          <a:p>
            <a:pPr indent="0" lvl="0" marL="0" rtl="0" algn="ctr">
              <a:spcBef>
                <a:spcPts val="0"/>
              </a:spcBef>
              <a:spcAft>
                <a:spcPts val="0"/>
              </a:spcAft>
              <a:buNone/>
            </a:pPr>
            <a:r>
              <a:rPr lang="en"/>
              <a:t>Example: if (a != b)</a:t>
            </a:r>
            <a:endParaRPr/>
          </a:p>
          <a:p>
            <a:pPr indent="0" lvl="0" marL="0" rtl="0" algn="ctr">
              <a:spcBef>
                <a:spcPts val="0"/>
              </a:spcBef>
              <a:spcAft>
                <a:spcPts val="0"/>
              </a:spcAft>
              <a:buNone/>
            </a:pPr>
            <a:r>
              <a:t/>
            </a:r>
            <a:endParaRPr/>
          </a:p>
        </p:txBody>
      </p:sp>
      <p:sp>
        <p:nvSpPr>
          <p:cNvPr id="2124" name="Google Shape;2124;p69"/>
          <p:cNvSpPr txBox="1"/>
          <p:nvPr>
            <p:ph type="title"/>
          </p:nvPr>
        </p:nvSpPr>
        <p:spPr>
          <a:xfrm>
            <a:off x="720000" y="2581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Comparison Operators</a:t>
            </a:r>
            <a:endParaRPr/>
          </a:p>
        </p:txBody>
      </p:sp>
      <p:sp>
        <p:nvSpPr>
          <p:cNvPr id="2125" name="Google Shape;2125;p69"/>
          <p:cNvSpPr txBox="1"/>
          <p:nvPr>
            <p:ph idx="7" type="subTitle"/>
          </p:nvPr>
        </p:nvSpPr>
        <p:spPr>
          <a:xfrm>
            <a:off x="380675" y="1064966"/>
            <a:ext cx="2204100" cy="4638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None/>
            </a:pPr>
            <a:r>
              <a:rPr lang="en" sz="1400"/>
              <a:t>Equal to (==)</a:t>
            </a:r>
            <a:endParaRPr sz="1400"/>
          </a:p>
        </p:txBody>
      </p:sp>
      <p:sp>
        <p:nvSpPr>
          <p:cNvPr id="2126" name="Google Shape;2126;p69"/>
          <p:cNvSpPr txBox="1"/>
          <p:nvPr>
            <p:ph idx="8" type="subTitle"/>
          </p:nvPr>
        </p:nvSpPr>
        <p:spPr>
          <a:xfrm>
            <a:off x="3007050" y="1069325"/>
            <a:ext cx="2420700" cy="4596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None/>
            </a:pPr>
            <a:r>
              <a:rPr lang="en" sz="1400"/>
              <a:t>Not Equal to(==)</a:t>
            </a:r>
            <a:endParaRPr sz="1400"/>
          </a:p>
        </p:txBody>
      </p:sp>
      <p:sp>
        <p:nvSpPr>
          <p:cNvPr id="2127" name="Google Shape;2127;p69"/>
          <p:cNvSpPr txBox="1"/>
          <p:nvPr>
            <p:ph idx="5" type="subTitle"/>
          </p:nvPr>
        </p:nvSpPr>
        <p:spPr>
          <a:xfrm>
            <a:off x="5751325" y="1622492"/>
            <a:ext cx="2987700" cy="10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Checks if the left operand is greater than the right.</a:t>
            </a:r>
            <a:endParaRPr/>
          </a:p>
          <a:p>
            <a:pPr indent="0" lvl="0" marL="0" rtl="0" algn="ctr">
              <a:spcBef>
                <a:spcPts val="0"/>
              </a:spcBef>
              <a:spcAft>
                <a:spcPts val="0"/>
              </a:spcAft>
              <a:buNone/>
            </a:pPr>
            <a:r>
              <a:rPr lang="en"/>
              <a:t>Example: if (a &gt; b)</a:t>
            </a:r>
            <a:endParaRPr/>
          </a:p>
          <a:p>
            <a:pPr indent="0" lvl="0" marL="0" marR="0" rtl="0" algn="ctr">
              <a:lnSpc>
                <a:spcPct val="115000"/>
              </a:lnSpc>
              <a:spcBef>
                <a:spcPts val="0"/>
              </a:spcBef>
              <a:spcAft>
                <a:spcPts val="0"/>
              </a:spcAft>
              <a:buNone/>
            </a:pPr>
            <a:r>
              <a:t/>
            </a:r>
            <a:endParaRPr/>
          </a:p>
          <a:p>
            <a:pPr indent="0" lvl="0" marL="0" rtl="0" algn="ctr">
              <a:spcBef>
                <a:spcPts val="0"/>
              </a:spcBef>
              <a:spcAft>
                <a:spcPts val="0"/>
              </a:spcAft>
              <a:buNone/>
            </a:pPr>
            <a:r>
              <a:t/>
            </a:r>
            <a:endParaRPr/>
          </a:p>
        </p:txBody>
      </p:sp>
      <p:sp>
        <p:nvSpPr>
          <p:cNvPr id="2128" name="Google Shape;2128;p69"/>
          <p:cNvSpPr txBox="1"/>
          <p:nvPr>
            <p:ph idx="14" type="subTitle"/>
          </p:nvPr>
        </p:nvSpPr>
        <p:spPr>
          <a:xfrm>
            <a:off x="5850025" y="1064964"/>
            <a:ext cx="2741700" cy="4638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None/>
            </a:pPr>
            <a:r>
              <a:rPr lang="en" sz="1400"/>
              <a:t>Greater than (&gt;)</a:t>
            </a:r>
            <a:endParaRPr sz="1400"/>
          </a:p>
        </p:txBody>
      </p:sp>
      <p:sp>
        <p:nvSpPr>
          <p:cNvPr id="2129" name="Google Shape;2129;p69"/>
          <p:cNvSpPr txBox="1"/>
          <p:nvPr>
            <p:ph idx="1" type="subTitle"/>
          </p:nvPr>
        </p:nvSpPr>
        <p:spPr>
          <a:xfrm>
            <a:off x="404975" y="3287532"/>
            <a:ext cx="2204100" cy="87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Checks if the left operand is less than the right.</a:t>
            </a:r>
            <a:endParaRPr/>
          </a:p>
          <a:p>
            <a:pPr indent="0" lvl="0" marL="0" rtl="0" algn="ctr">
              <a:spcBef>
                <a:spcPts val="0"/>
              </a:spcBef>
              <a:spcAft>
                <a:spcPts val="0"/>
              </a:spcAft>
              <a:buNone/>
            </a:pPr>
            <a:r>
              <a:rPr lang="en"/>
              <a:t>Example: if (a &lt; b)</a:t>
            </a:r>
            <a:endParaRPr/>
          </a:p>
          <a:p>
            <a:pPr indent="0" lvl="0" marL="0" rtl="0" algn="ctr">
              <a:spcBef>
                <a:spcPts val="0"/>
              </a:spcBef>
              <a:spcAft>
                <a:spcPts val="0"/>
              </a:spcAft>
              <a:buNone/>
            </a:pPr>
            <a:r>
              <a:t/>
            </a:r>
            <a:endParaRPr/>
          </a:p>
        </p:txBody>
      </p:sp>
      <p:sp>
        <p:nvSpPr>
          <p:cNvPr id="2130" name="Google Shape;2130;p69"/>
          <p:cNvSpPr txBox="1"/>
          <p:nvPr>
            <p:ph idx="2" type="subTitle"/>
          </p:nvPr>
        </p:nvSpPr>
        <p:spPr>
          <a:xfrm>
            <a:off x="2945250" y="3287537"/>
            <a:ext cx="2469900" cy="100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Checks if the left operand is greater than or equal to the right.</a:t>
            </a:r>
            <a:endParaRPr/>
          </a:p>
          <a:p>
            <a:pPr indent="0" lvl="0" marL="0" rtl="0" algn="ctr">
              <a:spcBef>
                <a:spcPts val="0"/>
              </a:spcBef>
              <a:spcAft>
                <a:spcPts val="0"/>
              </a:spcAft>
              <a:buNone/>
            </a:pPr>
            <a:r>
              <a:rPr lang="en"/>
              <a:t>Example: if (a &gt;= b)</a:t>
            </a:r>
            <a:endParaRPr/>
          </a:p>
          <a:p>
            <a:pPr indent="0" lvl="0" marL="0" marR="0" rtl="0" algn="ctr">
              <a:lnSpc>
                <a:spcPct val="115000"/>
              </a:lnSpc>
              <a:spcBef>
                <a:spcPts val="0"/>
              </a:spcBef>
              <a:spcAft>
                <a:spcPts val="0"/>
              </a:spcAft>
              <a:buNone/>
            </a:pPr>
            <a:r>
              <a:t/>
            </a:r>
            <a:endParaRPr/>
          </a:p>
          <a:p>
            <a:pPr indent="0" lvl="0" marL="0" rtl="0" algn="ctr">
              <a:spcBef>
                <a:spcPts val="0"/>
              </a:spcBef>
              <a:spcAft>
                <a:spcPts val="0"/>
              </a:spcAft>
              <a:buNone/>
            </a:pPr>
            <a:r>
              <a:t/>
            </a:r>
            <a:endParaRPr/>
          </a:p>
        </p:txBody>
      </p:sp>
      <p:sp>
        <p:nvSpPr>
          <p:cNvPr id="2131" name="Google Shape;2131;p69"/>
          <p:cNvSpPr txBox="1"/>
          <p:nvPr>
            <p:ph idx="7" type="subTitle"/>
          </p:nvPr>
        </p:nvSpPr>
        <p:spPr>
          <a:xfrm>
            <a:off x="380675" y="2713250"/>
            <a:ext cx="2081100" cy="4635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None/>
            </a:pPr>
            <a:r>
              <a:rPr lang="en" sz="1400"/>
              <a:t>Less than (&lt;)</a:t>
            </a:r>
            <a:endParaRPr sz="1400"/>
          </a:p>
        </p:txBody>
      </p:sp>
      <p:sp>
        <p:nvSpPr>
          <p:cNvPr id="2132" name="Google Shape;2132;p69"/>
          <p:cNvSpPr txBox="1"/>
          <p:nvPr>
            <p:ph idx="8" type="subTitle"/>
          </p:nvPr>
        </p:nvSpPr>
        <p:spPr>
          <a:xfrm>
            <a:off x="2700850" y="2713567"/>
            <a:ext cx="2987700" cy="4635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None/>
            </a:pPr>
            <a:r>
              <a:rPr lang="en" sz="1400"/>
              <a:t>Greater than/Equal to (&gt;=)</a:t>
            </a:r>
            <a:endParaRPr sz="1400"/>
          </a:p>
        </p:txBody>
      </p:sp>
      <p:sp>
        <p:nvSpPr>
          <p:cNvPr id="2133" name="Google Shape;2133;p69"/>
          <p:cNvSpPr txBox="1"/>
          <p:nvPr>
            <p:ph idx="5" type="subTitle"/>
          </p:nvPr>
        </p:nvSpPr>
        <p:spPr>
          <a:xfrm>
            <a:off x="5751325" y="3287530"/>
            <a:ext cx="2987700" cy="10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Checks if the left operand is less than or equal to the right.</a:t>
            </a:r>
            <a:endParaRPr/>
          </a:p>
          <a:p>
            <a:pPr indent="0" lvl="0" marL="0" rtl="0" algn="ctr">
              <a:spcBef>
                <a:spcPts val="0"/>
              </a:spcBef>
              <a:spcAft>
                <a:spcPts val="0"/>
              </a:spcAft>
              <a:buNone/>
            </a:pPr>
            <a:r>
              <a:rPr lang="en"/>
              <a:t>Example: if (a &lt;= b)</a:t>
            </a:r>
            <a:endParaRPr/>
          </a:p>
          <a:p>
            <a:pPr indent="0" lvl="0" marL="0" rtl="0" algn="ctr">
              <a:spcBef>
                <a:spcPts val="0"/>
              </a:spcBef>
              <a:spcAft>
                <a:spcPts val="0"/>
              </a:spcAft>
              <a:buNone/>
            </a:pPr>
            <a:r>
              <a:t/>
            </a:r>
            <a:endParaRPr/>
          </a:p>
        </p:txBody>
      </p:sp>
      <p:sp>
        <p:nvSpPr>
          <p:cNvPr id="2134" name="Google Shape;2134;p69"/>
          <p:cNvSpPr txBox="1"/>
          <p:nvPr>
            <p:ph idx="14" type="subTitle"/>
          </p:nvPr>
        </p:nvSpPr>
        <p:spPr>
          <a:xfrm>
            <a:off x="5850025" y="2713567"/>
            <a:ext cx="2741700" cy="4635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None/>
            </a:pPr>
            <a:r>
              <a:rPr lang="en" sz="1400"/>
              <a:t>Less than/Equal to (&lt;=)</a:t>
            </a:r>
            <a:endParaRPr sz="1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8" name="Shape 2138"/>
        <p:cNvGrpSpPr/>
        <p:nvPr/>
      </p:nvGrpSpPr>
      <p:grpSpPr>
        <a:xfrm>
          <a:off x="0" y="0"/>
          <a:ext cx="0" cy="0"/>
          <a:chOff x="0" y="0"/>
          <a:chExt cx="0" cy="0"/>
        </a:xfrm>
      </p:grpSpPr>
      <p:sp>
        <p:nvSpPr>
          <p:cNvPr id="2139" name="Google Shape;2139;p70"/>
          <p:cNvSpPr/>
          <p:nvPr/>
        </p:nvSpPr>
        <p:spPr>
          <a:xfrm>
            <a:off x="226025" y="1413313"/>
            <a:ext cx="2322600" cy="2367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140" name="Google Shape;2140;p70"/>
          <p:cNvSpPr/>
          <p:nvPr/>
        </p:nvSpPr>
        <p:spPr>
          <a:xfrm>
            <a:off x="3240200" y="1362288"/>
            <a:ext cx="2322600" cy="2367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141" name="Google Shape;2141;p70"/>
          <p:cNvSpPr/>
          <p:nvPr/>
        </p:nvSpPr>
        <p:spPr>
          <a:xfrm>
            <a:off x="6388725" y="1362288"/>
            <a:ext cx="2322600" cy="2367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142" name="Google Shape;2142;p70"/>
          <p:cNvSpPr txBox="1"/>
          <p:nvPr>
            <p:ph idx="1" type="subTitle"/>
          </p:nvPr>
        </p:nvSpPr>
        <p:spPr>
          <a:xfrm>
            <a:off x="210175" y="2340262"/>
            <a:ext cx="2204100" cy="122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Returns true if </a:t>
            </a:r>
            <a:r>
              <a:rPr i="1" lang="en"/>
              <a:t>both</a:t>
            </a:r>
            <a:r>
              <a:rPr lang="en"/>
              <a:t> operands are true.</a:t>
            </a:r>
            <a:endParaRPr/>
          </a:p>
          <a:p>
            <a:pPr indent="0" lvl="0" marL="0" rtl="0" algn="ctr">
              <a:spcBef>
                <a:spcPts val="0"/>
              </a:spcBef>
              <a:spcAft>
                <a:spcPts val="0"/>
              </a:spcAft>
              <a:buNone/>
            </a:pPr>
            <a:r>
              <a:rPr lang="en"/>
              <a:t>Example:</a:t>
            </a:r>
            <a:endParaRPr/>
          </a:p>
          <a:p>
            <a:pPr indent="0" lvl="0" marL="0" rtl="0" algn="ctr">
              <a:spcBef>
                <a:spcPts val="0"/>
              </a:spcBef>
              <a:spcAft>
                <a:spcPts val="0"/>
              </a:spcAft>
              <a:buNone/>
            </a:pPr>
            <a:r>
              <a:rPr lang="en"/>
              <a:t> if (a &gt; 0 &amp;&amp; b &gt; 0)</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2143" name="Google Shape;2143;p70"/>
          <p:cNvSpPr txBox="1"/>
          <p:nvPr>
            <p:ph idx="2" type="subTitle"/>
          </p:nvPr>
        </p:nvSpPr>
        <p:spPr>
          <a:xfrm>
            <a:off x="3166550" y="2340262"/>
            <a:ext cx="2469900" cy="100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Returns true if at least </a:t>
            </a:r>
            <a:r>
              <a:rPr i="1" lang="en"/>
              <a:t>one</a:t>
            </a:r>
            <a:r>
              <a:rPr lang="en"/>
              <a:t> operand is true.</a:t>
            </a:r>
            <a:endParaRPr/>
          </a:p>
          <a:p>
            <a:pPr indent="0" lvl="0" marL="0" rtl="0" algn="ctr">
              <a:spcBef>
                <a:spcPts val="0"/>
              </a:spcBef>
              <a:spcAft>
                <a:spcPts val="0"/>
              </a:spcAft>
              <a:buNone/>
            </a:pPr>
            <a:r>
              <a:rPr lang="en"/>
              <a:t>Example: </a:t>
            </a:r>
            <a:endParaRPr/>
          </a:p>
          <a:p>
            <a:pPr indent="0" lvl="0" marL="0" rtl="0" algn="ctr">
              <a:spcBef>
                <a:spcPts val="0"/>
              </a:spcBef>
              <a:spcAft>
                <a:spcPts val="0"/>
              </a:spcAft>
              <a:buNone/>
            </a:pPr>
            <a:r>
              <a:rPr lang="en"/>
              <a:t>if (a &gt; 0 || b &gt; 0)</a:t>
            </a:r>
            <a:endParaRPr/>
          </a:p>
          <a:p>
            <a:pPr indent="0" lvl="0" marL="0" marR="0" rtl="0" algn="ctr">
              <a:lnSpc>
                <a:spcPct val="115000"/>
              </a:lnSpc>
              <a:spcBef>
                <a:spcPts val="0"/>
              </a:spcBef>
              <a:spcAft>
                <a:spcPts val="0"/>
              </a:spcAft>
              <a:buNone/>
            </a:pPr>
            <a:r>
              <a:t/>
            </a:r>
            <a:endParaRPr/>
          </a:p>
          <a:p>
            <a:pPr indent="0" lvl="0" marL="0" rtl="0" algn="ctr">
              <a:spcBef>
                <a:spcPts val="0"/>
              </a:spcBef>
              <a:spcAft>
                <a:spcPts val="0"/>
              </a:spcAft>
              <a:buNone/>
            </a:pPr>
            <a:r>
              <a:t/>
            </a:r>
            <a:endParaRPr/>
          </a:p>
        </p:txBody>
      </p:sp>
      <p:sp>
        <p:nvSpPr>
          <p:cNvPr id="2144" name="Google Shape;2144;p70"/>
          <p:cNvSpPr txBox="1"/>
          <p:nvPr>
            <p:ph type="title"/>
          </p:nvPr>
        </p:nvSpPr>
        <p:spPr>
          <a:xfrm>
            <a:off x="720000" y="5527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Logical Operators</a:t>
            </a:r>
            <a:endParaRPr/>
          </a:p>
        </p:txBody>
      </p:sp>
      <p:sp>
        <p:nvSpPr>
          <p:cNvPr id="2145" name="Google Shape;2145;p70"/>
          <p:cNvSpPr txBox="1"/>
          <p:nvPr>
            <p:ph idx="7" type="subTitle"/>
          </p:nvPr>
        </p:nvSpPr>
        <p:spPr>
          <a:xfrm>
            <a:off x="210175" y="2014113"/>
            <a:ext cx="2204100" cy="40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Logical AND (&amp;&amp;)</a:t>
            </a:r>
            <a:endParaRPr/>
          </a:p>
        </p:txBody>
      </p:sp>
      <p:sp>
        <p:nvSpPr>
          <p:cNvPr id="2146" name="Google Shape;2146;p70"/>
          <p:cNvSpPr txBox="1"/>
          <p:nvPr>
            <p:ph idx="8" type="subTitle"/>
          </p:nvPr>
        </p:nvSpPr>
        <p:spPr>
          <a:xfrm>
            <a:off x="3240200" y="1560513"/>
            <a:ext cx="2322600" cy="85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Logical OR (||)</a:t>
            </a:r>
            <a:endParaRPr/>
          </a:p>
        </p:txBody>
      </p:sp>
      <p:sp>
        <p:nvSpPr>
          <p:cNvPr id="2147" name="Google Shape;2147;p70"/>
          <p:cNvSpPr txBox="1"/>
          <p:nvPr>
            <p:ph idx="5" type="subTitle"/>
          </p:nvPr>
        </p:nvSpPr>
        <p:spPr>
          <a:xfrm>
            <a:off x="6506500" y="2311925"/>
            <a:ext cx="2107200" cy="10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Reverses the logical state of its operand.</a:t>
            </a:r>
            <a:endParaRPr/>
          </a:p>
          <a:p>
            <a:pPr indent="0" lvl="0" marL="0" rtl="0" algn="ctr">
              <a:spcBef>
                <a:spcPts val="0"/>
              </a:spcBef>
              <a:spcAft>
                <a:spcPts val="0"/>
              </a:spcAft>
              <a:buNone/>
            </a:pPr>
            <a:r>
              <a:rPr lang="en"/>
              <a:t>Example: </a:t>
            </a:r>
            <a:endParaRPr/>
          </a:p>
          <a:p>
            <a:pPr indent="0" lvl="0" marL="0" rtl="0" algn="ctr">
              <a:spcBef>
                <a:spcPts val="0"/>
              </a:spcBef>
              <a:spcAft>
                <a:spcPts val="0"/>
              </a:spcAft>
              <a:buNone/>
            </a:pPr>
            <a:r>
              <a:rPr lang="en"/>
              <a:t>if (!isTrue)</a:t>
            </a:r>
            <a:endParaRPr/>
          </a:p>
          <a:p>
            <a:pPr indent="0" lvl="0" marL="0" marR="0" rtl="0" algn="ctr">
              <a:lnSpc>
                <a:spcPct val="115000"/>
              </a:lnSpc>
              <a:spcBef>
                <a:spcPts val="0"/>
              </a:spcBef>
              <a:spcAft>
                <a:spcPts val="0"/>
              </a:spcAft>
              <a:buNone/>
            </a:pPr>
            <a:r>
              <a:t/>
            </a:r>
            <a:endParaRPr/>
          </a:p>
          <a:p>
            <a:pPr indent="0" lvl="0" marL="0" rtl="0" algn="ctr">
              <a:spcBef>
                <a:spcPts val="0"/>
              </a:spcBef>
              <a:spcAft>
                <a:spcPts val="0"/>
              </a:spcAft>
              <a:buNone/>
            </a:pPr>
            <a:r>
              <a:t/>
            </a:r>
            <a:endParaRPr/>
          </a:p>
        </p:txBody>
      </p:sp>
      <p:sp>
        <p:nvSpPr>
          <p:cNvPr id="2148" name="Google Shape;2148;p70"/>
          <p:cNvSpPr txBox="1"/>
          <p:nvPr>
            <p:ph idx="14" type="subTitle"/>
          </p:nvPr>
        </p:nvSpPr>
        <p:spPr>
          <a:xfrm>
            <a:off x="6598275" y="1512675"/>
            <a:ext cx="1890900" cy="85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Logical NOT </a:t>
            </a:r>
            <a:endParaRPr/>
          </a:p>
          <a:p>
            <a:pPr indent="0" lvl="0" marL="0" rtl="0" algn="ctr">
              <a:spcBef>
                <a:spcPts val="0"/>
              </a:spcBef>
              <a:spcAft>
                <a:spcPts val="0"/>
              </a:spcAft>
              <a:buNone/>
            </a:pPr>
            <a:r>
              <a:rPr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1" name="Shape 1481"/>
        <p:cNvGrpSpPr/>
        <p:nvPr/>
      </p:nvGrpSpPr>
      <p:grpSpPr>
        <a:xfrm>
          <a:off x="0" y="0"/>
          <a:ext cx="0" cy="0"/>
          <a:chOff x="0" y="0"/>
          <a:chExt cx="0" cy="0"/>
        </a:xfrm>
      </p:grpSpPr>
      <p:sp>
        <p:nvSpPr>
          <p:cNvPr id="1482" name="Google Shape;1482;p35"/>
          <p:cNvSpPr txBox="1"/>
          <p:nvPr>
            <p:ph idx="2" type="title"/>
          </p:nvPr>
        </p:nvSpPr>
        <p:spPr>
          <a:xfrm>
            <a:off x="720000" y="1025725"/>
            <a:ext cx="1702500" cy="9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grpSp>
        <p:nvGrpSpPr>
          <p:cNvPr id="1483" name="Google Shape;1483;p35"/>
          <p:cNvGrpSpPr/>
          <p:nvPr/>
        </p:nvGrpSpPr>
        <p:grpSpPr>
          <a:xfrm>
            <a:off x="-374387" y="3354325"/>
            <a:ext cx="3922590" cy="2969900"/>
            <a:chOff x="-374387" y="3354325"/>
            <a:chExt cx="3922590" cy="2969900"/>
          </a:xfrm>
        </p:grpSpPr>
        <p:pic>
          <p:nvPicPr>
            <p:cNvPr id="1484" name="Google Shape;1484;p35"/>
            <p:cNvPicPr preferRelativeResize="0"/>
            <p:nvPr/>
          </p:nvPicPr>
          <p:blipFill rotWithShape="1">
            <a:blip r:embed="rId3">
              <a:alphaModFix/>
            </a:blip>
            <a:srcRect b="26177" l="16960" r="7121" t="24718"/>
            <a:stretch/>
          </p:blipFill>
          <p:spPr>
            <a:xfrm>
              <a:off x="-374387" y="3354325"/>
              <a:ext cx="3891276" cy="2969900"/>
            </a:xfrm>
            <a:prstGeom prst="rect">
              <a:avLst/>
            </a:prstGeom>
            <a:noFill/>
            <a:ln>
              <a:noFill/>
            </a:ln>
          </p:spPr>
        </p:pic>
        <p:grpSp>
          <p:nvGrpSpPr>
            <p:cNvPr id="1485" name="Google Shape;1485;p35"/>
            <p:cNvGrpSpPr/>
            <p:nvPr/>
          </p:nvGrpSpPr>
          <p:grpSpPr>
            <a:xfrm>
              <a:off x="1853583" y="4445557"/>
              <a:ext cx="1694620" cy="1360169"/>
              <a:chOff x="7945225" y="4302000"/>
              <a:chExt cx="904666" cy="726121"/>
            </a:xfrm>
          </p:grpSpPr>
          <p:sp>
            <p:nvSpPr>
              <p:cNvPr id="1486" name="Google Shape;1486;p35"/>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5"/>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5"/>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89" name="Google Shape;1489;p35"/>
          <p:cNvSpPr txBox="1"/>
          <p:nvPr>
            <p:ph type="title"/>
          </p:nvPr>
        </p:nvSpPr>
        <p:spPr>
          <a:xfrm>
            <a:off x="720000" y="2079325"/>
            <a:ext cx="5598000" cy="107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 to C++</a:t>
            </a:r>
            <a:endParaRPr/>
          </a:p>
        </p:txBody>
      </p:sp>
      <p:grpSp>
        <p:nvGrpSpPr>
          <p:cNvPr id="1490" name="Google Shape;1490;p35"/>
          <p:cNvGrpSpPr/>
          <p:nvPr/>
        </p:nvGrpSpPr>
        <p:grpSpPr>
          <a:xfrm>
            <a:off x="6487513" y="-1301175"/>
            <a:ext cx="4268216" cy="6666030"/>
            <a:chOff x="6128138" y="-1301175"/>
            <a:chExt cx="4268216" cy="6666030"/>
          </a:xfrm>
        </p:grpSpPr>
        <p:sp>
          <p:nvSpPr>
            <p:cNvPr id="1491" name="Google Shape;1491;p35"/>
            <p:cNvSpPr/>
            <p:nvPr/>
          </p:nvSpPr>
          <p:spPr>
            <a:xfrm>
              <a:off x="6368175" y="103161"/>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5"/>
            <p:cNvSpPr/>
            <p:nvPr/>
          </p:nvSpPr>
          <p:spPr>
            <a:xfrm>
              <a:off x="6711143" y="81300"/>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5"/>
            <p:cNvSpPr/>
            <p:nvPr/>
          </p:nvSpPr>
          <p:spPr>
            <a:xfrm>
              <a:off x="7243039" y="2456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5"/>
            <p:cNvSpPr/>
            <p:nvPr/>
          </p:nvSpPr>
          <p:spPr>
            <a:xfrm>
              <a:off x="6875804" y="622450"/>
              <a:ext cx="1860443" cy="4595326"/>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5"/>
            <p:cNvSpPr/>
            <p:nvPr/>
          </p:nvSpPr>
          <p:spPr>
            <a:xfrm>
              <a:off x="6573850" y="621225"/>
              <a:ext cx="1860443" cy="4595326"/>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96" name="Google Shape;1496;p35"/>
            <p:cNvPicPr preferRelativeResize="0"/>
            <p:nvPr/>
          </p:nvPicPr>
          <p:blipFill rotWithShape="1">
            <a:blip r:embed="rId3">
              <a:alphaModFix/>
            </a:blip>
            <a:srcRect b="26177" l="16960" r="7121" t="24718"/>
            <a:stretch/>
          </p:blipFill>
          <p:spPr>
            <a:xfrm>
              <a:off x="6128138" y="-1301175"/>
              <a:ext cx="4198516" cy="3204401"/>
            </a:xfrm>
            <a:prstGeom prst="rect">
              <a:avLst/>
            </a:prstGeom>
            <a:noFill/>
            <a:ln>
              <a:noFill/>
            </a:ln>
          </p:spPr>
        </p:pic>
        <p:grpSp>
          <p:nvGrpSpPr>
            <p:cNvPr id="1497" name="Google Shape;1497;p35"/>
            <p:cNvGrpSpPr/>
            <p:nvPr/>
          </p:nvGrpSpPr>
          <p:grpSpPr>
            <a:xfrm rot="5400000">
              <a:off x="7873341" y="4254316"/>
              <a:ext cx="708100" cy="708500"/>
              <a:chOff x="3678700" y="407275"/>
              <a:chExt cx="708100" cy="708500"/>
            </a:xfrm>
          </p:grpSpPr>
          <p:sp>
            <p:nvSpPr>
              <p:cNvPr id="1498" name="Google Shape;1498;p35"/>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5"/>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5"/>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5"/>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5"/>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5"/>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5"/>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5" name="Google Shape;1505;p35"/>
            <p:cNvGrpSpPr/>
            <p:nvPr/>
          </p:nvGrpSpPr>
          <p:grpSpPr>
            <a:xfrm rot="5400000">
              <a:off x="8639847" y="3354200"/>
              <a:ext cx="457787" cy="458045"/>
              <a:chOff x="3678700" y="407275"/>
              <a:chExt cx="708100" cy="708500"/>
            </a:xfrm>
          </p:grpSpPr>
          <p:sp>
            <p:nvSpPr>
              <p:cNvPr id="1506" name="Google Shape;1506;p35"/>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5"/>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5"/>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5"/>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5"/>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5"/>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5"/>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3" name="Google Shape;1513;p35"/>
            <p:cNvGrpSpPr/>
            <p:nvPr/>
          </p:nvGrpSpPr>
          <p:grpSpPr>
            <a:xfrm>
              <a:off x="7787267" y="539497"/>
              <a:ext cx="208184" cy="208184"/>
              <a:chOff x="8356813" y="1074288"/>
              <a:chExt cx="351900" cy="351900"/>
            </a:xfrm>
          </p:grpSpPr>
          <p:sp>
            <p:nvSpPr>
              <p:cNvPr id="1514" name="Google Shape;1514;p35"/>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6" name="Google Shape;1516;p35"/>
            <p:cNvGrpSpPr/>
            <p:nvPr/>
          </p:nvGrpSpPr>
          <p:grpSpPr>
            <a:xfrm>
              <a:off x="7194842" y="2467660"/>
              <a:ext cx="208184" cy="208184"/>
              <a:chOff x="8356813" y="1074288"/>
              <a:chExt cx="351900" cy="351900"/>
            </a:xfrm>
          </p:grpSpPr>
          <p:sp>
            <p:nvSpPr>
              <p:cNvPr id="1517" name="Google Shape;1517;p35"/>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9" name="Google Shape;1519;p35"/>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0" name="Google Shape;1520;p35"/>
          <p:cNvGrpSpPr/>
          <p:nvPr/>
        </p:nvGrpSpPr>
        <p:grpSpPr>
          <a:xfrm>
            <a:off x="751300" y="3482676"/>
            <a:ext cx="4558967" cy="134100"/>
            <a:chOff x="796100" y="3019701"/>
            <a:chExt cx="4558967" cy="134100"/>
          </a:xfrm>
        </p:grpSpPr>
        <p:sp>
          <p:nvSpPr>
            <p:cNvPr id="1521" name="Google Shape;1521;p3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22" name="Google Shape;1522;p3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523" name="Google Shape;1523;p3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2" name="Shape 2152"/>
        <p:cNvGrpSpPr/>
        <p:nvPr/>
      </p:nvGrpSpPr>
      <p:grpSpPr>
        <a:xfrm>
          <a:off x="0" y="0"/>
          <a:ext cx="0" cy="0"/>
          <a:chOff x="0" y="0"/>
          <a:chExt cx="0" cy="0"/>
        </a:xfrm>
      </p:grpSpPr>
      <p:sp>
        <p:nvSpPr>
          <p:cNvPr id="2153" name="Google Shape;2153;p71"/>
          <p:cNvSpPr txBox="1"/>
          <p:nvPr>
            <p:ph idx="2" type="title"/>
          </p:nvPr>
        </p:nvSpPr>
        <p:spPr>
          <a:xfrm>
            <a:off x="735663" y="822575"/>
            <a:ext cx="1702500" cy="9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grpSp>
        <p:nvGrpSpPr>
          <p:cNvPr id="2154" name="Google Shape;2154;p71"/>
          <p:cNvGrpSpPr/>
          <p:nvPr/>
        </p:nvGrpSpPr>
        <p:grpSpPr>
          <a:xfrm>
            <a:off x="-374387" y="3354325"/>
            <a:ext cx="3922590" cy="2969900"/>
            <a:chOff x="-374387" y="3354325"/>
            <a:chExt cx="3922590" cy="2969900"/>
          </a:xfrm>
        </p:grpSpPr>
        <p:pic>
          <p:nvPicPr>
            <p:cNvPr id="2155" name="Google Shape;2155;p71"/>
            <p:cNvPicPr preferRelativeResize="0"/>
            <p:nvPr/>
          </p:nvPicPr>
          <p:blipFill rotWithShape="1">
            <a:blip r:embed="rId3">
              <a:alphaModFix/>
            </a:blip>
            <a:srcRect b="26177" l="16960" r="7121" t="24718"/>
            <a:stretch/>
          </p:blipFill>
          <p:spPr>
            <a:xfrm>
              <a:off x="-374387" y="3354325"/>
              <a:ext cx="3891276" cy="2969900"/>
            </a:xfrm>
            <a:prstGeom prst="rect">
              <a:avLst/>
            </a:prstGeom>
            <a:noFill/>
            <a:ln>
              <a:noFill/>
            </a:ln>
          </p:spPr>
        </p:pic>
        <p:grpSp>
          <p:nvGrpSpPr>
            <p:cNvPr id="2156" name="Google Shape;2156;p71"/>
            <p:cNvGrpSpPr/>
            <p:nvPr/>
          </p:nvGrpSpPr>
          <p:grpSpPr>
            <a:xfrm>
              <a:off x="1853583" y="4445557"/>
              <a:ext cx="1694620" cy="1360169"/>
              <a:chOff x="7945225" y="4302000"/>
              <a:chExt cx="904666" cy="726121"/>
            </a:xfrm>
          </p:grpSpPr>
          <p:sp>
            <p:nvSpPr>
              <p:cNvPr id="2157" name="Google Shape;2157;p71"/>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71"/>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71"/>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60" name="Google Shape;2160;p71"/>
          <p:cNvSpPr txBox="1"/>
          <p:nvPr>
            <p:ph type="title"/>
          </p:nvPr>
        </p:nvSpPr>
        <p:spPr>
          <a:xfrm>
            <a:off x="758300" y="1914625"/>
            <a:ext cx="5598000" cy="15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Conditionals and Loops</a:t>
            </a:r>
            <a:endParaRPr/>
          </a:p>
        </p:txBody>
      </p:sp>
      <p:grpSp>
        <p:nvGrpSpPr>
          <p:cNvPr id="2161" name="Google Shape;2161;p71"/>
          <p:cNvGrpSpPr/>
          <p:nvPr/>
        </p:nvGrpSpPr>
        <p:grpSpPr>
          <a:xfrm>
            <a:off x="6487513" y="-1301175"/>
            <a:ext cx="4268216" cy="6666030"/>
            <a:chOff x="6128138" y="-1301175"/>
            <a:chExt cx="4268216" cy="6666030"/>
          </a:xfrm>
        </p:grpSpPr>
        <p:sp>
          <p:nvSpPr>
            <p:cNvPr id="2162" name="Google Shape;2162;p71"/>
            <p:cNvSpPr/>
            <p:nvPr/>
          </p:nvSpPr>
          <p:spPr>
            <a:xfrm>
              <a:off x="6368175" y="103161"/>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71"/>
            <p:cNvSpPr/>
            <p:nvPr/>
          </p:nvSpPr>
          <p:spPr>
            <a:xfrm>
              <a:off x="6711143" y="81300"/>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71"/>
            <p:cNvSpPr/>
            <p:nvPr/>
          </p:nvSpPr>
          <p:spPr>
            <a:xfrm>
              <a:off x="7243039" y="2456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71"/>
            <p:cNvSpPr/>
            <p:nvPr/>
          </p:nvSpPr>
          <p:spPr>
            <a:xfrm>
              <a:off x="6875804" y="622450"/>
              <a:ext cx="1860443" cy="4595326"/>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71"/>
            <p:cNvSpPr/>
            <p:nvPr/>
          </p:nvSpPr>
          <p:spPr>
            <a:xfrm>
              <a:off x="6573850" y="621225"/>
              <a:ext cx="1860443" cy="4595326"/>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67" name="Google Shape;2167;p71"/>
            <p:cNvPicPr preferRelativeResize="0"/>
            <p:nvPr/>
          </p:nvPicPr>
          <p:blipFill rotWithShape="1">
            <a:blip r:embed="rId3">
              <a:alphaModFix/>
            </a:blip>
            <a:srcRect b="26177" l="16960" r="7121" t="24718"/>
            <a:stretch/>
          </p:blipFill>
          <p:spPr>
            <a:xfrm>
              <a:off x="6128138" y="-1301175"/>
              <a:ext cx="4198516" cy="3204401"/>
            </a:xfrm>
            <a:prstGeom prst="rect">
              <a:avLst/>
            </a:prstGeom>
            <a:noFill/>
            <a:ln>
              <a:noFill/>
            </a:ln>
          </p:spPr>
        </p:pic>
        <p:grpSp>
          <p:nvGrpSpPr>
            <p:cNvPr id="2168" name="Google Shape;2168;p71"/>
            <p:cNvGrpSpPr/>
            <p:nvPr/>
          </p:nvGrpSpPr>
          <p:grpSpPr>
            <a:xfrm rot="5400000">
              <a:off x="7873341" y="4254316"/>
              <a:ext cx="708100" cy="708500"/>
              <a:chOff x="3678700" y="407275"/>
              <a:chExt cx="708100" cy="708500"/>
            </a:xfrm>
          </p:grpSpPr>
          <p:sp>
            <p:nvSpPr>
              <p:cNvPr id="2169" name="Google Shape;2169;p7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7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7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7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7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7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7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6" name="Google Shape;2176;p71"/>
            <p:cNvGrpSpPr/>
            <p:nvPr/>
          </p:nvGrpSpPr>
          <p:grpSpPr>
            <a:xfrm rot="5400000">
              <a:off x="8639847" y="3354200"/>
              <a:ext cx="457787" cy="458045"/>
              <a:chOff x="3678700" y="407275"/>
              <a:chExt cx="708100" cy="708500"/>
            </a:xfrm>
          </p:grpSpPr>
          <p:sp>
            <p:nvSpPr>
              <p:cNvPr id="2177" name="Google Shape;2177;p7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7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7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7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7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7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7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4" name="Google Shape;2184;p71"/>
            <p:cNvGrpSpPr/>
            <p:nvPr/>
          </p:nvGrpSpPr>
          <p:grpSpPr>
            <a:xfrm>
              <a:off x="7787267" y="539497"/>
              <a:ext cx="208184" cy="208184"/>
              <a:chOff x="8356813" y="1074288"/>
              <a:chExt cx="351900" cy="351900"/>
            </a:xfrm>
          </p:grpSpPr>
          <p:sp>
            <p:nvSpPr>
              <p:cNvPr id="2185" name="Google Shape;2185;p7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7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7" name="Google Shape;2187;p71"/>
            <p:cNvGrpSpPr/>
            <p:nvPr/>
          </p:nvGrpSpPr>
          <p:grpSpPr>
            <a:xfrm>
              <a:off x="7194842" y="2467660"/>
              <a:ext cx="208184" cy="208184"/>
              <a:chOff x="8356813" y="1074288"/>
              <a:chExt cx="351900" cy="351900"/>
            </a:xfrm>
          </p:grpSpPr>
          <p:sp>
            <p:nvSpPr>
              <p:cNvPr id="2188" name="Google Shape;2188;p7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7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0" name="Google Shape;2190;p71"/>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1" name="Google Shape;2191;p71"/>
          <p:cNvGrpSpPr/>
          <p:nvPr/>
        </p:nvGrpSpPr>
        <p:grpSpPr>
          <a:xfrm>
            <a:off x="834400" y="3518176"/>
            <a:ext cx="4558967" cy="134100"/>
            <a:chOff x="796100" y="3019701"/>
            <a:chExt cx="4558967" cy="134100"/>
          </a:xfrm>
        </p:grpSpPr>
        <p:sp>
          <p:nvSpPr>
            <p:cNvPr id="2192" name="Google Shape;2192;p71"/>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93" name="Google Shape;2193;p71"/>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194" name="Google Shape;2194;p71"/>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8" name="Shape 2198"/>
        <p:cNvGrpSpPr/>
        <p:nvPr/>
      </p:nvGrpSpPr>
      <p:grpSpPr>
        <a:xfrm>
          <a:off x="0" y="0"/>
          <a:ext cx="0" cy="0"/>
          <a:chOff x="0" y="0"/>
          <a:chExt cx="0" cy="0"/>
        </a:xfrm>
      </p:grpSpPr>
      <p:sp>
        <p:nvSpPr>
          <p:cNvPr id="2199" name="Google Shape;2199;p7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Conditionals</a:t>
            </a:r>
            <a:endParaRPr/>
          </a:p>
        </p:txBody>
      </p:sp>
      <p:sp>
        <p:nvSpPr>
          <p:cNvPr id="2200" name="Google Shape;2200;p72"/>
          <p:cNvSpPr txBox="1"/>
          <p:nvPr/>
        </p:nvSpPr>
        <p:spPr>
          <a:xfrm>
            <a:off x="838375" y="1064975"/>
            <a:ext cx="7364100" cy="9177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chemeClr val="dk1"/>
              </a:buClr>
              <a:buSzPts val="1700"/>
              <a:buFont typeface="Poppins"/>
              <a:buChar char="➔"/>
            </a:pPr>
            <a:r>
              <a:rPr b="1" lang="en" sz="1700">
                <a:solidFill>
                  <a:schemeClr val="dk1"/>
                </a:solidFill>
                <a:latin typeface="Poppins"/>
                <a:ea typeface="Poppins"/>
                <a:cs typeface="Poppins"/>
                <a:sym typeface="Poppins"/>
              </a:rPr>
              <a:t>If Statement: </a:t>
            </a:r>
            <a:endParaRPr b="1" sz="1700">
              <a:solidFill>
                <a:schemeClr val="dk1"/>
              </a:solidFill>
              <a:latin typeface="Poppins"/>
              <a:ea typeface="Poppins"/>
              <a:cs typeface="Poppins"/>
              <a:sym typeface="Poppins"/>
            </a:endParaRPr>
          </a:p>
          <a:p>
            <a:pPr indent="-336550" lvl="1" marL="914400" marR="0" rtl="0" algn="l">
              <a:lnSpc>
                <a:spcPct val="115000"/>
              </a:lnSpc>
              <a:spcBef>
                <a:spcPts val="0"/>
              </a:spcBef>
              <a:spcAft>
                <a:spcPts val="0"/>
              </a:spcAft>
              <a:buClr>
                <a:schemeClr val="dk1"/>
              </a:buClr>
              <a:buSzPts val="1700"/>
              <a:buFont typeface="Poppins"/>
              <a:buChar char="◆"/>
            </a:pPr>
            <a:r>
              <a:rPr lang="en" sz="1700">
                <a:solidFill>
                  <a:schemeClr val="dk1"/>
                </a:solidFill>
                <a:latin typeface="Poppins"/>
                <a:ea typeface="Poppins"/>
                <a:cs typeface="Poppins"/>
                <a:sym typeface="Poppins"/>
              </a:rPr>
              <a:t>Executes a block of code if the condition is true</a:t>
            </a:r>
            <a:endParaRPr sz="17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t/>
            </a:r>
            <a:endParaRPr sz="1700">
              <a:solidFill>
                <a:schemeClr val="dk1"/>
              </a:solidFill>
              <a:latin typeface="Poppins"/>
              <a:ea typeface="Poppins"/>
              <a:cs typeface="Poppins"/>
              <a:sym typeface="Poppins"/>
            </a:endParaRPr>
          </a:p>
          <a:p>
            <a:pPr indent="0" lvl="0" marL="914400" marR="0" rtl="0" algn="l">
              <a:lnSpc>
                <a:spcPct val="115000"/>
              </a:lnSpc>
              <a:spcBef>
                <a:spcPts val="0"/>
              </a:spcBef>
              <a:spcAft>
                <a:spcPts val="0"/>
              </a:spcAft>
              <a:buNone/>
            </a:pPr>
            <a:r>
              <a:t/>
            </a:r>
            <a:endParaRPr sz="1700">
              <a:solidFill>
                <a:schemeClr val="dk1"/>
              </a:solidFill>
              <a:latin typeface="Poppins"/>
              <a:ea typeface="Poppins"/>
              <a:cs typeface="Poppins"/>
              <a:sym typeface="Poppins"/>
            </a:endParaRPr>
          </a:p>
          <a:p>
            <a:pPr indent="0" lvl="0" marL="914400" rtl="0" algn="l">
              <a:lnSpc>
                <a:spcPct val="115000"/>
              </a:lnSpc>
              <a:spcBef>
                <a:spcPts val="0"/>
              </a:spcBef>
              <a:spcAft>
                <a:spcPts val="0"/>
              </a:spcAft>
              <a:buNone/>
            </a:pPr>
            <a:r>
              <a:t/>
            </a:r>
            <a:endParaRPr sz="1700">
              <a:solidFill>
                <a:schemeClr val="dk1"/>
              </a:solidFill>
              <a:latin typeface="Poppins"/>
              <a:ea typeface="Poppins"/>
              <a:cs typeface="Poppins"/>
              <a:sym typeface="Poppins"/>
            </a:endParaRPr>
          </a:p>
          <a:p>
            <a:pPr indent="0" lvl="0" marL="914400" marR="0" rtl="0" algn="l">
              <a:lnSpc>
                <a:spcPct val="115000"/>
              </a:lnSpc>
              <a:spcBef>
                <a:spcPts val="0"/>
              </a:spcBef>
              <a:spcAft>
                <a:spcPts val="0"/>
              </a:spcAft>
              <a:buNone/>
            </a:pPr>
            <a:r>
              <a:t/>
            </a:r>
            <a:endParaRPr b="1" sz="1700">
              <a:solidFill>
                <a:schemeClr val="dk1"/>
              </a:solidFill>
              <a:latin typeface="Poppins"/>
              <a:ea typeface="Poppins"/>
              <a:cs typeface="Poppins"/>
              <a:sym typeface="Poppins"/>
            </a:endParaRPr>
          </a:p>
          <a:p>
            <a:pPr indent="0" lvl="0" marL="914400" rtl="0" algn="l">
              <a:lnSpc>
                <a:spcPct val="115000"/>
              </a:lnSpc>
              <a:spcBef>
                <a:spcPts val="0"/>
              </a:spcBef>
              <a:spcAft>
                <a:spcPts val="0"/>
              </a:spcAft>
              <a:buNone/>
            </a:pPr>
            <a:r>
              <a:t/>
            </a:r>
            <a:endParaRPr sz="1700">
              <a:solidFill>
                <a:schemeClr val="dk1"/>
              </a:solidFill>
              <a:latin typeface="Poppins"/>
              <a:ea typeface="Poppins"/>
              <a:cs typeface="Poppins"/>
              <a:sym typeface="Poppins"/>
            </a:endParaRPr>
          </a:p>
          <a:p>
            <a:pPr indent="0" lvl="0" marL="914400" rtl="0" algn="l">
              <a:lnSpc>
                <a:spcPct val="115000"/>
              </a:lnSpc>
              <a:spcBef>
                <a:spcPts val="0"/>
              </a:spcBef>
              <a:spcAft>
                <a:spcPts val="0"/>
              </a:spcAft>
              <a:buNone/>
            </a:pPr>
            <a:r>
              <a:t/>
            </a:r>
            <a:endParaRPr sz="1700">
              <a:solidFill>
                <a:schemeClr val="dk1"/>
              </a:solidFill>
              <a:latin typeface="Poppins"/>
              <a:ea typeface="Poppins"/>
              <a:cs typeface="Poppins"/>
              <a:sym typeface="Poppins"/>
            </a:endParaRPr>
          </a:p>
        </p:txBody>
      </p:sp>
      <p:sp>
        <p:nvSpPr>
          <p:cNvPr id="2201" name="Google Shape;2201;p72"/>
          <p:cNvSpPr txBox="1"/>
          <p:nvPr>
            <p:ph idx="1" type="subTitle"/>
          </p:nvPr>
        </p:nvSpPr>
        <p:spPr>
          <a:xfrm>
            <a:off x="838375" y="2707700"/>
            <a:ext cx="3313200" cy="15636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accent1"/>
                </a:solidFill>
              </a:rPr>
              <a:t>if</a:t>
            </a:r>
            <a:r>
              <a:rPr lang="en"/>
              <a:t> (condition) {</a:t>
            </a:r>
            <a:endParaRPr/>
          </a:p>
          <a:p>
            <a:pPr indent="457200" lvl="0" marL="0" rtl="0" algn="l">
              <a:lnSpc>
                <a:spcPct val="150000"/>
              </a:lnSpc>
              <a:spcBef>
                <a:spcPts val="0"/>
              </a:spcBef>
              <a:spcAft>
                <a:spcPts val="0"/>
              </a:spcAft>
              <a:buNone/>
            </a:pPr>
            <a:r>
              <a:rPr lang="en">
                <a:solidFill>
                  <a:schemeClr val="accent2"/>
                </a:solidFill>
              </a:rPr>
              <a:t>// code to be executed</a:t>
            </a:r>
            <a:endParaRPr>
              <a:solidFill>
                <a:schemeClr val="accent2"/>
              </a:solidFill>
            </a:endParaRPr>
          </a:p>
          <a:p>
            <a:pPr indent="0" lvl="0" marL="0" rtl="0" algn="l">
              <a:lnSpc>
                <a:spcPct val="150000"/>
              </a:lnSpc>
              <a:spcBef>
                <a:spcPts val="0"/>
              </a:spcBef>
              <a:spcAft>
                <a:spcPts val="0"/>
              </a:spcAft>
              <a:buNone/>
            </a:pPr>
            <a:r>
              <a:rPr lang="en"/>
              <a:t>}</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p:txBody>
      </p:sp>
      <p:sp>
        <p:nvSpPr>
          <p:cNvPr id="2202" name="Google Shape;2202;p72"/>
          <p:cNvSpPr txBox="1"/>
          <p:nvPr>
            <p:ph idx="1" type="subTitle"/>
          </p:nvPr>
        </p:nvSpPr>
        <p:spPr>
          <a:xfrm>
            <a:off x="4724350" y="2707700"/>
            <a:ext cx="3313200" cy="15636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accent1"/>
                </a:solidFill>
              </a:rPr>
              <a:t>if</a:t>
            </a:r>
            <a:r>
              <a:rPr lang="en" sz="1300"/>
              <a:t> (score &gt;= 50) {</a:t>
            </a:r>
            <a:endParaRPr sz="1300"/>
          </a:p>
          <a:p>
            <a:pPr indent="457200" lvl="0" marL="0" rtl="0" algn="l">
              <a:lnSpc>
                <a:spcPct val="115000"/>
              </a:lnSpc>
              <a:spcBef>
                <a:spcPts val="0"/>
              </a:spcBef>
              <a:spcAft>
                <a:spcPts val="0"/>
              </a:spcAft>
              <a:buNone/>
            </a:pPr>
            <a:r>
              <a:rPr lang="en" sz="1300"/>
              <a:t>System.out.println(</a:t>
            </a:r>
            <a:r>
              <a:rPr lang="en" sz="1300">
                <a:solidFill>
                  <a:schemeClr val="lt2"/>
                </a:solidFill>
              </a:rPr>
              <a:t>"Pass"</a:t>
            </a:r>
            <a:r>
              <a:rPr lang="en" sz="1300"/>
              <a:t>);</a:t>
            </a:r>
            <a:endParaRPr sz="1300"/>
          </a:p>
          <a:p>
            <a:pPr indent="0" lvl="0" marL="0" rtl="0" algn="l">
              <a:lnSpc>
                <a:spcPct val="115000"/>
              </a:lnSpc>
              <a:spcBef>
                <a:spcPts val="0"/>
              </a:spcBef>
              <a:spcAft>
                <a:spcPts val="0"/>
              </a:spcAft>
              <a:buNone/>
            </a:pPr>
            <a:r>
              <a:rPr lang="en" sz="1300"/>
              <a:t>}</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lang="en" sz="1300">
                <a:solidFill>
                  <a:schemeClr val="dk2"/>
                </a:solidFill>
              </a:rPr>
              <a:t>Output</a:t>
            </a:r>
            <a:r>
              <a:rPr lang="en" sz="1300"/>
              <a:t>: prints “Pass” in console if score is greater than or equal to 50.</a:t>
            </a:r>
            <a:endParaRPr sz="1300"/>
          </a:p>
          <a:p>
            <a:pPr indent="0" lvl="0" marL="0" rtl="0" algn="l">
              <a:lnSpc>
                <a:spcPct val="115000"/>
              </a:lnSpc>
              <a:spcBef>
                <a:spcPts val="0"/>
              </a:spcBef>
              <a:spcAft>
                <a:spcPts val="0"/>
              </a:spcAft>
              <a:buNone/>
            </a:pPr>
            <a:r>
              <a:t/>
            </a:r>
            <a:endParaRPr sz="1300"/>
          </a:p>
        </p:txBody>
      </p:sp>
      <p:sp>
        <p:nvSpPr>
          <p:cNvPr id="2203" name="Google Shape;2203;p72"/>
          <p:cNvSpPr txBox="1"/>
          <p:nvPr/>
        </p:nvSpPr>
        <p:spPr>
          <a:xfrm>
            <a:off x="1416150" y="2197875"/>
            <a:ext cx="2175300" cy="43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chemeClr val="dk2"/>
                </a:solidFill>
                <a:latin typeface="Poppins"/>
                <a:ea typeface="Poppins"/>
                <a:cs typeface="Poppins"/>
                <a:sym typeface="Poppins"/>
              </a:rPr>
              <a:t>Syntax: </a:t>
            </a:r>
            <a:endParaRPr b="1" sz="1700">
              <a:solidFill>
                <a:schemeClr val="dk2"/>
              </a:solidFill>
              <a:latin typeface="Poppins"/>
              <a:ea typeface="Poppins"/>
              <a:cs typeface="Poppins"/>
              <a:sym typeface="Poppins"/>
            </a:endParaRPr>
          </a:p>
        </p:txBody>
      </p:sp>
      <p:sp>
        <p:nvSpPr>
          <p:cNvPr id="2204" name="Google Shape;2204;p72"/>
          <p:cNvSpPr txBox="1"/>
          <p:nvPr/>
        </p:nvSpPr>
        <p:spPr>
          <a:xfrm>
            <a:off x="5293300" y="2197863"/>
            <a:ext cx="2175300" cy="43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chemeClr val="dk2"/>
                </a:solidFill>
                <a:latin typeface="Poppins"/>
                <a:ea typeface="Poppins"/>
                <a:cs typeface="Poppins"/>
                <a:sym typeface="Poppins"/>
              </a:rPr>
              <a:t>Example:</a:t>
            </a:r>
            <a:endParaRPr b="1" sz="1700">
              <a:solidFill>
                <a:schemeClr val="dk2"/>
              </a:solidFill>
              <a:latin typeface="Poppins"/>
              <a:ea typeface="Poppins"/>
              <a:cs typeface="Poppins"/>
              <a:sym typeface="Poppi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8" name="Shape 2208"/>
        <p:cNvGrpSpPr/>
        <p:nvPr/>
      </p:nvGrpSpPr>
      <p:grpSpPr>
        <a:xfrm>
          <a:off x="0" y="0"/>
          <a:ext cx="0" cy="0"/>
          <a:chOff x="0" y="0"/>
          <a:chExt cx="0" cy="0"/>
        </a:xfrm>
      </p:grpSpPr>
      <p:sp>
        <p:nvSpPr>
          <p:cNvPr id="2209" name="Google Shape;2209;p7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Conditionals</a:t>
            </a:r>
            <a:endParaRPr/>
          </a:p>
        </p:txBody>
      </p:sp>
      <p:sp>
        <p:nvSpPr>
          <p:cNvPr id="2210" name="Google Shape;2210;p73"/>
          <p:cNvSpPr txBox="1"/>
          <p:nvPr/>
        </p:nvSpPr>
        <p:spPr>
          <a:xfrm>
            <a:off x="838375" y="1064975"/>
            <a:ext cx="7364100" cy="9177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chemeClr val="dk1"/>
              </a:buClr>
              <a:buSzPts val="1700"/>
              <a:buFont typeface="Poppins"/>
              <a:buChar char="➔"/>
            </a:pPr>
            <a:r>
              <a:rPr b="1" lang="en" sz="1700">
                <a:solidFill>
                  <a:schemeClr val="dk1"/>
                </a:solidFill>
                <a:latin typeface="Poppins"/>
                <a:ea typeface="Poppins"/>
                <a:cs typeface="Poppins"/>
                <a:sym typeface="Poppins"/>
              </a:rPr>
              <a:t>Else </a:t>
            </a:r>
            <a:r>
              <a:rPr b="1" lang="en" sz="1700">
                <a:solidFill>
                  <a:schemeClr val="dk1"/>
                </a:solidFill>
                <a:latin typeface="Poppins"/>
                <a:ea typeface="Poppins"/>
                <a:cs typeface="Poppins"/>
                <a:sym typeface="Poppins"/>
              </a:rPr>
              <a:t>If Statement: </a:t>
            </a:r>
            <a:endParaRPr b="1" sz="1700">
              <a:solidFill>
                <a:schemeClr val="dk1"/>
              </a:solidFill>
              <a:latin typeface="Poppins"/>
              <a:ea typeface="Poppins"/>
              <a:cs typeface="Poppins"/>
              <a:sym typeface="Poppins"/>
            </a:endParaRPr>
          </a:p>
          <a:p>
            <a:pPr indent="-336550" lvl="1" marL="914400" marR="0" rtl="0" algn="l">
              <a:lnSpc>
                <a:spcPct val="115000"/>
              </a:lnSpc>
              <a:spcBef>
                <a:spcPts val="0"/>
              </a:spcBef>
              <a:spcAft>
                <a:spcPts val="0"/>
              </a:spcAft>
              <a:buClr>
                <a:schemeClr val="dk1"/>
              </a:buClr>
              <a:buSzPts val="1700"/>
              <a:buFont typeface="Poppins"/>
              <a:buChar char="◆"/>
            </a:pPr>
            <a:r>
              <a:rPr lang="en" sz="1700">
                <a:solidFill>
                  <a:schemeClr val="dk1"/>
                </a:solidFill>
                <a:latin typeface="Poppins"/>
                <a:ea typeface="Poppins"/>
                <a:cs typeface="Poppins"/>
                <a:sym typeface="Poppins"/>
              </a:rPr>
              <a:t>Provides additional conditions if the previous if condition is false.</a:t>
            </a:r>
            <a:endParaRPr sz="17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t/>
            </a:r>
            <a:endParaRPr sz="1700">
              <a:solidFill>
                <a:schemeClr val="dk1"/>
              </a:solidFill>
              <a:latin typeface="Poppins"/>
              <a:ea typeface="Poppins"/>
              <a:cs typeface="Poppins"/>
              <a:sym typeface="Poppins"/>
            </a:endParaRPr>
          </a:p>
          <a:p>
            <a:pPr indent="0" lvl="0" marL="914400" marR="0" rtl="0" algn="l">
              <a:lnSpc>
                <a:spcPct val="115000"/>
              </a:lnSpc>
              <a:spcBef>
                <a:spcPts val="0"/>
              </a:spcBef>
              <a:spcAft>
                <a:spcPts val="0"/>
              </a:spcAft>
              <a:buNone/>
            </a:pPr>
            <a:r>
              <a:t/>
            </a:r>
            <a:endParaRPr sz="1700">
              <a:solidFill>
                <a:schemeClr val="dk1"/>
              </a:solidFill>
              <a:latin typeface="Poppins"/>
              <a:ea typeface="Poppins"/>
              <a:cs typeface="Poppins"/>
              <a:sym typeface="Poppins"/>
            </a:endParaRPr>
          </a:p>
          <a:p>
            <a:pPr indent="0" lvl="0" marL="914400" rtl="0" algn="l">
              <a:lnSpc>
                <a:spcPct val="115000"/>
              </a:lnSpc>
              <a:spcBef>
                <a:spcPts val="0"/>
              </a:spcBef>
              <a:spcAft>
                <a:spcPts val="0"/>
              </a:spcAft>
              <a:buNone/>
            </a:pPr>
            <a:r>
              <a:t/>
            </a:r>
            <a:endParaRPr sz="1700">
              <a:solidFill>
                <a:schemeClr val="dk1"/>
              </a:solidFill>
              <a:latin typeface="Poppins"/>
              <a:ea typeface="Poppins"/>
              <a:cs typeface="Poppins"/>
              <a:sym typeface="Poppins"/>
            </a:endParaRPr>
          </a:p>
          <a:p>
            <a:pPr indent="0" lvl="0" marL="914400" marR="0" rtl="0" algn="l">
              <a:lnSpc>
                <a:spcPct val="115000"/>
              </a:lnSpc>
              <a:spcBef>
                <a:spcPts val="0"/>
              </a:spcBef>
              <a:spcAft>
                <a:spcPts val="0"/>
              </a:spcAft>
              <a:buNone/>
            </a:pPr>
            <a:r>
              <a:t/>
            </a:r>
            <a:endParaRPr b="1" sz="1700">
              <a:solidFill>
                <a:schemeClr val="dk1"/>
              </a:solidFill>
              <a:latin typeface="Poppins"/>
              <a:ea typeface="Poppins"/>
              <a:cs typeface="Poppins"/>
              <a:sym typeface="Poppins"/>
            </a:endParaRPr>
          </a:p>
          <a:p>
            <a:pPr indent="0" lvl="0" marL="914400" rtl="0" algn="l">
              <a:lnSpc>
                <a:spcPct val="115000"/>
              </a:lnSpc>
              <a:spcBef>
                <a:spcPts val="0"/>
              </a:spcBef>
              <a:spcAft>
                <a:spcPts val="0"/>
              </a:spcAft>
              <a:buNone/>
            </a:pPr>
            <a:r>
              <a:t/>
            </a:r>
            <a:endParaRPr sz="1700">
              <a:solidFill>
                <a:schemeClr val="dk1"/>
              </a:solidFill>
              <a:latin typeface="Poppins"/>
              <a:ea typeface="Poppins"/>
              <a:cs typeface="Poppins"/>
              <a:sym typeface="Poppins"/>
            </a:endParaRPr>
          </a:p>
          <a:p>
            <a:pPr indent="0" lvl="0" marL="914400" rtl="0" algn="l">
              <a:lnSpc>
                <a:spcPct val="115000"/>
              </a:lnSpc>
              <a:spcBef>
                <a:spcPts val="0"/>
              </a:spcBef>
              <a:spcAft>
                <a:spcPts val="0"/>
              </a:spcAft>
              <a:buNone/>
            </a:pPr>
            <a:r>
              <a:t/>
            </a:r>
            <a:endParaRPr sz="1700">
              <a:solidFill>
                <a:schemeClr val="dk1"/>
              </a:solidFill>
              <a:latin typeface="Poppins"/>
              <a:ea typeface="Poppins"/>
              <a:cs typeface="Poppins"/>
              <a:sym typeface="Poppins"/>
            </a:endParaRPr>
          </a:p>
        </p:txBody>
      </p:sp>
      <p:sp>
        <p:nvSpPr>
          <p:cNvPr id="2211" name="Google Shape;2211;p73"/>
          <p:cNvSpPr txBox="1"/>
          <p:nvPr>
            <p:ph idx="1" type="subTitle"/>
          </p:nvPr>
        </p:nvSpPr>
        <p:spPr>
          <a:xfrm>
            <a:off x="838375" y="2413175"/>
            <a:ext cx="3313200" cy="24225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lang="en" sz="1300">
                <a:solidFill>
                  <a:schemeClr val="accent1"/>
                </a:solidFill>
              </a:rPr>
              <a:t>if</a:t>
            </a:r>
            <a:r>
              <a:rPr lang="en" sz="1300"/>
              <a:t> (condition1) {</a:t>
            </a:r>
            <a:endParaRPr sz="1300"/>
          </a:p>
          <a:p>
            <a:pPr indent="457200" lvl="0" marL="0" marR="0" rtl="0" algn="l">
              <a:lnSpc>
                <a:spcPct val="150000"/>
              </a:lnSpc>
              <a:spcBef>
                <a:spcPts val="0"/>
              </a:spcBef>
              <a:spcAft>
                <a:spcPts val="0"/>
              </a:spcAft>
              <a:buNone/>
            </a:pPr>
            <a:r>
              <a:rPr lang="en" sz="1300">
                <a:solidFill>
                  <a:schemeClr val="accent2"/>
                </a:solidFill>
              </a:rPr>
              <a:t>// code for condition1</a:t>
            </a:r>
            <a:endParaRPr sz="1300">
              <a:solidFill>
                <a:schemeClr val="accent2"/>
              </a:solidFill>
            </a:endParaRPr>
          </a:p>
          <a:p>
            <a:pPr indent="0" lvl="0" marL="0" marR="0" rtl="0" algn="l">
              <a:lnSpc>
                <a:spcPct val="150000"/>
              </a:lnSpc>
              <a:spcBef>
                <a:spcPts val="0"/>
              </a:spcBef>
              <a:spcAft>
                <a:spcPts val="0"/>
              </a:spcAft>
              <a:buNone/>
            </a:pPr>
            <a:r>
              <a:rPr lang="en" sz="1300"/>
              <a:t>} </a:t>
            </a:r>
            <a:endParaRPr sz="1300"/>
          </a:p>
          <a:p>
            <a:pPr indent="0" lvl="0" marL="0" marR="0" rtl="0" algn="l">
              <a:lnSpc>
                <a:spcPct val="150000"/>
              </a:lnSpc>
              <a:spcBef>
                <a:spcPts val="0"/>
              </a:spcBef>
              <a:spcAft>
                <a:spcPts val="0"/>
              </a:spcAft>
              <a:buNone/>
            </a:pPr>
            <a:r>
              <a:rPr lang="en" sz="1300">
                <a:solidFill>
                  <a:schemeClr val="accent1"/>
                </a:solidFill>
              </a:rPr>
              <a:t>else if</a:t>
            </a:r>
            <a:r>
              <a:rPr lang="en" sz="1300"/>
              <a:t> (condition2) {</a:t>
            </a:r>
            <a:endParaRPr sz="1300"/>
          </a:p>
          <a:p>
            <a:pPr indent="457200" lvl="0" marL="0" marR="0" rtl="0" algn="l">
              <a:lnSpc>
                <a:spcPct val="150000"/>
              </a:lnSpc>
              <a:spcBef>
                <a:spcPts val="0"/>
              </a:spcBef>
              <a:spcAft>
                <a:spcPts val="0"/>
              </a:spcAft>
              <a:buNone/>
            </a:pPr>
            <a:r>
              <a:rPr lang="en" sz="1300">
                <a:solidFill>
                  <a:schemeClr val="accent2"/>
                </a:solidFill>
              </a:rPr>
              <a:t>// code for condition 2</a:t>
            </a:r>
            <a:endParaRPr sz="1300"/>
          </a:p>
          <a:p>
            <a:pPr indent="0" lvl="0" marL="0" marR="0" rtl="0" algn="l">
              <a:lnSpc>
                <a:spcPct val="150000"/>
              </a:lnSpc>
              <a:spcBef>
                <a:spcPts val="0"/>
              </a:spcBef>
              <a:spcAft>
                <a:spcPts val="0"/>
              </a:spcAft>
              <a:buNone/>
            </a:pPr>
            <a:r>
              <a:rPr lang="en" sz="1300"/>
              <a:t>}</a:t>
            </a:r>
            <a:endParaRPr sz="1300"/>
          </a:p>
          <a:p>
            <a:pPr indent="0" lvl="0" marL="0" marR="0" rtl="0" algn="l">
              <a:lnSpc>
                <a:spcPct val="150000"/>
              </a:lnSpc>
              <a:spcBef>
                <a:spcPts val="0"/>
              </a:spcBef>
              <a:spcAft>
                <a:spcPts val="0"/>
              </a:spcAft>
              <a:buNone/>
            </a:pPr>
            <a:r>
              <a:t/>
            </a:r>
            <a:endParaRPr sz="1300"/>
          </a:p>
          <a:p>
            <a:pPr indent="0" lvl="0" marL="0" marR="0" rtl="0" algn="l">
              <a:lnSpc>
                <a:spcPct val="150000"/>
              </a:lnSpc>
              <a:spcBef>
                <a:spcPts val="0"/>
              </a:spcBef>
              <a:spcAft>
                <a:spcPts val="0"/>
              </a:spcAft>
              <a:buNone/>
            </a:pPr>
            <a:r>
              <a:t/>
            </a:r>
            <a:endParaRPr sz="1300"/>
          </a:p>
          <a:p>
            <a:pPr indent="0" lvl="0" marL="0" marR="0" rtl="0" algn="l">
              <a:lnSpc>
                <a:spcPct val="150000"/>
              </a:lnSpc>
              <a:spcBef>
                <a:spcPts val="0"/>
              </a:spcBef>
              <a:spcAft>
                <a:spcPts val="0"/>
              </a:spcAft>
              <a:buNone/>
            </a:pPr>
            <a:r>
              <a:t/>
            </a:r>
            <a:endParaRPr sz="1300"/>
          </a:p>
          <a:p>
            <a:pPr indent="0" lvl="0" marL="0" marR="0" rtl="0" algn="l">
              <a:lnSpc>
                <a:spcPct val="150000"/>
              </a:lnSpc>
              <a:spcBef>
                <a:spcPts val="0"/>
              </a:spcBef>
              <a:spcAft>
                <a:spcPts val="0"/>
              </a:spcAft>
              <a:buNone/>
            </a:pPr>
            <a:r>
              <a:t/>
            </a:r>
            <a:endParaRPr sz="1300"/>
          </a:p>
        </p:txBody>
      </p:sp>
      <p:sp>
        <p:nvSpPr>
          <p:cNvPr id="2212" name="Google Shape;2212;p73"/>
          <p:cNvSpPr txBox="1"/>
          <p:nvPr>
            <p:ph idx="1" type="subTitle"/>
          </p:nvPr>
        </p:nvSpPr>
        <p:spPr>
          <a:xfrm>
            <a:off x="4715525" y="2413175"/>
            <a:ext cx="3313200" cy="24225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300">
                <a:solidFill>
                  <a:schemeClr val="accent1"/>
                </a:solidFill>
              </a:rPr>
              <a:t>if</a:t>
            </a:r>
            <a:r>
              <a:rPr lang="en" sz="1300"/>
              <a:t> (score &gt;= 50) {</a:t>
            </a:r>
            <a:endParaRPr sz="1300"/>
          </a:p>
          <a:p>
            <a:pPr indent="0" lvl="0" marL="0" marR="0" rtl="0" algn="l">
              <a:lnSpc>
                <a:spcPct val="115000"/>
              </a:lnSpc>
              <a:spcBef>
                <a:spcPts val="0"/>
              </a:spcBef>
              <a:spcAft>
                <a:spcPts val="0"/>
              </a:spcAft>
              <a:buNone/>
            </a:pPr>
            <a:r>
              <a:rPr lang="en" sz="1300"/>
              <a:t>    System.out.println(</a:t>
            </a:r>
            <a:r>
              <a:rPr lang="en" sz="1300">
                <a:solidFill>
                  <a:schemeClr val="lt2"/>
                </a:solidFill>
              </a:rPr>
              <a:t>"Pass"</a:t>
            </a:r>
            <a:r>
              <a:rPr lang="en" sz="1300"/>
              <a:t>);</a:t>
            </a:r>
            <a:endParaRPr sz="1300"/>
          </a:p>
          <a:p>
            <a:pPr indent="0" lvl="0" marL="0" marR="0" rtl="0" algn="l">
              <a:lnSpc>
                <a:spcPct val="115000"/>
              </a:lnSpc>
              <a:spcBef>
                <a:spcPts val="0"/>
              </a:spcBef>
              <a:spcAft>
                <a:spcPts val="0"/>
              </a:spcAft>
              <a:buNone/>
            </a:pPr>
            <a:r>
              <a:rPr lang="en" sz="1300"/>
              <a:t>} </a:t>
            </a:r>
            <a:endParaRPr sz="1300"/>
          </a:p>
          <a:p>
            <a:pPr indent="0" lvl="0" marL="0" marR="0" rtl="0" algn="l">
              <a:lnSpc>
                <a:spcPct val="115000"/>
              </a:lnSpc>
              <a:spcBef>
                <a:spcPts val="0"/>
              </a:spcBef>
              <a:spcAft>
                <a:spcPts val="0"/>
              </a:spcAft>
              <a:buNone/>
            </a:pPr>
            <a:r>
              <a:rPr lang="en" sz="1300">
                <a:solidFill>
                  <a:schemeClr val="accent1"/>
                </a:solidFill>
              </a:rPr>
              <a:t>else if</a:t>
            </a:r>
            <a:r>
              <a:rPr lang="en" sz="1300"/>
              <a:t> (score &gt;= 30) {</a:t>
            </a:r>
            <a:endParaRPr sz="1300"/>
          </a:p>
          <a:p>
            <a:pPr indent="0" lvl="0" marL="0" marR="0" rtl="0" algn="l">
              <a:lnSpc>
                <a:spcPct val="115000"/>
              </a:lnSpc>
              <a:spcBef>
                <a:spcPts val="0"/>
              </a:spcBef>
              <a:spcAft>
                <a:spcPts val="0"/>
              </a:spcAft>
              <a:buNone/>
            </a:pPr>
            <a:r>
              <a:rPr lang="en" sz="1300"/>
              <a:t>    System.out.println(</a:t>
            </a:r>
            <a:r>
              <a:rPr lang="en" sz="1300">
                <a:solidFill>
                  <a:schemeClr val="lt2"/>
                </a:solidFill>
              </a:rPr>
              <a:t>"Try Again"</a:t>
            </a:r>
            <a:r>
              <a:rPr lang="en" sz="1300"/>
              <a:t>);</a:t>
            </a:r>
            <a:endParaRPr sz="1300"/>
          </a:p>
          <a:p>
            <a:pPr indent="0" lvl="0" marL="0" marR="0" rtl="0" algn="l">
              <a:lnSpc>
                <a:spcPct val="115000"/>
              </a:lnSpc>
              <a:spcBef>
                <a:spcPts val="0"/>
              </a:spcBef>
              <a:spcAft>
                <a:spcPts val="0"/>
              </a:spcAft>
              <a:buNone/>
            </a:pPr>
            <a:r>
              <a:rPr lang="en" sz="1300"/>
              <a:t>}</a:t>
            </a:r>
            <a:endParaRPr sz="1300"/>
          </a:p>
          <a:p>
            <a:pPr indent="0" lvl="0" marL="0" marR="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lang="en" sz="1300">
                <a:solidFill>
                  <a:schemeClr val="dk2"/>
                </a:solidFill>
              </a:rPr>
              <a:t>Output</a:t>
            </a:r>
            <a:r>
              <a:rPr lang="en" sz="1300"/>
              <a:t>: prints “Try Again” if score is greater than or equal to 30, but not greater than or equal to 50. </a:t>
            </a:r>
            <a:endParaRPr sz="1300"/>
          </a:p>
          <a:p>
            <a:pPr indent="0" lvl="0" marL="0" marR="0" rtl="0" algn="l">
              <a:lnSpc>
                <a:spcPct val="100000"/>
              </a:lnSpc>
              <a:spcBef>
                <a:spcPts val="0"/>
              </a:spcBef>
              <a:spcAft>
                <a:spcPts val="0"/>
              </a:spcAft>
              <a:buNone/>
            </a:pPr>
            <a:r>
              <a:t/>
            </a:r>
            <a:endParaRPr sz="1300"/>
          </a:p>
        </p:txBody>
      </p:sp>
      <p:sp>
        <p:nvSpPr>
          <p:cNvPr id="2213" name="Google Shape;2213;p73"/>
          <p:cNvSpPr txBox="1"/>
          <p:nvPr/>
        </p:nvSpPr>
        <p:spPr>
          <a:xfrm>
            <a:off x="1407325" y="1982675"/>
            <a:ext cx="2175300" cy="43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chemeClr val="dk2"/>
                </a:solidFill>
                <a:latin typeface="Poppins"/>
                <a:ea typeface="Poppins"/>
                <a:cs typeface="Poppins"/>
                <a:sym typeface="Poppins"/>
              </a:rPr>
              <a:t>Syntax: </a:t>
            </a:r>
            <a:endParaRPr b="1" sz="1700">
              <a:solidFill>
                <a:schemeClr val="dk2"/>
              </a:solidFill>
              <a:latin typeface="Poppins"/>
              <a:ea typeface="Poppins"/>
              <a:cs typeface="Poppins"/>
              <a:sym typeface="Poppins"/>
            </a:endParaRPr>
          </a:p>
        </p:txBody>
      </p:sp>
      <p:sp>
        <p:nvSpPr>
          <p:cNvPr id="2214" name="Google Shape;2214;p73"/>
          <p:cNvSpPr txBox="1"/>
          <p:nvPr/>
        </p:nvSpPr>
        <p:spPr>
          <a:xfrm>
            <a:off x="5284475" y="1982663"/>
            <a:ext cx="2175300" cy="43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chemeClr val="dk2"/>
                </a:solidFill>
                <a:latin typeface="Poppins"/>
                <a:ea typeface="Poppins"/>
                <a:cs typeface="Poppins"/>
                <a:sym typeface="Poppins"/>
              </a:rPr>
              <a:t>Example:</a:t>
            </a:r>
            <a:endParaRPr b="1" sz="1700">
              <a:solidFill>
                <a:schemeClr val="dk2"/>
              </a:solidFill>
              <a:latin typeface="Poppins"/>
              <a:ea typeface="Poppins"/>
              <a:cs typeface="Poppins"/>
              <a:sym typeface="Poppin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8" name="Shape 2218"/>
        <p:cNvGrpSpPr/>
        <p:nvPr/>
      </p:nvGrpSpPr>
      <p:grpSpPr>
        <a:xfrm>
          <a:off x="0" y="0"/>
          <a:ext cx="0" cy="0"/>
          <a:chOff x="0" y="0"/>
          <a:chExt cx="0" cy="0"/>
        </a:xfrm>
      </p:grpSpPr>
      <p:sp>
        <p:nvSpPr>
          <p:cNvPr id="2219" name="Google Shape;2219;p7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Conditionals</a:t>
            </a:r>
            <a:endParaRPr/>
          </a:p>
        </p:txBody>
      </p:sp>
      <p:sp>
        <p:nvSpPr>
          <p:cNvPr id="2220" name="Google Shape;2220;p74"/>
          <p:cNvSpPr txBox="1"/>
          <p:nvPr/>
        </p:nvSpPr>
        <p:spPr>
          <a:xfrm>
            <a:off x="838375" y="1064975"/>
            <a:ext cx="7364100" cy="9177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chemeClr val="dk1"/>
              </a:buClr>
              <a:buSzPts val="1700"/>
              <a:buFont typeface="Poppins"/>
              <a:buChar char="➔"/>
            </a:pPr>
            <a:r>
              <a:rPr b="1" lang="en" sz="1700">
                <a:solidFill>
                  <a:schemeClr val="dk1"/>
                </a:solidFill>
                <a:latin typeface="Poppins"/>
                <a:ea typeface="Poppins"/>
                <a:cs typeface="Poppins"/>
                <a:sym typeface="Poppins"/>
              </a:rPr>
              <a:t>Else Statement: </a:t>
            </a:r>
            <a:endParaRPr b="1" sz="1700">
              <a:solidFill>
                <a:schemeClr val="dk1"/>
              </a:solidFill>
              <a:latin typeface="Poppins"/>
              <a:ea typeface="Poppins"/>
              <a:cs typeface="Poppins"/>
              <a:sym typeface="Poppins"/>
            </a:endParaRPr>
          </a:p>
          <a:p>
            <a:pPr indent="-336550" lvl="1" marL="914400" marR="0" rtl="0" algn="l">
              <a:lnSpc>
                <a:spcPct val="115000"/>
              </a:lnSpc>
              <a:spcBef>
                <a:spcPts val="0"/>
              </a:spcBef>
              <a:spcAft>
                <a:spcPts val="0"/>
              </a:spcAft>
              <a:buClr>
                <a:schemeClr val="dk1"/>
              </a:buClr>
              <a:buSzPts val="1700"/>
              <a:buFont typeface="Poppins"/>
              <a:buChar char="◆"/>
            </a:pPr>
            <a:r>
              <a:rPr lang="en" sz="1700">
                <a:solidFill>
                  <a:schemeClr val="dk1"/>
                </a:solidFill>
                <a:latin typeface="Poppins"/>
                <a:ea typeface="Poppins"/>
                <a:cs typeface="Poppins"/>
                <a:sym typeface="Poppins"/>
              </a:rPr>
              <a:t>Executes a block of code if none of the preceding conditions are true.</a:t>
            </a:r>
            <a:endParaRPr sz="17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t/>
            </a:r>
            <a:endParaRPr sz="1700">
              <a:solidFill>
                <a:schemeClr val="dk1"/>
              </a:solidFill>
              <a:latin typeface="Poppins"/>
              <a:ea typeface="Poppins"/>
              <a:cs typeface="Poppins"/>
              <a:sym typeface="Poppins"/>
            </a:endParaRPr>
          </a:p>
          <a:p>
            <a:pPr indent="0" lvl="0" marL="914400" marR="0" rtl="0" algn="l">
              <a:lnSpc>
                <a:spcPct val="115000"/>
              </a:lnSpc>
              <a:spcBef>
                <a:spcPts val="0"/>
              </a:spcBef>
              <a:spcAft>
                <a:spcPts val="0"/>
              </a:spcAft>
              <a:buNone/>
            </a:pPr>
            <a:r>
              <a:t/>
            </a:r>
            <a:endParaRPr sz="1700">
              <a:solidFill>
                <a:schemeClr val="dk1"/>
              </a:solidFill>
              <a:latin typeface="Poppins"/>
              <a:ea typeface="Poppins"/>
              <a:cs typeface="Poppins"/>
              <a:sym typeface="Poppins"/>
            </a:endParaRPr>
          </a:p>
          <a:p>
            <a:pPr indent="0" lvl="0" marL="914400" rtl="0" algn="l">
              <a:lnSpc>
                <a:spcPct val="115000"/>
              </a:lnSpc>
              <a:spcBef>
                <a:spcPts val="0"/>
              </a:spcBef>
              <a:spcAft>
                <a:spcPts val="0"/>
              </a:spcAft>
              <a:buNone/>
            </a:pPr>
            <a:r>
              <a:t/>
            </a:r>
            <a:endParaRPr sz="1700">
              <a:solidFill>
                <a:schemeClr val="dk1"/>
              </a:solidFill>
              <a:latin typeface="Poppins"/>
              <a:ea typeface="Poppins"/>
              <a:cs typeface="Poppins"/>
              <a:sym typeface="Poppins"/>
            </a:endParaRPr>
          </a:p>
          <a:p>
            <a:pPr indent="0" lvl="0" marL="914400" marR="0" rtl="0" algn="l">
              <a:lnSpc>
                <a:spcPct val="115000"/>
              </a:lnSpc>
              <a:spcBef>
                <a:spcPts val="0"/>
              </a:spcBef>
              <a:spcAft>
                <a:spcPts val="0"/>
              </a:spcAft>
              <a:buNone/>
            </a:pPr>
            <a:r>
              <a:t/>
            </a:r>
            <a:endParaRPr b="1" sz="1700">
              <a:solidFill>
                <a:schemeClr val="dk1"/>
              </a:solidFill>
              <a:latin typeface="Poppins"/>
              <a:ea typeface="Poppins"/>
              <a:cs typeface="Poppins"/>
              <a:sym typeface="Poppins"/>
            </a:endParaRPr>
          </a:p>
          <a:p>
            <a:pPr indent="0" lvl="0" marL="914400" rtl="0" algn="l">
              <a:lnSpc>
                <a:spcPct val="115000"/>
              </a:lnSpc>
              <a:spcBef>
                <a:spcPts val="0"/>
              </a:spcBef>
              <a:spcAft>
                <a:spcPts val="0"/>
              </a:spcAft>
              <a:buNone/>
            </a:pPr>
            <a:r>
              <a:t/>
            </a:r>
            <a:endParaRPr sz="1700">
              <a:solidFill>
                <a:schemeClr val="dk1"/>
              </a:solidFill>
              <a:latin typeface="Poppins"/>
              <a:ea typeface="Poppins"/>
              <a:cs typeface="Poppins"/>
              <a:sym typeface="Poppins"/>
            </a:endParaRPr>
          </a:p>
          <a:p>
            <a:pPr indent="0" lvl="0" marL="914400" rtl="0" algn="l">
              <a:lnSpc>
                <a:spcPct val="115000"/>
              </a:lnSpc>
              <a:spcBef>
                <a:spcPts val="0"/>
              </a:spcBef>
              <a:spcAft>
                <a:spcPts val="0"/>
              </a:spcAft>
              <a:buNone/>
            </a:pPr>
            <a:r>
              <a:t/>
            </a:r>
            <a:endParaRPr sz="1700">
              <a:solidFill>
                <a:schemeClr val="dk1"/>
              </a:solidFill>
              <a:latin typeface="Poppins"/>
              <a:ea typeface="Poppins"/>
              <a:cs typeface="Poppins"/>
              <a:sym typeface="Poppins"/>
            </a:endParaRPr>
          </a:p>
        </p:txBody>
      </p:sp>
      <p:sp>
        <p:nvSpPr>
          <p:cNvPr id="2221" name="Google Shape;2221;p74"/>
          <p:cNvSpPr txBox="1"/>
          <p:nvPr>
            <p:ph idx="1" type="subTitle"/>
          </p:nvPr>
        </p:nvSpPr>
        <p:spPr>
          <a:xfrm>
            <a:off x="838375" y="2460425"/>
            <a:ext cx="3313200" cy="19692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accent1"/>
                </a:solidFill>
              </a:rPr>
              <a:t>else </a:t>
            </a:r>
            <a:r>
              <a:rPr lang="en"/>
              <a:t>{</a:t>
            </a:r>
            <a:endParaRPr/>
          </a:p>
          <a:p>
            <a:pPr indent="0" lvl="0" marL="457200" rtl="0" algn="l">
              <a:lnSpc>
                <a:spcPct val="150000"/>
              </a:lnSpc>
              <a:spcBef>
                <a:spcPts val="0"/>
              </a:spcBef>
              <a:spcAft>
                <a:spcPts val="0"/>
              </a:spcAft>
              <a:buNone/>
            </a:pPr>
            <a:r>
              <a:rPr lang="en">
                <a:solidFill>
                  <a:schemeClr val="accent2"/>
                </a:solidFill>
              </a:rPr>
              <a:t>// code to be executed if all conditions are false</a:t>
            </a:r>
            <a:endParaRPr>
              <a:solidFill>
                <a:schemeClr val="accent2"/>
              </a:solidFill>
            </a:endParaRPr>
          </a:p>
          <a:p>
            <a:pPr indent="0" lvl="0" marL="0" rtl="0" algn="l">
              <a:lnSpc>
                <a:spcPct val="150000"/>
              </a:lnSpc>
              <a:spcBef>
                <a:spcPts val="0"/>
              </a:spcBef>
              <a:spcAft>
                <a:spcPts val="0"/>
              </a:spcAft>
              <a:buNone/>
            </a:pPr>
            <a:r>
              <a:rPr lang="en"/>
              <a:t>}</a:t>
            </a:r>
            <a:endParaRPr/>
          </a:p>
          <a:p>
            <a:pPr indent="0" lvl="0" marL="0" rtl="0" algn="l">
              <a:lnSpc>
                <a:spcPct val="150000"/>
              </a:lnSpc>
              <a:spcBef>
                <a:spcPts val="0"/>
              </a:spcBef>
              <a:spcAft>
                <a:spcPts val="0"/>
              </a:spcAft>
              <a:buNone/>
            </a:pPr>
            <a:r>
              <a:t/>
            </a:r>
            <a:endParaRPr>
              <a:solidFill>
                <a:schemeClr val="accent1"/>
              </a:solidFill>
            </a:endParaRPr>
          </a:p>
          <a:p>
            <a:pPr indent="0" lvl="0" marL="0" marR="0" rtl="0" algn="l">
              <a:lnSpc>
                <a:spcPct val="150000"/>
              </a:lnSpc>
              <a:spcBef>
                <a:spcPts val="0"/>
              </a:spcBef>
              <a:spcAft>
                <a:spcPts val="0"/>
              </a:spcAft>
              <a:buNone/>
            </a:pPr>
            <a:r>
              <a:t/>
            </a:r>
            <a:endParaRPr>
              <a:solidFill>
                <a:schemeClr val="accent1"/>
              </a:solidFill>
            </a:endParaRPr>
          </a:p>
          <a:p>
            <a:pPr indent="0" lvl="0" marL="0" marR="0" rtl="0" algn="l">
              <a:lnSpc>
                <a:spcPct val="150000"/>
              </a:lnSpc>
              <a:spcBef>
                <a:spcPts val="0"/>
              </a:spcBef>
              <a:spcAft>
                <a:spcPts val="0"/>
              </a:spcAft>
              <a:buNone/>
            </a:pPr>
            <a:r>
              <a:t/>
            </a:r>
            <a:endParaRPr/>
          </a:p>
          <a:p>
            <a:pPr indent="0" lvl="0" marL="0" marR="0" rtl="0" algn="l">
              <a:lnSpc>
                <a:spcPct val="150000"/>
              </a:lnSpc>
              <a:spcBef>
                <a:spcPts val="0"/>
              </a:spcBef>
              <a:spcAft>
                <a:spcPts val="0"/>
              </a:spcAft>
              <a:buNone/>
            </a:pPr>
            <a:r>
              <a:t/>
            </a:r>
            <a:endParaRPr/>
          </a:p>
          <a:p>
            <a:pPr indent="0" lvl="0" marL="0" marR="0" rtl="0" algn="l">
              <a:lnSpc>
                <a:spcPct val="150000"/>
              </a:lnSpc>
              <a:spcBef>
                <a:spcPts val="0"/>
              </a:spcBef>
              <a:spcAft>
                <a:spcPts val="0"/>
              </a:spcAft>
              <a:buNone/>
            </a:pPr>
            <a:r>
              <a:t/>
            </a:r>
            <a:endParaRPr/>
          </a:p>
          <a:p>
            <a:pPr indent="0" lvl="0" marL="0" marR="0" rtl="0" algn="l">
              <a:lnSpc>
                <a:spcPct val="150000"/>
              </a:lnSpc>
              <a:spcBef>
                <a:spcPts val="0"/>
              </a:spcBef>
              <a:spcAft>
                <a:spcPts val="0"/>
              </a:spcAft>
              <a:buNone/>
            </a:pPr>
            <a:r>
              <a:t/>
            </a:r>
            <a:endParaRPr/>
          </a:p>
        </p:txBody>
      </p:sp>
      <p:sp>
        <p:nvSpPr>
          <p:cNvPr id="2222" name="Google Shape;2222;p74"/>
          <p:cNvSpPr txBox="1"/>
          <p:nvPr>
            <p:ph idx="1" type="subTitle"/>
          </p:nvPr>
        </p:nvSpPr>
        <p:spPr>
          <a:xfrm>
            <a:off x="4715525" y="2460425"/>
            <a:ext cx="3313200" cy="19692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else </a:t>
            </a:r>
            <a:r>
              <a:rPr lang="en"/>
              <a:t>{</a:t>
            </a:r>
            <a:endParaRPr/>
          </a:p>
          <a:p>
            <a:pPr indent="0" lvl="0" marL="0" rtl="0" algn="l">
              <a:spcBef>
                <a:spcPts val="0"/>
              </a:spcBef>
              <a:spcAft>
                <a:spcPts val="0"/>
              </a:spcAft>
              <a:buNone/>
            </a:pPr>
            <a:r>
              <a:rPr lang="en"/>
              <a:t>    System.out.println(</a:t>
            </a:r>
            <a:r>
              <a:rPr lang="en">
                <a:solidFill>
                  <a:schemeClr val="lt2"/>
                </a:solidFill>
              </a:rPr>
              <a:t>"Fail"</a:t>
            </a:r>
            <a:r>
              <a:rPr lang="en"/>
              <a: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accent1"/>
                </a:solidFill>
              </a:rPr>
              <a:t>Output</a:t>
            </a:r>
            <a:r>
              <a:rPr lang="en"/>
              <a:t>: Prints “Fail” in console if all preceding else/else if conditions are false. </a:t>
            </a:r>
            <a:endParaRPr/>
          </a:p>
          <a:p>
            <a:pPr indent="0" lvl="0" marL="0" rtl="0" algn="l">
              <a:spcBef>
                <a:spcPts val="0"/>
              </a:spcBef>
              <a:spcAft>
                <a:spcPts val="0"/>
              </a:spcAft>
              <a:buNone/>
            </a:pPr>
            <a:r>
              <a:t/>
            </a:r>
            <a:endParaRPr>
              <a:solidFill>
                <a:schemeClr val="accent1"/>
              </a:solidFill>
            </a:endParaRPr>
          </a:p>
          <a:p>
            <a:pPr indent="0" lvl="0" marL="0" rtl="0" algn="l">
              <a:lnSpc>
                <a:spcPct val="115000"/>
              </a:lnSpc>
              <a:spcBef>
                <a:spcPts val="0"/>
              </a:spcBef>
              <a:spcAft>
                <a:spcPts val="0"/>
              </a:spcAft>
              <a:buNone/>
            </a:pPr>
            <a:r>
              <a:t/>
            </a:r>
            <a:endParaRPr>
              <a:solidFill>
                <a:schemeClr val="accent1"/>
              </a:solidFill>
            </a:endParaRPr>
          </a:p>
          <a:p>
            <a:pPr indent="0" lvl="0" marL="0" marR="0" rtl="0" algn="l">
              <a:lnSpc>
                <a:spcPct val="100000"/>
              </a:lnSpc>
              <a:spcBef>
                <a:spcPts val="0"/>
              </a:spcBef>
              <a:spcAft>
                <a:spcPts val="0"/>
              </a:spcAft>
              <a:buNone/>
            </a:pPr>
            <a:r>
              <a:t/>
            </a:r>
            <a:endParaRPr/>
          </a:p>
        </p:txBody>
      </p:sp>
      <p:sp>
        <p:nvSpPr>
          <p:cNvPr id="2223" name="Google Shape;2223;p74"/>
          <p:cNvSpPr txBox="1"/>
          <p:nvPr/>
        </p:nvSpPr>
        <p:spPr>
          <a:xfrm>
            <a:off x="1407325" y="2029925"/>
            <a:ext cx="2175300" cy="43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chemeClr val="dk2"/>
                </a:solidFill>
                <a:latin typeface="Poppins"/>
                <a:ea typeface="Poppins"/>
                <a:cs typeface="Poppins"/>
                <a:sym typeface="Poppins"/>
              </a:rPr>
              <a:t>Syntax: </a:t>
            </a:r>
            <a:endParaRPr b="1" sz="1700">
              <a:solidFill>
                <a:schemeClr val="dk2"/>
              </a:solidFill>
              <a:latin typeface="Poppins"/>
              <a:ea typeface="Poppins"/>
              <a:cs typeface="Poppins"/>
              <a:sym typeface="Poppins"/>
            </a:endParaRPr>
          </a:p>
        </p:txBody>
      </p:sp>
      <p:sp>
        <p:nvSpPr>
          <p:cNvPr id="2224" name="Google Shape;2224;p74"/>
          <p:cNvSpPr txBox="1"/>
          <p:nvPr/>
        </p:nvSpPr>
        <p:spPr>
          <a:xfrm>
            <a:off x="5284475" y="2029913"/>
            <a:ext cx="2175300" cy="43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chemeClr val="dk2"/>
                </a:solidFill>
                <a:latin typeface="Poppins"/>
                <a:ea typeface="Poppins"/>
                <a:cs typeface="Poppins"/>
                <a:sym typeface="Poppins"/>
              </a:rPr>
              <a:t>Example:</a:t>
            </a:r>
            <a:endParaRPr b="1" sz="1700">
              <a:solidFill>
                <a:schemeClr val="dk2"/>
              </a:solidFill>
              <a:latin typeface="Poppins"/>
              <a:ea typeface="Poppins"/>
              <a:cs typeface="Poppins"/>
              <a:sym typeface="Poppi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8" name="Shape 2228"/>
        <p:cNvGrpSpPr/>
        <p:nvPr/>
      </p:nvGrpSpPr>
      <p:grpSpPr>
        <a:xfrm>
          <a:off x="0" y="0"/>
          <a:ext cx="0" cy="0"/>
          <a:chOff x="0" y="0"/>
          <a:chExt cx="0" cy="0"/>
        </a:xfrm>
      </p:grpSpPr>
      <p:sp>
        <p:nvSpPr>
          <p:cNvPr id="2229" name="Google Shape;2229;p75"/>
          <p:cNvSpPr txBox="1"/>
          <p:nvPr>
            <p:ph type="title"/>
          </p:nvPr>
        </p:nvSpPr>
        <p:spPr>
          <a:xfrm>
            <a:off x="720000" y="2637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Conditionals - Switches </a:t>
            </a:r>
            <a:endParaRPr/>
          </a:p>
        </p:txBody>
      </p:sp>
      <p:sp>
        <p:nvSpPr>
          <p:cNvPr id="2230" name="Google Shape;2230;p75"/>
          <p:cNvSpPr txBox="1"/>
          <p:nvPr/>
        </p:nvSpPr>
        <p:spPr>
          <a:xfrm>
            <a:off x="838375" y="895025"/>
            <a:ext cx="7364100" cy="917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Allows a variable to be tested for equality against a list of values (cases).</a:t>
            </a:r>
            <a:endParaRPr>
              <a:solidFill>
                <a:schemeClr val="dk1"/>
              </a:solidFill>
              <a:latin typeface="Poppins"/>
              <a:ea typeface="Poppins"/>
              <a:cs typeface="Poppins"/>
              <a:sym typeface="Poppins"/>
            </a:endParaRPr>
          </a:p>
          <a:p>
            <a:pPr indent="-317500" lvl="0" marL="457200" rtl="0" algn="l">
              <a:lnSpc>
                <a:spcPct val="115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Each case should end with a </a:t>
            </a:r>
            <a:r>
              <a:rPr i="1" lang="en">
                <a:solidFill>
                  <a:schemeClr val="dk1"/>
                </a:solidFill>
                <a:latin typeface="Poppins"/>
                <a:ea typeface="Poppins"/>
                <a:cs typeface="Poppins"/>
                <a:sym typeface="Poppins"/>
              </a:rPr>
              <a:t>break</a:t>
            </a:r>
            <a:r>
              <a:rPr lang="en">
                <a:solidFill>
                  <a:schemeClr val="dk1"/>
                </a:solidFill>
                <a:latin typeface="Poppins"/>
                <a:ea typeface="Poppins"/>
                <a:cs typeface="Poppins"/>
                <a:sym typeface="Poppins"/>
              </a:rPr>
              <a:t> statement to prevent fall-through.</a:t>
            </a:r>
            <a:endParaRPr>
              <a:solidFill>
                <a:schemeClr val="dk1"/>
              </a:solidFill>
              <a:latin typeface="Poppins"/>
              <a:ea typeface="Poppins"/>
              <a:cs typeface="Poppins"/>
              <a:sym typeface="Poppins"/>
            </a:endParaRPr>
          </a:p>
          <a:p>
            <a:pPr indent="-317500" lvl="0" marL="457200" rtl="0" algn="l">
              <a:lnSpc>
                <a:spcPct val="115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The </a:t>
            </a:r>
            <a:r>
              <a:rPr i="1" lang="en">
                <a:solidFill>
                  <a:schemeClr val="dk1"/>
                </a:solidFill>
                <a:latin typeface="Poppins"/>
                <a:ea typeface="Poppins"/>
                <a:cs typeface="Poppins"/>
                <a:sym typeface="Poppins"/>
              </a:rPr>
              <a:t>default</a:t>
            </a:r>
            <a:r>
              <a:rPr lang="en">
                <a:solidFill>
                  <a:schemeClr val="dk1"/>
                </a:solidFill>
                <a:latin typeface="Poppins"/>
                <a:ea typeface="Poppins"/>
                <a:cs typeface="Poppins"/>
                <a:sym typeface="Poppins"/>
              </a:rPr>
              <a:t> case is optional and executes if no cases match.</a:t>
            </a:r>
            <a:endParaRPr sz="1700">
              <a:solidFill>
                <a:schemeClr val="dk1"/>
              </a:solidFill>
              <a:latin typeface="Poppins"/>
              <a:ea typeface="Poppins"/>
              <a:cs typeface="Poppins"/>
              <a:sym typeface="Poppins"/>
            </a:endParaRPr>
          </a:p>
          <a:p>
            <a:pPr indent="0" lvl="0" marL="914400" marR="0" rtl="0" algn="l">
              <a:lnSpc>
                <a:spcPct val="115000"/>
              </a:lnSpc>
              <a:spcBef>
                <a:spcPts val="0"/>
              </a:spcBef>
              <a:spcAft>
                <a:spcPts val="0"/>
              </a:spcAft>
              <a:buNone/>
            </a:pPr>
            <a:r>
              <a:t/>
            </a:r>
            <a:endParaRPr sz="1700">
              <a:solidFill>
                <a:schemeClr val="dk1"/>
              </a:solidFill>
              <a:latin typeface="Poppins"/>
              <a:ea typeface="Poppins"/>
              <a:cs typeface="Poppins"/>
              <a:sym typeface="Poppins"/>
            </a:endParaRPr>
          </a:p>
          <a:p>
            <a:pPr indent="0" lvl="0" marL="914400" rtl="0" algn="l">
              <a:lnSpc>
                <a:spcPct val="115000"/>
              </a:lnSpc>
              <a:spcBef>
                <a:spcPts val="0"/>
              </a:spcBef>
              <a:spcAft>
                <a:spcPts val="0"/>
              </a:spcAft>
              <a:buNone/>
            </a:pPr>
            <a:r>
              <a:t/>
            </a:r>
            <a:endParaRPr sz="1700">
              <a:solidFill>
                <a:schemeClr val="dk1"/>
              </a:solidFill>
              <a:latin typeface="Poppins"/>
              <a:ea typeface="Poppins"/>
              <a:cs typeface="Poppins"/>
              <a:sym typeface="Poppins"/>
            </a:endParaRPr>
          </a:p>
          <a:p>
            <a:pPr indent="0" lvl="0" marL="914400" marR="0" rtl="0" algn="l">
              <a:lnSpc>
                <a:spcPct val="115000"/>
              </a:lnSpc>
              <a:spcBef>
                <a:spcPts val="0"/>
              </a:spcBef>
              <a:spcAft>
                <a:spcPts val="0"/>
              </a:spcAft>
              <a:buNone/>
            </a:pPr>
            <a:r>
              <a:t/>
            </a:r>
            <a:endParaRPr b="1" sz="1700">
              <a:solidFill>
                <a:schemeClr val="dk1"/>
              </a:solidFill>
              <a:latin typeface="Poppins"/>
              <a:ea typeface="Poppins"/>
              <a:cs typeface="Poppins"/>
              <a:sym typeface="Poppins"/>
            </a:endParaRPr>
          </a:p>
          <a:p>
            <a:pPr indent="0" lvl="0" marL="914400" rtl="0" algn="l">
              <a:lnSpc>
                <a:spcPct val="115000"/>
              </a:lnSpc>
              <a:spcBef>
                <a:spcPts val="0"/>
              </a:spcBef>
              <a:spcAft>
                <a:spcPts val="0"/>
              </a:spcAft>
              <a:buNone/>
            </a:pPr>
            <a:r>
              <a:t/>
            </a:r>
            <a:endParaRPr sz="1700">
              <a:solidFill>
                <a:schemeClr val="dk1"/>
              </a:solidFill>
              <a:latin typeface="Poppins"/>
              <a:ea typeface="Poppins"/>
              <a:cs typeface="Poppins"/>
              <a:sym typeface="Poppins"/>
            </a:endParaRPr>
          </a:p>
          <a:p>
            <a:pPr indent="0" lvl="0" marL="914400" rtl="0" algn="l">
              <a:lnSpc>
                <a:spcPct val="115000"/>
              </a:lnSpc>
              <a:spcBef>
                <a:spcPts val="0"/>
              </a:spcBef>
              <a:spcAft>
                <a:spcPts val="0"/>
              </a:spcAft>
              <a:buNone/>
            </a:pPr>
            <a:r>
              <a:t/>
            </a:r>
            <a:endParaRPr sz="1700">
              <a:solidFill>
                <a:schemeClr val="dk1"/>
              </a:solidFill>
              <a:latin typeface="Poppins"/>
              <a:ea typeface="Poppins"/>
              <a:cs typeface="Poppins"/>
              <a:sym typeface="Poppins"/>
            </a:endParaRPr>
          </a:p>
        </p:txBody>
      </p:sp>
      <p:sp>
        <p:nvSpPr>
          <p:cNvPr id="2231" name="Google Shape;2231;p75"/>
          <p:cNvSpPr txBox="1"/>
          <p:nvPr>
            <p:ph idx="1" type="subTitle"/>
          </p:nvPr>
        </p:nvSpPr>
        <p:spPr>
          <a:xfrm>
            <a:off x="844675" y="2154525"/>
            <a:ext cx="3387600" cy="26604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switch</a:t>
            </a:r>
            <a:r>
              <a:rPr lang="en"/>
              <a:t> (expression) {</a:t>
            </a:r>
            <a:endParaRPr/>
          </a:p>
          <a:p>
            <a:pPr indent="0" lvl="0" marL="0" marR="0" rtl="0" algn="l">
              <a:lnSpc>
                <a:spcPct val="115000"/>
              </a:lnSpc>
              <a:spcBef>
                <a:spcPts val="0"/>
              </a:spcBef>
              <a:spcAft>
                <a:spcPts val="0"/>
              </a:spcAft>
              <a:buNone/>
            </a:pPr>
            <a:r>
              <a:rPr lang="en"/>
              <a:t>    </a:t>
            </a:r>
            <a:r>
              <a:rPr lang="en">
                <a:solidFill>
                  <a:schemeClr val="accent1"/>
                </a:solidFill>
              </a:rPr>
              <a:t>case</a:t>
            </a:r>
            <a:r>
              <a:rPr lang="en"/>
              <a:t> value1:</a:t>
            </a:r>
            <a:endParaRPr/>
          </a:p>
          <a:p>
            <a:pPr indent="0" lvl="0" marL="0" rtl="0" algn="l">
              <a:spcBef>
                <a:spcPts val="0"/>
              </a:spcBef>
              <a:spcAft>
                <a:spcPts val="0"/>
              </a:spcAft>
              <a:buNone/>
            </a:pPr>
            <a:r>
              <a:rPr lang="en"/>
              <a:t>        </a:t>
            </a:r>
            <a:r>
              <a:rPr lang="en">
                <a:solidFill>
                  <a:schemeClr val="accent2"/>
                </a:solidFill>
              </a:rPr>
              <a:t>// code for value1</a:t>
            </a:r>
            <a:endParaRPr>
              <a:solidFill>
                <a:schemeClr val="accent2"/>
              </a:solidFill>
            </a:endParaRPr>
          </a:p>
          <a:p>
            <a:pPr indent="0" lvl="0" marL="0" marR="0" rtl="0" algn="l">
              <a:lnSpc>
                <a:spcPct val="115000"/>
              </a:lnSpc>
              <a:spcBef>
                <a:spcPts val="0"/>
              </a:spcBef>
              <a:spcAft>
                <a:spcPts val="0"/>
              </a:spcAft>
              <a:buNone/>
            </a:pPr>
            <a:r>
              <a:rPr lang="en"/>
              <a:t>        </a:t>
            </a:r>
            <a:r>
              <a:rPr lang="en">
                <a:solidFill>
                  <a:schemeClr val="accent1"/>
                </a:solidFill>
              </a:rPr>
              <a:t>break</a:t>
            </a:r>
            <a:r>
              <a:rPr lang="en"/>
              <a:t>;</a:t>
            </a:r>
            <a:endParaRPr/>
          </a:p>
          <a:p>
            <a:pPr indent="0" lvl="0" marL="0" marR="0" rtl="0" algn="l">
              <a:lnSpc>
                <a:spcPct val="115000"/>
              </a:lnSpc>
              <a:spcBef>
                <a:spcPts val="0"/>
              </a:spcBef>
              <a:spcAft>
                <a:spcPts val="0"/>
              </a:spcAft>
              <a:buNone/>
            </a:pPr>
            <a:r>
              <a:rPr lang="en"/>
              <a:t>    </a:t>
            </a:r>
            <a:r>
              <a:rPr lang="en">
                <a:solidFill>
                  <a:schemeClr val="accent1"/>
                </a:solidFill>
              </a:rPr>
              <a:t>case</a:t>
            </a:r>
            <a:r>
              <a:rPr lang="en"/>
              <a:t> value2:</a:t>
            </a:r>
            <a:endParaRPr/>
          </a:p>
          <a:p>
            <a:pPr indent="0" lvl="0" marL="0" rtl="0" algn="l">
              <a:spcBef>
                <a:spcPts val="0"/>
              </a:spcBef>
              <a:spcAft>
                <a:spcPts val="0"/>
              </a:spcAft>
              <a:buNone/>
            </a:pPr>
            <a:r>
              <a:rPr lang="en"/>
              <a:t>    </a:t>
            </a:r>
            <a:r>
              <a:rPr lang="en">
                <a:solidFill>
                  <a:schemeClr val="accent2"/>
                </a:solidFill>
              </a:rPr>
              <a:t>    // code for value2</a:t>
            </a:r>
            <a:endParaRPr>
              <a:solidFill>
                <a:schemeClr val="accent2"/>
              </a:solidFill>
            </a:endParaRPr>
          </a:p>
          <a:p>
            <a:pPr indent="0" lvl="0" marL="0" marR="0" rtl="0" algn="l">
              <a:lnSpc>
                <a:spcPct val="115000"/>
              </a:lnSpc>
              <a:spcBef>
                <a:spcPts val="0"/>
              </a:spcBef>
              <a:spcAft>
                <a:spcPts val="0"/>
              </a:spcAft>
              <a:buNone/>
            </a:pPr>
            <a:r>
              <a:rPr lang="en"/>
              <a:t>        </a:t>
            </a:r>
            <a:r>
              <a:rPr lang="en">
                <a:solidFill>
                  <a:schemeClr val="accent1"/>
                </a:solidFill>
              </a:rPr>
              <a:t>break</a:t>
            </a:r>
            <a:r>
              <a:rPr lang="en"/>
              <a:t>;</a:t>
            </a:r>
            <a:endParaRPr/>
          </a:p>
          <a:p>
            <a:pPr indent="0" lvl="0" marL="0" marR="0" rtl="0" algn="l">
              <a:lnSpc>
                <a:spcPct val="115000"/>
              </a:lnSpc>
              <a:spcBef>
                <a:spcPts val="0"/>
              </a:spcBef>
              <a:spcAft>
                <a:spcPts val="0"/>
              </a:spcAft>
              <a:buNone/>
            </a:pPr>
            <a:r>
              <a:rPr lang="en"/>
              <a:t>    </a:t>
            </a:r>
            <a:r>
              <a:rPr lang="en">
                <a:solidFill>
                  <a:schemeClr val="accent1"/>
                </a:solidFill>
              </a:rPr>
              <a:t>default</a:t>
            </a:r>
            <a:r>
              <a:rPr lang="en"/>
              <a:t>:</a:t>
            </a:r>
            <a:endParaRPr/>
          </a:p>
          <a:p>
            <a:pPr indent="0" lvl="0" marL="0" rtl="0" algn="l">
              <a:spcBef>
                <a:spcPts val="0"/>
              </a:spcBef>
              <a:spcAft>
                <a:spcPts val="0"/>
              </a:spcAft>
              <a:buNone/>
            </a:pPr>
            <a:r>
              <a:rPr lang="en"/>
              <a:t>      </a:t>
            </a:r>
            <a:r>
              <a:rPr lang="en">
                <a:solidFill>
                  <a:schemeClr val="accent2"/>
                </a:solidFill>
              </a:rPr>
              <a:t>  // code if no case matches</a:t>
            </a:r>
            <a:endParaRPr>
              <a:solidFill>
                <a:schemeClr val="accent2"/>
              </a:solidFill>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chemeClr val="accent1"/>
              </a:solidFill>
            </a:endParaRPr>
          </a:p>
          <a:p>
            <a:pPr indent="0" lvl="0" marL="0" rtl="0" algn="l">
              <a:spcBef>
                <a:spcPts val="0"/>
              </a:spcBef>
              <a:spcAft>
                <a:spcPts val="0"/>
              </a:spcAft>
              <a:buNone/>
            </a:pPr>
            <a:r>
              <a:t/>
            </a:r>
            <a:endParaRPr>
              <a:solidFill>
                <a:schemeClr val="accent1"/>
              </a:solidFill>
            </a:endParaRPr>
          </a:p>
          <a:p>
            <a:pPr indent="0" lvl="0" marL="0" marR="0" rtl="0" algn="l">
              <a:lnSpc>
                <a:spcPct val="115000"/>
              </a:lnSpc>
              <a:spcBef>
                <a:spcPts val="0"/>
              </a:spcBef>
              <a:spcAft>
                <a:spcPts val="0"/>
              </a:spcAft>
              <a:buNone/>
            </a:pPr>
            <a:r>
              <a:t/>
            </a:r>
            <a:endParaRPr>
              <a:solidFill>
                <a:schemeClr val="accent1"/>
              </a:solidFill>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t/>
            </a:r>
            <a:endParaRPr/>
          </a:p>
        </p:txBody>
      </p:sp>
      <p:sp>
        <p:nvSpPr>
          <p:cNvPr id="2232" name="Google Shape;2232;p75"/>
          <p:cNvSpPr txBox="1"/>
          <p:nvPr>
            <p:ph idx="1" type="subTitle"/>
          </p:nvPr>
        </p:nvSpPr>
        <p:spPr>
          <a:xfrm>
            <a:off x="4721825" y="2154525"/>
            <a:ext cx="3577500" cy="26604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switch </a:t>
            </a:r>
            <a:r>
              <a:rPr lang="en"/>
              <a:t>(day) {</a:t>
            </a:r>
            <a:endParaRPr/>
          </a:p>
          <a:p>
            <a:pPr indent="0" lvl="0" marL="0" marR="0" rtl="0" algn="l">
              <a:lnSpc>
                <a:spcPct val="115000"/>
              </a:lnSpc>
              <a:spcBef>
                <a:spcPts val="0"/>
              </a:spcBef>
              <a:spcAft>
                <a:spcPts val="0"/>
              </a:spcAft>
              <a:buNone/>
            </a:pPr>
            <a:r>
              <a:rPr lang="en"/>
              <a:t>    </a:t>
            </a:r>
            <a:r>
              <a:rPr lang="en">
                <a:solidFill>
                  <a:schemeClr val="accent1"/>
                </a:solidFill>
              </a:rPr>
              <a:t>case</a:t>
            </a:r>
            <a:r>
              <a:rPr lang="en"/>
              <a:t> </a:t>
            </a:r>
            <a:r>
              <a:rPr lang="en">
                <a:solidFill>
                  <a:schemeClr val="dk2"/>
                </a:solidFill>
              </a:rPr>
              <a:t>1</a:t>
            </a:r>
            <a:r>
              <a:rPr lang="en"/>
              <a:t>:</a:t>
            </a:r>
            <a:endParaRPr/>
          </a:p>
          <a:p>
            <a:pPr indent="0" lvl="0" marL="0" rtl="0" algn="l">
              <a:spcBef>
                <a:spcPts val="0"/>
              </a:spcBef>
              <a:spcAft>
                <a:spcPts val="0"/>
              </a:spcAft>
              <a:buNone/>
            </a:pPr>
            <a:r>
              <a:rPr lang="en"/>
              <a:t>        System.out.println(</a:t>
            </a:r>
            <a:r>
              <a:rPr lang="en">
                <a:solidFill>
                  <a:schemeClr val="lt2"/>
                </a:solidFill>
              </a:rPr>
              <a:t>"Monday"</a:t>
            </a:r>
            <a:r>
              <a:rPr lang="en"/>
              <a:t>);</a:t>
            </a:r>
            <a:endParaRPr/>
          </a:p>
          <a:p>
            <a:pPr indent="0" lvl="0" marL="0" marR="0" rtl="0" algn="l">
              <a:lnSpc>
                <a:spcPct val="115000"/>
              </a:lnSpc>
              <a:spcBef>
                <a:spcPts val="0"/>
              </a:spcBef>
              <a:spcAft>
                <a:spcPts val="0"/>
              </a:spcAft>
              <a:buNone/>
            </a:pPr>
            <a:r>
              <a:rPr lang="en"/>
              <a:t>        </a:t>
            </a:r>
            <a:r>
              <a:rPr lang="en">
                <a:solidFill>
                  <a:schemeClr val="accent1"/>
                </a:solidFill>
              </a:rPr>
              <a:t>break</a:t>
            </a:r>
            <a:r>
              <a:rPr lang="en"/>
              <a:t>;</a:t>
            </a:r>
            <a:endParaRPr/>
          </a:p>
          <a:p>
            <a:pPr indent="0" lvl="0" marL="0" marR="0" rtl="0" algn="l">
              <a:lnSpc>
                <a:spcPct val="115000"/>
              </a:lnSpc>
              <a:spcBef>
                <a:spcPts val="0"/>
              </a:spcBef>
              <a:spcAft>
                <a:spcPts val="0"/>
              </a:spcAft>
              <a:buNone/>
            </a:pPr>
            <a:r>
              <a:rPr lang="en"/>
              <a:t>    </a:t>
            </a:r>
            <a:r>
              <a:rPr lang="en">
                <a:solidFill>
                  <a:schemeClr val="accent1"/>
                </a:solidFill>
              </a:rPr>
              <a:t>case</a:t>
            </a:r>
            <a:r>
              <a:rPr lang="en">
                <a:solidFill>
                  <a:schemeClr val="lt2"/>
                </a:solidFill>
              </a:rPr>
              <a:t> </a:t>
            </a:r>
            <a:r>
              <a:rPr lang="en">
                <a:solidFill>
                  <a:schemeClr val="dk2"/>
                </a:solidFill>
              </a:rPr>
              <a:t>2</a:t>
            </a:r>
            <a:r>
              <a:rPr lang="en"/>
              <a:t>:</a:t>
            </a:r>
            <a:endParaRPr/>
          </a:p>
          <a:p>
            <a:pPr indent="0" lvl="0" marL="0" rtl="0" algn="l">
              <a:spcBef>
                <a:spcPts val="0"/>
              </a:spcBef>
              <a:spcAft>
                <a:spcPts val="0"/>
              </a:spcAft>
              <a:buNone/>
            </a:pPr>
            <a:r>
              <a:rPr lang="en"/>
              <a:t>        System.out.println(</a:t>
            </a:r>
            <a:r>
              <a:rPr lang="en">
                <a:solidFill>
                  <a:schemeClr val="lt2"/>
                </a:solidFill>
              </a:rPr>
              <a:t>"Tuesday"</a:t>
            </a:r>
            <a:r>
              <a:rPr lang="en"/>
              <a:t>);</a:t>
            </a:r>
            <a:endParaRPr/>
          </a:p>
          <a:p>
            <a:pPr indent="0" lvl="0" marL="0" marR="0" rtl="0" algn="l">
              <a:lnSpc>
                <a:spcPct val="115000"/>
              </a:lnSpc>
              <a:spcBef>
                <a:spcPts val="0"/>
              </a:spcBef>
              <a:spcAft>
                <a:spcPts val="0"/>
              </a:spcAft>
              <a:buNone/>
            </a:pPr>
            <a:r>
              <a:rPr lang="en"/>
              <a:t>        </a:t>
            </a:r>
            <a:r>
              <a:rPr lang="en">
                <a:solidFill>
                  <a:schemeClr val="accent1"/>
                </a:solidFill>
              </a:rPr>
              <a:t>break</a:t>
            </a:r>
            <a:r>
              <a:rPr lang="en"/>
              <a:t>;</a:t>
            </a:r>
            <a:endParaRPr/>
          </a:p>
          <a:p>
            <a:pPr indent="0" lvl="0" marL="0" marR="0" rtl="0" algn="l">
              <a:lnSpc>
                <a:spcPct val="115000"/>
              </a:lnSpc>
              <a:spcBef>
                <a:spcPts val="0"/>
              </a:spcBef>
              <a:spcAft>
                <a:spcPts val="0"/>
              </a:spcAft>
              <a:buNone/>
            </a:pPr>
            <a:r>
              <a:rPr lang="en"/>
              <a:t>    </a:t>
            </a:r>
            <a:r>
              <a:rPr lang="en">
                <a:solidFill>
                  <a:schemeClr val="accent1"/>
                </a:solidFill>
              </a:rPr>
              <a:t>default</a:t>
            </a:r>
            <a:r>
              <a:rPr lang="en"/>
              <a:t>:</a:t>
            </a:r>
            <a:endParaRPr/>
          </a:p>
          <a:p>
            <a:pPr indent="0" lvl="0" marL="0" rtl="0" algn="l">
              <a:spcBef>
                <a:spcPts val="0"/>
              </a:spcBef>
              <a:spcAft>
                <a:spcPts val="0"/>
              </a:spcAft>
              <a:buNone/>
            </a:pPr>
            <a:r>
              <a:rPr lang="en"/>
              <a:t>        System.out.println(</a:t>
            </a:r>
            <a:r>
              <a:rPr lang="en">
                <a:solidFill>
                  <a:schemeClr val="lt2"/>
                </a:solidFill>
              </a:rPr>
              <a:t>"Other Day"</a:t>
            </a:r>
            <a:r>
              <a:rPr lang="en"/>
              <a: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solidFill>
                <a:schemeClr val="accent1"/>
              </a:solidFill>
            </a:endParaRPr>
          </a:p>
          <a:p>
            <a:pPr indent="0" lvl="0" marL="0" rtl="0" algn="l">
              <a:spcBef>
                <a:spcPts val="0"/>
              </a:spcBef>
              <a:spcAft>
                <a:spcPts val="0"/>
              </a:spcAft>
              <a:buNone/>
            </a:pPr>
            <a:r>
              <a:t/>
            </a:r>
            <a:endParaRPr>
              <a:solidFill>
                <a:schemeClr val="accent1"/>
              </a:solidFill>
            </a:endParaRPr>
          </a:p>
          <a:p>
            <a:pPr indent="0" lvl="0" marL="0" rtl="0" algn="l">
              <a:spcBef>
                <a:spcPts val="0"/>
              </a:spcBef>
              <a:spcAft>
                <a:spcPts val="0"/>
              </a:spcAft>
              <a:buNone/>
            </a:pPr>
            <a:r>
              <a:t/>
            </a:r>
            <a:endParaRPr>
              <a:solidFill>
                <a:schemeClr val="accent1"/>
              </a:solidFill>
            </a:endParaRPr>
          </a:p>
          <a:p>
            <a:pPr indent="0" lvl="0" marL="0" rtl="0" algn="l">
              <a:lnSpc>
                <a:spcPct val="115000"/>
              </a:lnSpc>
              <a:spcBef>
                <a:spcPts val="0"/>
              </a:spcBef>
              <a:spcAft>
                <a:spcPts val="0"/>
              </a:spcAft>
              <a:buNone/>
            </a:pPr>
            <a:r>
              <a:t/>
            </a:r>
            <a:endParaRPr>
              <a:solidFill>
                <a:schemeClr val="accent1"/>
              </a:solidFill>
            </a:endParaRPr>
          </a:p>
          <a:p>
            <a:pPr indent="0" lvl="0" marL="0" marR="0" rtl="0" algn="l">
              <a:lnSpc>
                <a:spcPct val="100000"/>
              </a:lnSpc>
              <a:spcBef>
                <a:spcPts val="0"/>
              </a:spcBef>
              <a:spcAft>
                <a:spcPts val="0"/>
              </a:spcAft>
              <a:buNone/>
            </a:pPr>
            <a:r>
              <a:t/>
            </a:r>
            <a:endParaRPr/>
          </a:p>
        </p:txBody>
      </p:sp>
      <p:sp>
        <p:nvSpPr>
          <p:cNvPr id="2233" name="Google Shape;2233;p75"/>
          <p:cNvSpPr txBox="1"/>
          <p:nvPr/>
        </p:nvSpPr>
        <p:spPr>
          <a:xfrm>
            <a:off x="1450825" y="1724025"/>
            <a:ext cx="2175300" cy="43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chemeClr val="dk2"/>
                </a:solidFill>
                <a:latin typeface="Poppins"/>
                <a:ea typeface="Poppins"/>
                <a:cs typeface="Poppins"/>
                <a:sym typeface="Poppins"/>
              </a:rPr>
              <a:t>Syntax: </a:t>
            </a:r>
            <a:endParaRPr b="1" sz="1700">
              <a:solidFill>
                <a:schemeClr val="dk2"/>
              </a:solidFill>
              <a:latin typeface="Poppins"/>
              <a:ea typeface="Poppins"/>
              <a:cs typeface="Poppins"/>
              <a:sym typeface="Poppins"/>
            </a:endParaRPr>
          </a:p>
        </p:txBody>
      </p:sp>
      <p:sp>
        <p:nvSpPr>
          <p:cNvPr id="2234" name="Google Shape;2234;p75"/>
          <p:cNvSpPr txBox="1"/>
          <p:nvPr/>
        </p:nvSpPr>
        <p:spPr>
          <a:xfrm>
            <a:off x="5290775" y="1665438"/>
            <a:ext cx="2175300" cy="43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chemeClr val="dk2"/>
                </a:solidFill>
                <a:latin typeface="Poppins"/>
                <a:ea typeface="Poppins"/>
                <a:cs typeface="Poppins"/>
                <a:sym typeface="Poppins"/>
              </a:rPr>
              <a:t>Example:</a:t>
            </a:r>
            <a:endParaRPr b="1" sz="1700">
              <a:solidFill>
                <a:schemeClr val="dk2"/>
              </a:solidFill>
              <a:latin typeface="Poppins"/>
              <a:ea typeface="Poppins"/>
              <a:cs typeface="Poppins"/>
              <a:sym typeface="Poppin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8" name="Shape 2238"/>
        <p:cNvGrpSpPr/>
        <p:nvPr/>
      </p:nvGrpSpPr>
      <p:grpSpPr>
        <a:xfrm>
          <a:off x="0" y="0"/>
          <a:ext cx="0" cy="0"/>
          <a:chOff x="0" y="0"/>
          <a:chExt cx="0" cy="0"/>
        </a:xfrm>
      </p:grpSpPr>
      <p:sp>
        <p:nvSpPr>
          <p:cNvPr id="2239" name="Google Shape;2239;p7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Loops</a:t>
            </a:r>
            <a:endParaRPr/>
          </a:p>
        </p:txBody>
      </p:sp>
      <p:sp>
        <p:nvSpPr>
          <p:cNvPr id="2240" name="Google Shape;2240;p76"/>
          <p:cNvSpPr txBox="1"/>
          <p:nvPr>
            <p:ph idx="1" type="subTitle"/>
          </p:nvPr>
        </p:nvSpPr>
        <p:spPr>
          <a:xfrm>
            <a:off x="716550" y="1017725"/>
            <a:ext cx="7710900" cy="35409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Font typeface="IBM Plex Mono"/>
              <a:buChar char="➔"/>
            </a:pPr>
            <a:r>
              <a:rPr b="1" lang="en" sz="1100">
                <a:latin typeface="IBM Plex Mono"/>
                <a:ea typeface="IBM Plex Mono"/>
                <a:cs typeface="IBM Plex Mono"/>
                <a:sym typeface="IBM Plex Mono"/>
              </a:rPr>
              <a:t>A control flow statement that repeats a section of code until a condition is met</a:t>
            </a:r>
            <a:endParaRPr b="1" sz="1100">
              <a:latin typeface="IBM Plex Mono"/>
              <a:ea typeface="IBM Plex Mono"/>
              <a:cs typeface="IBM Plex Mono"/>
              <a:sym typeface="IBM Plex Mono"/>
            </a:endParaRPr>
          </a:p>
          <a:p>
            <a:pPr indent="-298450" lvl="0" marL="457200" rtl="0" algn="l">
              <a:spcBef>
                <a:spcPts val="0"/>
              </a:spcBef>
              <a:spcAft>
                <a:spcPts val="0"/>
              </a:spcAft>
              <a:buSzPts val="1100"/>
              <a:buFont typeface="IBM Plex Mono"/>
              <a:buChar char="➔"/>
            </a:pPr>
            <a:r>
              <a:rPr b="1" lang="en" sz="1100">
                <a:latin typeface="IBM Plex Mono"/>
                <a:ea typeface="IBM Plex Mono"/>
                <a:cs typeface="IBM Plex Mono"/>
                <a:sym typeface="IBM Plex Mono"/>
              </a:rPr>
              <a:t>Syntax:</a:t>
            </a:r>
            <a:endParaRPr b="1" sz="1100">
              <a:latin typeface="IBM Plex Mono"/>
              <a:ea typeface="IBM Plex Mono"/>
              <a:cs typeface="IBM Plex Mono"/>
              <a:sym typeface="IBM Plex Mono"/>
            </a:endParaRPr>
          </a:p>
          <a:p>
            <a:pPr indent="0" lvl="0" marL="0" rtl="0" algn="l">
              <a:spcBef>
                <a:spcPts val="1000"/>
              </a:spcBef>
              <a:spcAft>
                <a:spcPts val="0"/>
              </a:spcAft>
              <a:buNone/>
            </a:pPr>
            <a:r>
              <a:rPr b="1" lang="en" sz="1100">
                <a:latin typeface="IBM Plex Mono"/>
                <a:ea typeface="IBM Plex Mono"/>
                <a:cs typeface="IBM Plex Mono"/>
                <a:sym typeface="IBM Plex Mono"/>
              </a:rPr>
              <a:t>	</a:t>
            </a:r>
            <a:r>
              <a:rPr b="1" lang="en" sz="1100">
                <a:solidFill>
                  <a:schemeClr val="dk2"/>
                </a:solidFill>
                <a:latin typeface="IBM Plex Mono"/>
                <a:ea typeface="IBM Plex Mono"/>
                <a:cs typeface="IBM Plex Mono"/>
                <a:sym typeface="IBM Plex Mono"/>
              </a:rPr>
              <a:t>for</a:t>
            </a:r>
            <a:r>
              <a:rPr b="1" lang="en" sz="1100">
                <a:latin typeface="IBM Plex Mono"/>
                <a:ea typeface="IBM Plex Mono"/>
                <a:cs typeface="IBM Plex Mono"/>
                <a:sym typeface="IBM Plex Mono"/>
              </a:rPr>
              <a:t> (initialization; condition; update) {</a:t>
            </a:r>
            <a:endParaRPr b="1" sz="1100">
              <a:latin typeface="IBM Plex Mono"/>
              <a:ea typeface="IBM Plex Mono"/>
              <a:cs typeface="IBM Plex Mono"/>
              <a:sym typeface="IBM Plex Mono"/>
            </a:endParaRPr>
          </a:p>
          <a:p>
            <a:pPr indent="0" lvl="0" marL="0" rtl="0" algn="l">
              <a:spcBef>
                <a:spcPts val="1000"/>
              </a:spcBef>
              <a:spcAft>
                <a:spcPts val="0"/>
              </a:spcAft>
              <a:buNone/>
            </a:pPr>
            <a:r>
              <a:rPr b="1" lang="en" sz="1100">
                <a:latin typeface="IBM Plex Mono"/>
                <a:ea typeface="IBM Plex Mono"/>
                <a:cs typeface="IBM Plex Mono"/>
                <a:sym typeface="IBM Plex Mono"/>
              </a:rPr>
              <a:t>    		</a:t>
            </a:r>
            <a:r>
              <a:rPr b="1" lang="en" sz="1100">
                <a:solidFill>
                  <a:schemeClr val="accent2"/>
                </a:solidFill>
                <a:latin typeface="IBM Plex Mono"/>
                <a:ea typeface="IBM Plex Mono"/>
                <a:cs typeface="IBM Plex Mono"/>
                <a:sym typeface="IBM Plex Mono"/>
              </a:rPr>
              <a:t>// code to be executed</a:t>
            </a:r>
            <a:endParaRPr b="1" sz="1100">
              <a:solidFill>
                <a:schemeClr val="accent2"/>
              </a:solidFill>
              <a:latin typeface="IBM Plex Mono"/>
              <a:ea typeface="IBM Plex Mono"/>
              <a:cs typeface="IBM Plex Mono"/>
              <a:sym typeface="IBM Plex Mono"/>
            </a:endParaRPr>
          </a:p>
          <a:p>
            <a:pPr indent="457200" lvl="0" marL="0" rtl="0" algn="l">
              <a:spcBef>
                <a:spcPts val="1000"/>
              </a:spcBef>
              <a:spcAft>
                <a:spcPts val="0"/>
              </a:spcAft>
              <a:buNone/>
            </a:pPr>
            <a:r>
              <a:rPr b="1" lang="en" sz="1100">
                <a:latin typeface="IBM Plex Mono"/>
                <a:ea typeface="IBM Plex Mono"/>
                <a:cs typeface="IBM Plex Mono"/>
                <a:sym typeface="IBM Plex Mono"/>
              </a:rPr>
              <a:t>}</a:t>
            </a:r>
            <a:endParaRPr b="1" sz="1100">
              <a:latin typeface="IBM Plex Mono"/>
              <a:ea typeface="IBM Plex Mono"/>
              <a:cs typeface="IBM Plex Mono"/>
              <a:sym typeface="IBM Plex Mono"/>
            </a:endParaRPr>
          </a:p>
          <a:p>
            <a:pPr indent="-298450" lvl="0" marL="457200" rtl="0" algn="l">
              <a:spcBef>
                <a:spcPts val="1000"/>
              </a:spcBef>
              <a:spcAft>
                <a:spcPts val="0"/>
              </a:spcAft>
              <a:buSzPts val="1100"/>
              <a:buFont typeface="IBM Plex Mono"/>
              <a:buChar char="➔"/>
            </a:pPr>
            <a:r>
              <a:rPr b="1" lang="en" sz="1100">
                <a:latin typeface="IBM Plex Mono"/>
                <a:ea typeface="IBM Plex Mono"/>
                <a:cs typeface="IBM Plex Mono"/>
                <a:sym typeface="IBM Plex Mono"/>
              </a:rPr>
              <a:t>The </a:t>
            </a:r>
            <a:r>
              <a:rPr b="1" i="1" lang="en" sz="1100">
                <a:latin typeface="IBM Plex Mono"/>
                <a:ea typeface="IBM Plex Mono"/>
                <a:cs typeface="IBM Plex Mono"/>
                <a:sym typeface="IBM Plex Mono"/>
              </a:rPr>
              <a:t>initialization</a:t>
            </a:r>
            <a:r>
              <a:rPr b="1" lang="en" sz="1100">
                <a:latin typeface="IBM Plex Mono"/>
                <a:ea typeface="IBM Plex Mono"/>
                <a:cs typeface="IBM Plex Mono"/>
                <a:sym typeface="IBM Plex Mono"/>
              </a:rPr>
              <a:t> runs once before the loop starts.</a:t>
            </a:r>
            <a:endParaRPr b="1" sz="1100">
              <a:latin typeface="IBM Plex Mono"/>
              <a:ea typeface="IBM Plex Mono"/>
              <a:cs typeface="IBM Plex Mono"/>
              <a:sym typeface="IBM Plex Mono"/>
            </a:endParaRPr>
          </a:p>
          <a:p>
            <a:pPr indent="-298450" lvl="0" marL="457200" rtl="0" algn="l">
              <a:spcBef>
                <a:spcPts val="0"/>
              </a:spcBef>
              <a:spcAft>
                <a:spcPts val="0"/>
              </a:spcAft>
              <a:buSzPts val="1100"/>
              <a:buFont typeface="IBM Plex Mono"/>
              <a:buChar char="➔"/>
            </a:pPr>
            <a:r>
              <a:rPr b="1" lang="en" sz="1100">
                <a:latin typeface="IBM Plex Mono"/>
                <a:ea typeface="IBM Plex Mono"/>
                <a:cs typeface="IBM Plex Mono"/>
                <a:sym typeface="IBM Plex Mono"/>
              </a:rPr>
              <a:t>The </a:t>
            </a:r>
            <a:r>
              <a:rPr b="1" i="1" lang="en" sz="1100">
                <a:latin typeface="IBM Plex Mono"/>
                <a:ea typeface="IBM Plex Mono"/>
                <a:cs typeface="IBM Plex Mono"/>
                <a:sym typeface="IBM Plex Mono"/>
              </a:rPr>
              <a:t>condition</a:t>
            </a:r>
            <a:r>
              <a:rPr b="1" lang="en" sz="1100">
                <a:latin typeface="IBM Plex Mono"/>
                <a:ea typeface="IBM Plex Mono"/>
                <a:cs typeface="IBM Plex Mono"/>
                <a:sym typeface="IBM Plex Mono"/>
              </a:rPr>
              <a:t> is checked before each iteration; if true, the loop continues.</a:t>
            </a:r>
            <a:endParaRPr b="1" sz="1100">
              <a:latin typeface="IBM Plex Mono"/>
              <a:ea typeface="IBM Plex Mono"/>
              <a:cs typeface="IBM Plex Mono"/>
              <a:sym typeface="IBM Plex Mono"/>
            </a:endParaRPr>
          </a:p>
          <a:p>
            <a:pPr indent="-298450" lvl="0" marL="457200" rtl="0" algn="l">
              <a:spcBef>
                <a:spcPts val="0"/>
              </a:spcBef>
              <a:spcAft>
                <a:spcPts val="0"/>
              </a:spcAft>
              <a:buSzPts val="1100"/>
              <a:buFont typeface="IBM Plex Mono"/>
              <a:buChar char="➔"/>
            </a:pPr>
            <a:r>
              <a:rPr b="1" lang="en" sz="1100">
                <a:latin typeface="IBM Plex Mono"/>
                <a:ea typeface="IBM Plex Mono"/>
                <a:cs typeface="IBM Plex Mono"/>
                <a:sym typeface="IBM Plex Mono"/>
              </a:rPr>
              <a:t>The </a:t>
            </a:r>
            <a:r>
              <a:rPr b="1" i="1" lang="en" sz="1100">
                <a:latin typeface="IBM Plex Mono"/>
                <a:ea typeface="IBM Plex Mono"/>
                <a:cs typeface="IBM Plex Mono"/>
                <a:sym typeface="IBM Plex Mono"/>
              </a:rPr>
              <a:t>update</a:t>
            </a:r>
            <a:r>
              <a:rPr b="1" lang="en" sz="1100">
                <a:latin typeface="IBM Plex Mono"/>
                <a:ea typeface="IBM Plex Mono"/>
                <a:cs typeface="IBM Plex Mono"/>
                <a:sym typeface="IBM Plex Mono"/>
              </a:rPr>
              <a:t> statement is executed after each iteration.</a:t>
            </a:r>
            <a:endParaRPr b="1" sz="1100">
              <a:latin typeface="IBM Plex Mono"/>
              <a:ea typeface="IBM Plex Mono"/>
              <a:cs typeface="IBM Plex Mono"/>
              <a:sym typeface="IBM Plex Mono"/>
            </a:endParaRPr>
          </a:p>
          <a:p>
            <a:pPr indent="-298450" lvl="0" marL="457200" rtl="0" algn="l">
              <a:spcBef>
                <a:spcPts val="0"/>
              </a:spcBef>
              <a:spcAft>
                <a:spcPts val="0"/>
              </a:spcAft>
              <a:buSzPts val="1100"/>
              <a:buFont typeface="IBM Plex Mono"/>
              <a:buChar char="➔"/>
            </a:pPr>
            <a:r>
              <a:rPr b="1" lang="en" sz="1100">
                <a:latin typeface="IBM Plex Mono"/>
                <a:ea typeface="IBM Plex Mono"/>
                <a:cs typeface="IBM Plex Mono"/>
                <a:sym typeface="IBM Plex Mono"/>
              </a:rPr>
              <a:t>Example: </a:t>
            </a:r>
            <a:endParaRPr b="1" sz="1100">
              <a:latin typeface="IBM Plex Mono"/>
              <a:ea typeface="IBM Plex Mono"/>
              <a:cs typeface="IBM Plex Mono"/>
              <a:sym typeface="IBM Plex Mono"/>
            </a:endParaRPr>
          </a:p>
          <a:p>
            <a:pPr indent="0" lvl="0" marL="457200" rtl="0" algn="l">
              <a:spcBef>
                <a:spcPts val="1000"/>
              </a:spcBef>
              <a:spcAft>
                <a:spcPts val="0"/>
              </a:spcAft>
              <a:buNone/>
            </a:pPr>
            <a:r>
              <a:rPr b="1" lang="en" sz="1100">
                <a:solidFill>
                  <a:schemeClr val="dk2"/>
                </a:solidFill>
                <a:latin typeface="IBM Plex Mono"/>
                <a:ea typeface="IBM Plex Mono"/>
                <a:cs typeface="IBM Plex Mono"/>
                <a:sym typeface="IBM Plex Mono"/>
              </a:rPr>
              <a:t>for</a:t>
            </a:r>
            <a:r>
              <a:rPr b="1" lang="en" sz="1100">
                <a:latin typeface="IBM Plex Mono"/>
                <a:ea typeface="IBM Plex Mono"/>
                <a:cs typeface="IBM Plex Mono"/>
                <a:sym typeface="IBM Plex Mono"/>
              </a:rPr>
              <a:t> (</a:t>
            </a:r>
            <a:r>
              <a:rPr b="1" lang="en" sz="1100">
                <a:solidFill>
                  <a:schemeClr val="lt2"/>
                </a:solidFill>
                <a:latin typeface="IBM Plex Mono"/>
                <a:ea typeface="IBM Plex Mono"/>
                <a:cs typeface="IBM Plex Mono"/>
                <a:sym typeface="IBM Plex Mono"/>
              </a:rPr>
              <a:t>int</a:t>
            </a:r>
            <a:r>
              <a:rPr b="1" lang="en" sz="1100">
                <a:latin typeface="IBM Plex Mono"/>
                <a:ea typeface="IBM Plex Mono"/>
                <a:cs typeface="IBM Plex Mono"/>
                <a:sym typeface="IBM Plex Mono"/>
              </a:rPr>
              <a:t> i = 0; i &lt; 5; i++) {</a:t>
            </a:r>
            <a:endParaRPr b="1" sz="1100">
              <a:latin typeface="IBM Plex Mono"/>
              <a:ea typeface="IBM Plex Mono"/>
              <a:cs typeface="IBM Plex Mono"/>
              <a:sym typeface="IBM Plex Mono"/>
            </a:endParaRPr>
          </a:p>
          <a:p>
            <a:pPr indent="0" lvl="0" marL="457200" rtl="0" algn="l">
              <a:spcBef>
                <a:spcPts val="1000"/>
              </a:spcBef>
              <a:spcAft>
                <a:spcPts val="0"/>
              </a:spcAft>
              <a:buNone/>
            </a:pPr>
            <a:r>
              <a:rPr b="1" lang="en" sz="1100">
                <a:latin typeface="IBM Plex Mono"/>
                <a:ea typeface="IBM Plex Mono"/>
                <a:cs typeface="IBM Plex Mono"/>
                <a:sym typeface="IBM Plex Mono"/>
              </a:rPr>
              <a:t>    System.out.println(</a:t>
            </a:r>
            <a:r>
              <a:rPr b="1" lang="en" sz="1100">
                <a:solidFill>
                  <a:schemeClr val="lt2"/>
                </a:solidFill>
                <a:latin typeface="IBM Plex Mono"/>
                <a:ea typeface="IBM Plex Mono"/>
                <a:cs typeface="IBM Plex Mono"/>
                <a:sym typeface="IBM Plex Mono"/>
              </a:rPr>
              <a:t>"Iteration: "</a:t>
            </a:r>
            <a:r>
              <a:rPr b="1" lang="en" sz="1100">
                <a:latin typeface="IBM Plex Mono"/>
                <a:ea typeface="IBM Plex Mono"/>
                <a:cs typeface="IBM Plex Mono"/>
                <a:sym typeface="IBM Plex Mono"/>
              </a:rPr>
              <a:t> + i);</a:t>
            </a:r>
            <a:endParaRPr b="1" sz="1100">
              <a:latin typeface="IBM Plex Mono"/>
              <a:ea typeface="IBM Plex Mono"/>
              <a:cs typeface="IBM Plex Mono"/>
              <a:sym typeface="IBM Plex Mono"/>
            </a:endParaRPr>
          </a:p>
          <a:p>
            <a:pPr indent="0" lvl="0" marL="457200" rtl="0" algn="l">
              <a:spcBef>
                <a:spcPts val="1000"/>
              </a:spcBef>
              <a:spcAft>
                <a:spcPts val="0"/>
              </a:spcAft>
              <a:buNone/>
            </a:pPr>
            <a:r>
              <a:rPr b="1" lang="en" sz="1100">
                <a:latin typeface="IBM Plex Mono"/>
                <a:ea typeface="IBM Plex Mono"/>
                <a:cs typeface="IBM Plex Mono"/>
                <a:sym typeface="IBM Plex Mono"/>
              </a:rPr>
              <a:t>}</a:t>
            </a:r>
            <a:endParaRPr b="1" sz="1100">
              <a:latin typeface="IBM Plex Mono"/>
              <a:ea typeface="IBM Plex Mono"/>
              <a:cs typeface="IBM Plex Mono"/>
              <a:sym typeface="IBM Plex Mono"/>
            </a:endParaRPr>
          </a:p>
          <a:p>
            <a:pPr indent="0" lvl="0" marL="0" rtl="0" algn="l">
              <a:spcBef>
                <a:spcPts val="1000"/>
              </a:spcBef>
              <a:spcAft>
                <a:spcPts val="0"/>
              </a:spcAft>
              <a:buNone/>
            </a:pPr>
            <a:r>
              <a:t/>
            </a:r>
            <a:endParaRPr b="1" sz="1100">
              <a:latin typeface="IBM Plex Mono"/>
              <a:ea typeface="IBM Plex Mono"/>
              <a:cs typeface="IBM Plex Mono"/>
              <a:sym typeface="IBM Plex Mono"/>
            </a:endParaRPr>
          </a:p>
          <a:p>
            <a:pPr indent="0" lvl="0" marL="457200" rtl="0" algn="l">
              <a:spcBef>
                <a:spcPts val="1000"/>
              </a:spcBef>
              <a:spcAft>
                <a:spcPts val="0"/>
              </a:spcAft>
              <a:buNone/>
            </a:pPr>
            <a:r>
              <a:t/>
            </a:r>
            <a:endParaRPr b="1" sz="1100">
              <a:latin typeface="IBM Plex Mono"/>
              <a:ea typeface="IBM Plex Mono"/>
              <a:cs typeface="IBM Plex Mono"/>
              <a:sym typeface="IBM Plex Mono"/>
            </a:endParaRPr>
          </a:p>
          <a:p>
            <a:pPr indent="0" lvl="0" marL="457200" rtl="0" algn="l">
              <a:spcBef>
                <a:spcPts val="1000"/>
              </a:spcBef>
              <a:spcAft>
                <a:spcPts val="0"/>
              </a:spcAft>
              <a:buNone/>
            </a:pPr>
            <a:r>
              <a:t/>
            </a:r>
            <a:endParaRPr b="1" sz="1100">
              <a:latin typeface="IBM Plex Mono"/>
              <a:ea typeface="IBM Plex Mono"/>
              <a:cs typeface="IBM Plex Mono"/>
              <a:sym typeface="IBM Plex Mono"/>
            </a:endParaRPr>
          </a:p>
          <a:p>
            <a:pPr indent="0" lvl="0" marL="0" rtl="0" algn="l">
              <a:spcBef>
                <a:spcPts val="1000"/>
              </a:spcBef>
              <a:spcAft>
                <a:spcPts val="0"/>
              </a:spcAft>
              <a:buNone/>
            </a:pPr>
            <a:r>
              <a:t/>
            </a:r>
            <a:endParaRPr b="1" sz="1100">
              <a:latin typeface="IBM Plex Mono"/>
              <a:ea typeface="IBM Plex Mono"/>
              <a:cs typeface="IBM Plex Mono"/>
              <a:sym typeface="IBM Plex Mono"/>
            </a:endParaRPr>
          </a:p>
          <a:p>
            <a:pPr indent="0" lvl="0" marL="0" rtl="0" algn="l">
              <a:spcBef>
                <a:spcPts val="1000"/>
              </a:spcBef>
              <a:spcAft>
                <a:spcPts val="0"/>
              </a:spcAft>
              <a:buNone/>
            </a:pPr>
            <a:r>
              <a:t/>
            </a:r>
            <a:endParaRPr b="1" sz="1100">
              <a:latin typeface="IBM Plex Mono"/>
              <a:ea typeface="IBM Plex Mono"/>
              <a:cs typeface="IBM Plex Mono"/>
              <a:sym typeface="IBM Plex Mono"/>
            </a:endParaRPr>
          </a:p>
          <a:p>
            <a:pPr indent="0" lvl="0" marL="457200" rtl="0" algn="l">
              <a:spcBef>
                <a:spcPts val="1000"/>
              </a:spcBef>
              <a:spcAft>
                <a:spcPts val="0"/>
              </a:spcAft>
              <a:buNone/>
            </a:pPr>
            <a:r>
              <a:t/>
            </a:r>
            <a:endParaRPr b="1" sz="1100">
              <a:latin typeface="IBM Plex Mono"/>
              <a:ea typeface="IBM Plex Mono"/>
              <a:cs typeface="IBM Plex Mono"/>
              <a:sym typeface="IBM Plex Mono"/>
            </a:endParaRPr>
          </a:p>
          <a:p>
            <a:pPr indent="0" lvl="0" marL="457200" rtl="0" algn="l">
              <a:spcBef>
                <a:spcPts val="1000"/>
              </a:spcBef>
              <a:spcAft>
                <a:spcPts val="0"/>
              </a:spcAft>
              <a:buNone/>
            </a:pPr>
            <a:r>
              <a:t/>
            </a:r>
            <a:endParaRPr b="1" sz="1100">
              <a:latin typeface="IBM Plex Mono"/>
              <a:ea typeface="IBM Plex Mono"/>
              <a:cs typeface="IBM Plex Mono"/>
              <a:sym typeface="IBM Plex Mono"/>
            </a:endParaRPr>
          </a:p>
          <a:p>
            <a:pPr indent="0" lvl="0" marL="457200" rtl="0" algn="l">
              <a:spcBef>
                <a:spcPts val="1000"/>
              </a:spcBef>
              <a:spcAft>
                <a:spcPts val="1000"/>
              </a:spcAft>
              <a:buNone/>
            </a:pPr>
            <a:r>
              <a:t/>
            </a:r>
            <a:endParaRPr b="1" sz="1100">
              <a:latin typeface="IBM Plex Mono"/>
              <a:ea typeface="IBM Plex Mono"/>
              <a:cs typeface="IBM Plex Mono"/>
              <a:sym typeface="IBM Plex Mono"/>
            </a:endParaRPr>
          </a:p>
        </p:txBody>
      </p:sp>
      <p:sp>
        <p:nvSpPr>
          <p:cNvPr id="2241" name="Google Shape;2241;p76"/>
          <p:cNvSpPr txBox="1"/>
          <p:nvPr/>
        </p:nvSpPr>
        <p:spPr>
          <a:xfrm>
            <a:off x="5324800" y="3387475"/>
            <a:ext cx="1382100" cy="1393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accent1"/>
                </a:solidFill>
                <a:latin typeface="IBM Plex Mono"/>
                <a:ea typeface="IBM Plex Mono"/>
                <a:cs typeface="IBM Plex Mono"/>
                <a:sym typeface="IBM Plex Mono"/>
              </a:rPr>
              <a:t>Output</a:t>
            </a:r>
            <a:r>
              <a:rPr b="1" lang="en" sz="1100">
                <a:solidFill>
                  <a:schemeClr val="dk1"/>
                </a:solidFill>
                <a:latin typeface="IBM Plex Mono"/>
                <a:ea typeface="IBM Plex Mono"/>
                <a:cs typeface="IBM Plex Mono"/>
                <a:sym typeface="IBM Plex Mono"/>
              </a:rPr>
              <a:t>: </a:t>
            </a:r>
            <a:endParaRPr sz="11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solidFill>
                  <a:schemeClr val="dk1"/>
                </a:solidFill>
                <a:latin typeface="IBM Plex Mono"/>
                <a:ea typeface="IBM Plex Mono"/>
                <a:cs typeface="IBM Plex Mono"/>
                <a:sym typeface="IBM Plex Mono"/>
              </a:rPr>
              <a:t>Iteration: 0</a:t>
            </a:r>
            <a:endParaRPr sz="11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solidFill>
                  <a:schemeClr val="dk1"/>
                </a:solidFill>
                <a:latin typeface="IBM Plex Mono"/>
                <a:ea typeface="IBM Plex Mono"/>
                <a:cs typeface="IBM Plex Mono"/>
                <a:sym typeface="IBM Plex Mono"/>
              </a:rPr>
              <a:t>Iteration: 1</a:t>
            </a:r>
            <a:endParaRPr sz="11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solidFill>
                  <a:schemeClr val="dk1"/>
                </a:solidFill>
                <a:latin typeface="IBM Plex Mono"/>
                <a:ea typeface="IBM Plex Mono"/>
                <a:cs typeface="IBM Plex Mono"/>
                <a:sym typeface="IBM Plex Mono"/>
              </a:rPr>
              <a:t>Iteration: 2</a:t>
            </a:r>
            <a:endParaRPr sz="11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solidFill>
                  <a:schemeClr val="dk1"/>
                </a:solidFill>
                <a:latin typeface="IBM Plex Mono"/>
                <a:ea typeface="IBM Plex Mono"/>
                <a:cs typeface="IBM Plex Mono"/>
                <a:sym typeface="IBM Plex Mono"/>
              </a:rPr>
              <a:t>Iteration: 3</a:t>
            </a:r>
            <a:endParaRPr sz="11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solidFill>
                  <a:schemeClr val="dk1"/>
                </a:solidFill>
                <a:latin typeface="IBM Plex Mono"/>
                <a:ea typeface="IBM Plex Mono"/>
                <a:cs typeface="IBM Plex Mono"/>
                <a:sym typeface="IBM Plex Mono"/>
              </a:rPr>
              <a:t>Iteration: 4</a:t>
            </a:r>
            <a:endParaRPr sz="1100">
              <a:solidFill>
                <a:schemeClr val="dk1"/>
              </a:solidFill>
              <a:latin typeface="IBM Plex Mono"/>
              <a:ea typeface="IBM Plex Mono"/>
              <a:cs typeface="IBM Plex Mono"/>
              <a:sym typeface="IBM Plex Mon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5" name="Shape 2245"/>
        <p:cNvGrpSpPr/>
        <p:nvPr/>
      </p:nvGrpSpPr>
      <p:grpSpPr>
        <a:xfrm>
          <a:off x="0" y="0"/>
          <a:ext cx="0" cy="0"/>
          <a:chOff x="0" y="0"/>
          <a:chExt cx="0" cy="0"/>
        </a:xfrm>
      </p:grpSpPr>
      <p:sp>
        <p:nvSpPr>
          <p:cNvPr id="2246" name="Google Shape;2246;p7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Loops</a:t>
            </a:r>
            <a:endParaRPr/>
          </a:p>
        </p:txBody>
      </p:sp>
      <p:sp>
        <p:nvSpPr>
          <p:cNvPr id="2247" name="Google Shape;2247;p77"/>
          <p:cNvSpPr txBox="1"/>
          <p:nvPr>
            <p:ph idx="1" type="subTitle"/>
          </p:nvPr>
        </p:nvSpPr>
        <p:spPr>
          <a:xfrm>
            <a:off x="716550" y="1017725"/>
            <a:ext cx="8052300" cy="38880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Font typeface="IBM Plex Mono"/>
              <a:buChar char="➔"/>
            </a:pPr>
            <a:r>
              <a:rPr b="1" lang="en" sz="1100">
                <a:latin typeface="IBM Plex Mono"/>
                <a:ea typeface="IBM Plex Mono"/>
                <a:cs typeface="IBM Plex Mono"/>
                <a:sym typeface="IBM Plex Mono"/>
              </a:rPr>
              <a:t>Repeats a block of code as long as a condition is met. </a:t>
            </a:r>
            <a:endParaRPr b="1" sz="1100">
              <a:latin typeface="IBM Plex Mono"/>
              <a:ea typeface="IBM Plex Mono"/>
              <a:cs typeface="IBM Plex Mono"/>
              <a:sym typeface="IBM Plex Mono"/>
            </a:endParaRPr>
          </a:p>
          <a:p>
            <a:pPr indent="-298450" lvl="0" marL="457200" rtl="0" algn="l">
              <a:spcBef>
                <a:spcPts val="0"/>
              </a:spcBef>
              <a:spcAft>
                <a:spcPts val="0"/>
              </a:spcAft>
              <a:buSzPts val="1100"/>
              <a:buFont typeface="IBM Plex Mono"/>
              <a:buChar char="➔"/>
            </a:pPr>
            <a:r>
              <a:rPr b="1" lang="en" sz="1100">
                <a:latin typeface="IBM Plex Mono"/>
                <a:ea typeface="IBM Plex Mono"/>
                <a:cs typeface="IBM Plex Mono"/>
                <a:sym typeface="IBM Plex Mono"/>
              </a:rPr>
              <a:t>Syntax:</a:t>
            </a:r>
            <a:endParaRPr b="1" sz="1100">
              <a:latin typeface="IBM Plex Mono"/>
              <a:ea typeface="IBM Plex Mono"/>
              <a:cs typeface="IBM Plex Mono"/>
              <a:sym typeface="IBM Plex Mono"/>
            </a:endParaRPr>
          </a:p>
          <a:p>
            <a:pPr indent="0" lvl="0" marL="0" rtl="0" algn="l">
              <a:spcBef>
                <a:spcPts val="1000"/>
              </a:spcBef>
              <a:spcAft>
                <a:spcPts val="0"/>
              </a:spcAft>
              <a:buNone/>
            </a:pPr>
            <a:r>
              <a:rPr lang="en" sz="1100">
                <a:latin typeface="IBM Plex Mono"/>
                <a:ea typeface="IBM Plex Mono"/>
                <a:cs typeface="IBM Plex Mono"/>
                <a:sym typeface="IBM Plex Mono"/>
              </a:rPr>
              <a:t>	</a:t>
            </a:r>
            <a:r>
              <a:rPr b="1" lang="en" sz="1100">
                <a:solidFill>
                  <a:schemeClr val="dk2"/>
                </a:solidFill>
                <a:latin typeface="IBM Plex Mono"/>
                <a:ea typeface="IBM Plex Mono"/>
                <a:cs typeface="IBM Plex Mono"/>
                <a:sym typeface="IBM Plex Mono"/>
              </a:rPr>
              <a:t>while </a:t>
            </a:r>
            <a:r>
              <a:rPr b="1" lang="en" sz="1100">
                <a:latin typeface="IBM Plex Mono"/>
                <a:ea typeface="IBM Plex Mono"/>
                <a:cs typeface="IBM Plex Mono"/>
                <a:sym typeface="IBM Plex Mono"/>
              </a:rPr>
              <a:t>(condition) {</a:t>
            </a:r>
            <a:endParaRPr b="1" sz="1100">
              <a:latin typeface="IBM Plex Mono"/>
              <a:ea typeface="IBM Plex Mono"/>
              <a:cs typeface="IBM Plex Mono"/>
              <a:sym typeface="IBM Plex Mono"/>
            </a:endParaRPr>
          </a:p>
          <a:p>
            <a:pPr indent="0" lvl="0" marL="0" rtl="0" algn="l">
              <a:spcBef>
                <a:spcPts val="1000"/>
              </a:spcBef>
              <a:spcAft>
                <a:spcPts val="0"/>
              </a:spcAft>
              <a:buNone/>
            </a:pPr>
            <a:r>
              <a:rPr b="1" lang="en" sz="1100">
                <a:latin typeface="IBM Plex Mono"/>
                <a:ea typeface="IBM Plex Mono"/>
                <a:cs typeface="IBM Plex Mono"/>
                <a:sym typeface="IBM Plex Mono"/>
              </a:rPr>
              <a:t>    		</a:t>
            </a:r>
            <a:r>
              <a:rPr b="1" lang="en" sz="1100">
                <a:solidFill>
                  <a:schemeClr val="accent2"/>
                </a:solidFill>
                <a:latin typeface="IBM Plex Mono"/>
                <a:ea typeface="IBM Plex Mono"/>
                <a:cs typeface="IBM Plex Mono"/>
                <a:sym typeface="IBM Plex Mono"/>
              </a:rPr>
              <a:t>// code to be executed</a:t>
            </a:r>
            <a:endParaRPr b="1" sz="1100">
              <a:solidFill>
                <a:schemeClr val="accent2"/>
              </a:solidFill>
              <a:latin typeface="IBM Plex Mono"/>
              <a:ea typeface="IBM Plex Mono"/>
              <a:cs typeface="IBM Plex Mono"/>
              <a:sym typeface="IBM Plex Mono"/>
            </a:endParaRPr>
          </a:p>
          <a:p>
            <a:pPr indent="457200" lvl="0" marL="0" rtl="0" algn="l">
              <a:spcBef>
                <a:spcPts val="1000"/>
              </a:spcBef>
              <a:spcAft>
                <a:spcPts val="0"/>
              </a:spcAft>
              <a:buNone/>
            </a:pPr>
            <a:r>
              <a:rPr b="1" lang="en" sz="1100">
                <a:latin typeface="IBM Plex Mono"/>
                <a:ea typeface="IBM Plex Mono"/>
                <a:cs typeface="IBM Plex Mono"/>
                <a:sym typeface="IBM Plex Mono"/>
              </a:rPr>
              <a:t>}</a:t>
            </a:r>
            <a:endParaRPr b="1" sz="1100">
              <a:latin typeface="IBM Plex Mono"/>
              <a:ea typeface="IBM Plex Mono"/>
              <a:cs typeface="IBM Plex Mono"/>
              <a:sym typeface="IBM Plex Mono"/>
            </a:endParaRPr>
          </a:p>
          <a:p>
            <a:pPr indent="-298450" lvl="0" marL="457200" rtl="0" algn="l">
              <a:spcBef>
                <a:spcPts val="1000"/>
              </a:spcBef>
              <a:spcAft>
                <a:spcPts val="0"/>
              </a:spcAft>
              <a:buSzPts val="1100"/>
              <a:buFont typeface="IBM Plex Mono"/>
              <a:buChar char="➔"/>
            </a:pPr>
            <a:r>
              <a:rPr b="1" lang="en" sz="1100">
                <a:latin typeface="IBM Plex Mono"/>
                <a:ea typeface="IBM Plex Mono"/>
                <a:cs typeface="IBM Plex Mono"/>
                <a:sym typeface="IBM Plex Mono"/>
              </a:rPr>
              <a:t>The condition is evaluated </a:t>
            </a:r>
            <a:r>
              <a:rPr b="1" i="1" lang="en" sz="1100">
                <a:latin typeface="IBM Plex Mono"/>
                <a:ea typeface="IBM Plex Mono"/>
                <a:cs typeface="IBM Plex Mono"/>
                <a:sym typeface="IBM Plex Mono"/>
              </a:rPr>
              <a:t>before</a:t>
            </a:r>
            <a:r>
              <a:rPr b="1" lang="en" sz="1100">
                <a:latin typeface="IBM Plex Mono"/>
                <a:ea typeface="IBM Plex Mono"/>
                <a:cs typeface="IBM Plex Mono"/>
                <a:sym typeface="IBM Plex Mono"/>
              </a:rPr>
              <a:t> the loop body executes, so it may not run at all if the condition is false initially. </a:t>
            </a:r>
            <a:endParaRPr b="1" sz="1100">
              <a:latin typeface="IBM Plex Mono"/>
              <a:ea typeface="IBM Plex Mono"/>
              <a:cs typeface="IBM Plex Mono"/>
              <a:sym typeface="IBM Plex Mono"/>
            </a:endParaRPr>
          </a:p>
          <a:p>
            <a:pPr indent="-298450" lvl="0" marL="457200" rtl="0" algn="l">
              <a:spcBef>
                <a:spcPts val="0"/>
              </a:spcBef>
              <a:spcAft>
                <a:spcPts val="0"/>
              </a:spcAft>
              <a:buSzPts val="1100"/>
              <a:buFont typeface="IBM Plex Mono"/>
              <a:buChar char="➔"/>
            </a:pPr>
            <a:r>
              <a:rPr b="1" lang="en" sz="1100">
                <a:latin typeface="IBM Plex Mono"/>
                <a:ea typeface="IBM Plex Mono"/>
                <a:cs typeface="IBM Plex Mono"/>
                <a:sym typeface="IBM Plex Mono"/>
              </a:rPr>
              <a:t>Example: </a:t>
            </a:r>
            <a:endParaRPr b="1" sz="1100">
              <a:latin typeface="IBM Plex Mono"/>
              <a:ea typeface="IBM Plex Mono"/>
              <a:cs typeface="IBM Plex Mono"/>
              <a:sym typeface="IBM Plex Mono"/>
            </a:endParaRPr>
          </a:p>
          <a:p>
            <a:pPr indent="0" lvl="0" marL="457200" rtl="0" algn="l">
              <a:spcBef>
                <a:spcPts val="1000"/>
              </a:spcBef>
              <a:spcAft>
                <a:spcPts val="0"/>
              </a:spcAft>
              <a:buNone/>
            </a:pPr>
            <a:r>
              <a:rPr b="1" lang="en" sz="1100">
                <a:solidFill>
                  <a:schemeClr val="lt2"/>
                </a:solidFill>
                <a:latin typeface="IBM Plex Mono"/>
                <a:ea typeface="IBM Plex Mono"/>
                <a:cs typeface="IBM Plex Mono"/>
                <a:sym typeface="IBM Plex Mono"/>
              </a:rPr>
              <a:t>int</a:t>
            </a:r>
            <a:r>
              <a:rPr b="1" lang="en" sz="1100">
                <a:latin typeface="IBM Plex Mono"/>
                <a:ea typeface="IBM Plex Mono"/>
                <a:cs typeface="IBM Plex Mono"/>
                <a:sym typeface="IBM Plex Mono"/>
              </a:rPr>
              <a:t> count = 0;</a:t>
            </a:r>
            <a:endParaRPr b="1" sz="1100">
              <a:latin typeface="IBM Plex Mono"/>
              <a:ea typeface="IBM Plex Mono"/>
              <a:cs typeface="IBM Plex Mono"/>
              <a:sym typeface="IBM Plex Mono"/>
            </a:endParaRPr>
          </a:p>
          <a:p>
            <a:pPr indent="0" lvl="0" marL="457200" rtl="0" algn="l">
              <a:spcBef>
                <a:spcPts val="1000"/>
              </a:spcBef>
              <a:spcAft>
                <a:spcPts val="0"/>
              </a:spcAft>
              <a:buNone/>
            </a:pPr>
            <a:r>
              <a:rPr b="1" lang="en" sz="1100">
                <a:solidFill>
                  <a:schemeClr val="dk2"/>
                </a:solidFill>
                <a:latin typeface="IBM Plex Mono"/>
                <a:ea typeface="IBM Plex Mono"/>
                <a:cs typeface="IBM Plex Mono"/>
                <a:sym typeface="IBM Plex Mono"/>
              </a:rPr>
              <a:t>while</a:t>
            </a:r>
            <a:r>
              <a:rPr b="1" lang="en" sz="1100">
                <a:latin typeface="IBM Plex Mono"/>
                <a:ea typeface="IBM Plex Mono"/>
                <a:cs typeface="IBM Plex Mono"/>
                <a:sym typeface="IBM Plex Mono"/>
              </a:rPr>
              <a:t> (count &lt; 5) {</a:t>
            </a:r>
            <a:endParaRPr b="1" sz="1100">
              <a:latin typeface="IBM Plex Mono"/>
              <a:ea typeface="IBM Plex Mono"/>
              <a:cs typeface="IBM Plex Mono"/>
              <a:sym typeface="IBM Plex Mono"/>
            </a:endParaRPr>
          </a:p>
          <a:p>
            <a:pPr indent="0" lvl="0" marL="457200" rtl="0" algn="l">
              <a:spcBef>
                <a:spcPts val="1000"/>
              </a:spcBef>
              <a:spcAft>
                <a:spcPts val="0"/>
              </a:spcAft>
              <a:buNone/>
            </a:pPr>
            <a:r>
              <a:rPr b="1" lang="en" sz="1100">
                <a:latin typeface="IBM Plex Mono"/>
                <a:ea typeface="IBM Plex Mono"/>
                <a:cs typeface="IBM Plex Mono"/>
                <a:sym typeface="IBM Plex Mono"/>
              </a:rPr>
              <a:t>    System.out.println(</a:t>
            </a:r>
            <a:r>
              <a:rPr b="1" lang="en" sz="1100">
                <a:solidFill>
                  <a:schemeClr val="lt2"/>
                </a:solidFill>
                <a:latin typeface="IBM Plex Mono"/>
                <a:ea typeface="IBM Plex Mono"/>
                <a:cs typeface="IBM Plex Mono"/>
                <a:sym typeface="IBM Plex Mono"/>
              </a:rPr>
              <a:t>"Count: "</a:t>
            </a:r>
            <a:r>
              <a:rPr b="1" lang="en" sz="1100">
                <a:latin typeface="IBM Plex Mono"/>
                <a:ea typeface="IBM Plex Mono"/>
                <a:cs typeface="IBM Plex Mono"/>
                <a:sym typeface="IBM Plex Mono"/>
              </a:rPr>
              <a:t> + count);</a:t>
            </a:r>
            <a:endParaRPr b="1" sz="1100">
              <a:latin typeface="IBM Plex Mono"/>
              <a:ea typeface="IBM Plex Mono"/>
              <a:cs typeface="IBM Plex Mono"/>
              <a:sym typeface="IBM Plex Mono"/>
            </a:endParaRPr>
          </a:p>
          <a:p>
            <a:pPr indent="0" lvl="0" marL="457200" rtl="0" algn="l">
              <a:spcBef>
                <a:spcPts val="1000"/>
              </a:spcBef>
              <a:spcAft>
                <a:spcPts val="0"/>
              </a:spcAft>
              <a:buNone/>
            </a:pPr>
            <a:r>
              <a:rPr b="1" lang="en" sz="1100">
                <a:latin typeface="IBM Plex Mono"/>
                <a:ea typeface="IBM Plex Mono"/>
                <a:cs typeface="IBM Plex Mono"/>
                <a:sym typeface="IBM Plex Mono"/>
              </a:rPr>
              <a:t>    count++;</a:t>
            </a:r>
            <a:endParaRPr b="1" sz="1100">
              <a:latin typeface="IBM Plex Mono"/>
              <a:ea typeface="IBM Plex Mono"/>
              <a:cs typeface="IBM Plex Mono"/>
              <a:sym typeface="IBM Plex Mono"/>
            </a:endParaRPr>
          </a:p>
          <a:p>
            <a:pPr indent="0" lvl="0" marL="457200" rtl="0" algn="l">
              <a:spcBef>
                <a:spcPts val="1000"/>
              </a:spcBef>
              <a:spcAft>
                <a:spcPts val="0"/>
              </a:spcAft>
              <a:buNone/>
            </a:pPr>
            <a:r>
              <a:rPr b="1" lang="en" sz="1100">
                <a:latin typeface="IBM Plex Mono"/>
                <a:ea typeface="IBM Plex Mono"/>
                <a:cs typeface="IBM Plex Mono"/>
                <a:sym typeface="IBM Plex Mono"/>
              </a:rPr>
              <a:t>}</a:t>
            </a:r>
            <a:endParaRPr b="1" sz="1100">
              <a:latin typeface="IBM Plex Mono"/>
              <a:ea typeface="IBM Plex Mono"/>
              <a:cs typeface="IBM Plex Mono"/>
              <a:sym typeface="IBM Plex Mono"/>
            </a:endParaRPr>
          </a:p>
          <a:p>
            <a:pPr indent="0" lvl="0" marL="0" rtl="0" algn="l">
              <a:spcBef>
                <a:spcPts val="1000"/>
              </a:spcBef>
              <a:spcAft>
                <a:spcPts val="0"/>
              </a:spcAft>
              <a:buNone/>
            </a:pPr>
            <a:r>
              <a:t/>
            </a:r>
            <a:endParaRPr b="1" sz="1100">
              <a:latin typeface="IBM Plex Mono"/>
              <a:ea typeface="IBM Plex Mono"/>
              <a:cs typeface="IBM Plex Mono"/>
              <a:sym typeface="IBM Plex Mono"/>
            </a:endParaRPr>
          </a:p>
          <a:p>
            <a:pPr indent="0" lvl="0" marL="457200" rtl="0" algn="l">
              <a:spcBef>
                <a:spcPts val="1000"/>
              </a:spcBef>
              <a:spcAft>
                <a:spcPts val="0"/>
              </a:spcAft>
              <a:buNone/>
            </a:pPr>
            <a:r>
              <a:t/>
            </a:r>
            <a:endParaRPr b="1" sz="1100">
              <a:latin typeface="IBM Plex Mono"/>
              <a:ea typeface="IBM Plex Mono"/>
              <a:cs typeface="IBM Plex Mono"/>
              <a:sym typeface="IBM Plex Mono"/>
            </a:endParaRPr>
          </a:p>
          <a:p>
            <a:pPr indent="0" lvl="0" marL="457200" rtl="0" algn="l">
              <a:spcBef>
                <a:spcPts val="1000"/>
              </a:spcBef>
              <a:spcAft>
                <a:spcPts val="0"/>
              </a:spcAft>
              <a:buNone/>
            </a:pPr>
            <a:r>
              <a:t/>
            </a:r>
            <a:endParaRPr b="1" sz="1100">
              <a:latin typeface="IBM Plex Mono"/>
              <a:ea typeface="IBM Plex Mono"/>
              <a:cs typeface="IBM Plex Mono"/>
              <a:sym typeface="IBM Plex Mono"/>
            </a:endParaRPr>
          </a:p>
          <a:p>
            <a:pPr indent="0" lvl="0" marL="0" rtl="0" algn="l">
              <a:spcBef>
                <a:spcPts val="1000"/>
              </a:spcBef>
              <a:spcAft>
                <a:spcPts val="0"/>
              </a:spcAft>
              <a:buNone/>
            </a:pPr>
            <a:r>
              <a:t/>
            </a:r>
            <a:endParaRPr b="1" sz="1100">
              <a:latin typeface="IBM Plex Mono"/>
              <a:ea typeface="IBM Plex Mono"/>
              <a:cs typeface="IBM Plex Mono"/>
              <a:sym typeface="IBM Plex Mono"/>
            </a:endParaRPr>
          </a:p>
          <a:p>
            <a:pPr indent="0" lvl="0" marL="0" rtl="0" algn="l">
              <a:spcBef>
                <a:spcPts val="1000"/>
              </a:spcBef>
              <a:spcAft>
                <a:spcPts val="0"/>
              </a:spcAft>
              <a:buNone/>
            </a:pPr>
            <a:r>
              <a:t/>
            </a:r>
            <a:endParaRPr b="1" sz="1100">
              <a:latin typeface="IBM Plex Mono"/>
              <a:ea typeface="IBM Plex Mono"/>
              <a:cs typeface="IBM Plex Mono"/>
              <a:sym typeface="IBM Plex Mono"/>
            </a:endParaRPr>
          </a:p>
          <a:p>
            <a:pPr indent="0" lvl="0" marL="457200" rtl="0" algn="l">
              <a:spcBef>
                <a:spcPts val="1000"/>
              </a:spcBef>
              <a:spcAft>
                <a:spcPts val="0"/>
              </a:spcAft>
              <a:buNone/>
            </a:pPr>
            <a:r>
              <a:t/>
            </a:r>
            <a:endParaRPr sz="1100">
              <a:latin typeface="IBM Plex Mono"/>
              <a:ea typeface="IBM Plex Mono"/>
              <a:cs typeface="IBM Plex Mono"/>
              <a:sym typeface="IBM Plex Mono"/>
            </a:endParaRPr>
          </a:p>
          <a:p>
            <a:pPr indent="0" lvl="0" marL="457200" rtl="0" algn="l">
              <a:spcBef>
                <a:spcPts val="1000"/>
              </a:spcBef>
              <a:spcAft>
                <a:spcPts val="0"/>
              </a:spcAft>
              <a:buNone/>
            </a:pPr>
            <a:r>
              <a:t/>
            </a:r>
            <a:endParaRPr sz="1100">
              <a:latin typeface="IBM Plex Mono"/>
              <a:ea typeface="IBM Plex Mono"/>
              <a:cs typeface="IBM Plex Mono"/>
              <a:sym typeface="IBM Plex Mono"/>
            </a:endParaRPr>
          </a:p>
          <a:p>
            <a:pPr indent="0" lvl="0" marL="457200" rtl="0" algn="l">
              <a:spcBef>
                <a:spcPts val="1000"/>
              </a:spcBef>
              <a:spcAft>
                <a:spcPts val="1000"/>
              </a:spcAft>
              <a:buNone/>
            </a:pPr>
            <a:r>
              <a:t/>
            </a:r>
            <a:endParaRPr sz="1100">
              <a:latin typeface="IBM Plex Mono"/>
              <a:ea typeface="IBM Plex Mono"/>
              <a:cs typeface="IBM Plex Mono"/>
              <a:sym typeface="IBM Plex Mono"/>
            </a:endParaRPr>
          </a:p>
        </p:txBody>
      </p:sp>
      <p:sp>
        <p:nvSpPr>
          <p:cNvPr id="2248" name="Google Shape;2248;p77"/>
          <p:cNvSpPr txBox="1"/>
          <p:nvPr/>
        </p:nvSpPr>
        <p:spPr>
          <a:xfrm>
            <a:off x="5324800" y="3387475"/>
            <a:ext cx="1382100" cy="1393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accent1"/>
                </a:solidFill>
                <a:latin typeface="IBM Plex Mono"/>
                <a:ea typeface="IBM Plex Mono"/>
                <a:cs typeface="IBM Plex Mono"/>
                <a:sym typeface="IBM Plex Mono"/>
              </a:rPr>
              <a:t>Output</a:t>
            </a:r>
            <a:r>
              <a:rPr b="1" lang="en" sz="1100">
                <a:solidFill>
                  <a:schemeClr val="dk1"/>
                </a:solidFill>
                <a:latin typeface="IBM Plex Mono"/>
                <a:ea typeface="IBM Plex Mono"/>
                <a:cs typeface="IBM Plex Mono"/>
                <a:sym typeface="IBM Plex Mono"/>
              </a:rPr>
              <a:t>: </a:t>
            </a:r>
            <a:endParaRPr sz="11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solidFill>
                  <a:schemeClr val="dk1"/>
                </a:solidFill>
                <a:latin typeface="IBM Plex Mono"/>
                <a:ea typeface="IBM Plex Mono"/>
                <a:cs typeface="IBM Plex Mono"/>
                <a:sym typeface="IBM Plex Mono"/>
              </a:rPr>
              <a:t>Count: 0</a:t>
            </a:r>
            <a:endParaRPr sz="11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solidFill>
                  <a:schemeClr val="dk1"/>
                </a:solidFill>
                <a:latin typeface="IBM Plex Mono"/>
                <a:ea typeface="IBM Plex Mono"/>
                <a:cs typeface="IBM Plex Mono"/>
                <a:sym typeface="IBM Plex Mono"/>
              </a:rPr>
              <a:t>Count: 1</a:t>
            </a:r>
            <a:endParaRPr sz="11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solidFill>
                  <a:schemeClr val="dk1"/>
                </a:solidFill>
                <a:latin typeface="IBM Plex Mono"/>
                <a:ea typeface="IBM Plex Mono"/>
                <a:cs typeface="IBM Plex Mono"/>
                <a:sym typeface="IBM Plex Mono"/>
              </a:rPr>
              <a:t>Count: 2</a:t>
            </a:r>
            <a:endParaRPr sz="11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solidFill>
                  <a:schemeClr val="dk1"/>
                </a:solidFill>
                <a:latin typeface="IBM Plex Mono"/>
                <a:ea typeface="IBM Plex Mono"/>
                <a:cs typeface="IBM Plex Mono"/>
                <a:sym typeface="IBM Plex Mono"/>
              </a:rPr>
              <a:t>Count: 3</a:t>
            </a:r>
            <a:endParaRPr sz="11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solidFill>
                  <a:schemeClr val="dk1"/>
                </a:solidFill>
                <a:latin typeface="IBM Plex Mono"/>
                <a:ea typeface="IBM Plex Mono"/>
                <a:cs typeface="IBM Plex Mono"/>
                <a:sym typeface="IBM Plex Mono"/>
              </a:rPr>
              <a:t>Count: 4</a:t>
            </a:r>
            <a:endParaRPr sz="1100">
              <a:solidFill>
                <a:schemeClr val="dk1"/>
              </a:solidFill>
              <a:latin typeface="IBM Plex Mono"/>
              <a:ea typeface="IBM Plex Mono"/>
              <a:cs typeface="IBM Plex Mono"/>
              <a:sym typeface="IBM Plex Mon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2" name="Shape 2252"/>
        <p:cNvGrpSpPr/>
        <p:nvPr/>
      </p:nvGrpSpPr>
      <p:grpSpPr>
        <a:xfrm>
          <a:off x="0" y="0"/>
          <a:ext cx="0" cy="0"/>
          <a:chOff x="0" y="0"/>
          <a:chExt cx="0" cy="0"/>
        </a:xfrm>
      </p:grpSpPr>
      <p:sp>
        <p:nvSpPr>
          <p:cNvPr id="2253" name="Google Shape;2253;p7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Do-While Loops</a:t>
            </a:r>
            <a:endParaRPr/>
          </a:p>
        </p:txBody>
      </p:sp>
      <p:sp>
        <p:nvSpPr>
          <p:cNvPr id="2254" name="Google Shape;2254;p78"/>
          <p:cNvSpPr txBox="1"/>
          <p:nvPr>
            <p:ph idx="1" type="subTitle"/>
          </p:nvPr>
        </p:nvSpPr>
        <p:spPr>
          <a:xfrm>
            <a:off x="716550" y="1017725"/>
            <a:ext cx="8052300" cy="38880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Font typeface="IBM Plex Mono"/>
              <a:buChar char="➔"/>
            </a:pPr>
            <a:r>
              <a:rPr b="1" lang="en" sz="1100">
                <a:latin typeface="IBM Plex Mono"/>
                <a:ea typeface="IBM Plex Mono"/>
                <a:cs typeface="IBM Plex Mono"/>
                <a:sym typeface="IBM Plex Mono"/>
              </a:rPr>
              <a:t>Similar to the while loop, but guarantees at least </a:t>
            </a:r>
            <a:r>
              <a:rPr b="1" i="1" lang="en" sz="1100">
                <a:latin typeface="IBM Plex Mono"/>
                <a:ea typeface="IBM Plex Mono"/>
                <a:cs typeface="IBM Plex Mono"/>
                <a:sym typeface="IBM Plex Mono"/>
              </a:rPr>
              <a:t>one</a:t>
            </a:r>
            <a:r>
              <a:rPr b="1" lang="en" sz="1100">
                <a:latin typeface="IBM Plex Mono"/>
                <a:ea typeface="IBM Plex Mono"/>
                <a:cs typeface="IBM Plex Mono"/>
                <a:sym typeface="IBM Plex Mono"/>
              </a:rPr>
              <a:t> execution of the loop body.</a:t>
            </a:r>
            <a:endParaRPr b="1" sz="1100">
              <a:latin typeface="IBM Plex Mono"/>
              <a:ea typeface="IBM Plex Mono"/>
              <a:cs typeface="IBM Plex Mono"/>
              <a:sym typeface="IBM Plex Mono"/>
            </a:endParaRPr>
          </a:p>
          <a:p>
            <a:pPr indent="-298450" lvl="0" marL="457200" rtl="0" algn="l">
              <a:spcBef>
                <a:spcPts val="0"/>
              </a:spcBef>
              <a:spcAft>
                <a:spcPts val="0"/>
              </a:spcAft>
              <a:buSzPts val="1100"/>
              <a:buFont typeface="IBM Plex Mono"/>
              <a:buChar char="➔"/>
            </a:pPr>
            <a:r>
              <a:rPr b="1" lang="en" sz="1100">
                <a:latin typeface="IBM Plex Mono"/>
                <a:ea typeface="IBM Plex Mono"/>
                <a:cs typeface="IBM Plex Mono"/>
                <a:sym typeface="IBM Plex Mono"/>
              </a:rPr>
              <a:t>Syntax:</a:t>
            </a:r>
            <a:endParaRPr b="1" sz="1100">
              <a:latin typeface="IBM Plex Mono"/>
              <a:ea typeface="IBM Plex Mono"/>
              <a:cs typeface="IBM Plex Mono"/>
              <a:sym typeface="IBM Plex Mono"/>
            </a:endParaRPr>
          </a:p>
          <a:p>
            <a:pPr indent="0" lvl="0" marL="0" rtl="0" algn="l">
              <a:spcBef>
                <a:spcPts val="1000"/>
              </a:spcBef>
              <a:spcAft>
                <a:spcPts val="0"/>
              </a:spcAft>
              <a:buNone/>
            </a:pPr>
            <a:r>
              <a:rPr lang="en" sz="1100">
                <a:latin typeface="IBM Plex Mono"/>
                <a:ea typeface="IBM Plex Mono"/>
                <a:cs typeface="IBM Plex Mono"/>
                <a:sym typeface="IBM Plex Mono"/>
              </a:rPr>
              <a:t>	</a:t>
            </a:r>
            <a:r>
              <a:rPr b="1" lang="en" sz="1100">
                <a:solidFill>
                  <a:schemeClr val="dk2"/>
                </a:solidFill>
                <a:latin typeface="IBM Plex Mono"/>
                <a:ea typeface="IBM Plex Mono"/>
                <a:cs typeface="IBM Plex Mono"/>
                <a:sym typeface="IBM Plex Mono"/>
              </a:rPr>
              <a:t>do </a:t>
            </a:r>
            <a:r>
              <a:rPr b="1" lang="en" sz="1100">
                <a:latin typeface="IBM Plex Mono"/>
                <a:ea typeface="IBM Plex Mono"/>
                <a:cs typeface="IBM Plex Mono"/>
                <a:sym typeface="IBM Plex Mono"/>
              </a:rPr>
              <a:t>{</a:t>
            </a:r>
            <a:endParaRPr b="1" sz="1100">
              <a:latin typeface="IBM Plex Mono"/>
              <a:ea typeface="IBM Plex Mono"/>
              <a:cs typeface="IBM Plex Mono"/>
              <a:sym typeface="IBM Plex Mono"/>
            </a:endParaRPr>
          </a:p>
          <a:p>
            <a:pPr indent="0" lvl="0" marL="0" rtl="0" algn="l">
              <a:spcBef>
                <a:spcPts val="1000"/>
              </a:spcBef>
              <a:spcAft>
                <a:spcPts val="0"/>
              </a:spcAft>
              <a:buNone/>
            </a:pPr>
            <a:r>
              <a:rPr b="1" lang="en" sz="1100">
                <a:latin typeface="IBM Plex Mono"/>
                <a:ea typeface="IBM Plex Mono"/>
                <a:cs typeface="IBM Plex Mono"/>
                <a:sym typeface="IBM Plex Mono"/>
              </a:rPr>
              <a:t>    		</a:t>
            </a:r>
            <a:r>
              <a:rPr b="1" lang="en" sz="1100">
                <a:solidFill>
                  <a:schemeClr val="accent2"/>
                </a:solidFill>
                <a:latin typeface="IBM Plex Mono"/>
                <a:ea typeface="IBM Plex Mono"/>
                <a:cs typeface="IBM Plex Mono"/>
                <a:sym typeface="IBM Plex Mono"/>
              </a:rPr>
              <a:t>// code to be executed</a:t>
            </a:r>
            <a:endParaRPr b="1" sz="1100">
              <a:solidFill>
                <a:schemeClr val="accent2"/>
              </a:solidFill>
              <a:latin typeface="IBM Plex Mono"/>
              <a:ea typeface="IBM Plex Mono"/>
              <a:cs typeface="IBM Plex Mono"/>
              <a:sym typeface="IBM Plex Mono"/>
            </a:endParaRPr>
          </a:p>
          <a:p>
            <a:pPr indent="457200" lvl="0" marL="0" rtl="0" algn="l">
              <a:spcBef>
                <a:spcPts val="1000"/>
              </a:spcBef>
              <a:spcAft>
                <a:spcPts val="0"/>
              </a:spcAft>
              <a:buNone/>
            </a:pPr>
            <a:r>
              <a:rPr b="1" lang="en" sz="1100">
                <a:latin typeface="IBM Plex Mono"/>
                <a:ea typeface="IBM Plex Mono"/>
                <a:cs typeface="IBM Plex Mono"/>
                <a:sym typeface="IBM Plex Mono"/>
              </a:rPr>
              <a:t>} </a:t>
            </a:r>
            <a:r>
              <a:rPr b="1" lang="en" sz="1100">
                <a:solidFill>
                  <a:schemeClr val="dk2"/>
                </a:solidFill>
                <a:latin typeface="IBM Plex Mono"/>
                <a:ea typeface="IBM Plex Mono"/>
                <a:cs typeface="IBM Plex Mono"/>
                <a:sym typeface="IBM Plex Mono"/>
              </a:rPr>
              <a:t>while</a:t>
            </a:r>
            <a:r>
              <a:rPr b="1" lang="en" sz="1100">
                <a:latin typeface="IBM Plex Mono"/>
                <a:ea typeface="IBM Plex Mono"/>
                <a:cs typeface="IBM Plex Mono"/>
                <a:sym typeface="IBM Plex Mono"/>
              </a:rPr>
              <a:t> (condition);</a:t>
            </a:r>
            <a:endParaRPr b="1" sz="1100">
              <a:latin typeface="IBM Plex Mono"/>
              <a:ea typeface="IBM Plex Mono"/>
              <a:cs typeface="IBM Plex Mono"/>
              <a:sym typeface="IBM Plex Mono"/>
            </a:endParaRPr>
          </a:p>
          <a:p>
            <a:pPr indent="-298450" lvl="0" marL="457200" rtl="0" algn="l">
              <a:spcBef>
                <a:spcPts val="1000"/>
              </a:spcBef>
              <a:spcAft>
                <a:spcPts val="0"/>
              </a:spcAft>
              <a:buSzPts val="1100"/>
              <a:buFont typeface="IBM Plex Mono"/>
              <a:buChar char="➔"/>
            </a:pPr>
            <a:r>
              <a:rPr b="1" lang="en" sz="1100">
                <a:latin typeface="IBM Plex Mono"/>
                <a:ea typeface="IBM Plex Mono"/>
                <a:cs typeface="IBM Plex Mono"/>
                <a:sym typeface="IBM Plex Mono"/>
              </a:rPr>
              <a:t>Example: </a:t>
            </a:r>
            <a:endParaRPr b="1" sz="1100">
              <a:latin typeface="IBM Plex Mono"/>
              <a:ea typeface="IBM Plex Mono"/>
              <a:cs typeface="IBM Plex Mono"/>
              <a:sym typeface="IBM Plex Mono"/>
            </a:endParaRPr>
          </a:p>
          <a:p>
            <a:pPr indent="0" lvl="0" marL="457200" rtl="0" algn="l">
              <a:spcBef>
                <a:spcPts val="1000"/>
              </a:spcBef>
              <a:spcAft>
                <a:spcPts val="0"/>
              </a:spcAft>
              <a:buNone/>
            </a:pPr>
            <a:r>
              <a:rPr b="1" lang="en" sz="1100">
                <a:solidFill>
                  <a:schemeClr val="lt2"/>
                </a:solidFill>
                <a:latin typeface="IBM Plex Mono"/>
                <a:ea typeface="IBM Plex Mono"/>
                <a:cs typeface="IBM Plex Mono"/>
                <a:sym typeface="IBM Plex Mono"/>
              </a:rPr>
              <a:t>int </a:t>
            </a:r>
            <a:r>
              <a:rPr b="1" lang="en" sz="1100">
                <a:latin typeface="IBM Plex Mono"/>
                <a:ea typeface="IBM Plex Mono"/>
                <a:cs typeface="IBM Plex Mono"/>
                <a:sym typeface="IBM Plex Mono"/>
              </a:rPr>
              <a:t>count = 0;</a:t>
            </a:r>
            <a:endParaRPr b="1" sz="1100">
              <a:latin typeface="IBM Plex Mono"/>
              <a:ea typeface="IBM Plex Mono"/>
              <a:cs typeface="IBM Plex Mono"/>
              <a:sym typeface="IBM Plex Mono"/>
            </a:endParaRPr>
          </a:p>
          <a:p>
            <a:pPr indent="0" lvl="0" marL="457200" rtl="0" algn="l">
              <a:spcBef>
                <a:spcPts val="1000"/>
              </a:spcBef>
              <a:spcAft>
                <a:spcPts val="0"/>
              </a:spcAft>
              <a:buNone/>
            </a:pPr>
            <a:r>
              <a:rPr b="1" lang="en" sz="1100">
                <a:solidFill>
                  <a:schemeClr val="dk2"/>
                </a:solidFill>
                <a:latin typeface="IBM Plex Mono"/>
                <a:ea typeface="IBM Plex Mono"/>
                <a:cs typeface="IBM Plex Mono"/>
                <a:sym typeface="IBM Plex Mono"/>
              </a:rPr>
              <a:t>do</a:t>
            </a:r>
            <a:r>
              <a:rPr b="1" lang="en" sz="1100">
                <a:latin typeface="IBM Plex Mono"/>
                <a:ea typeface="IBM Plex Mono"/>
                <a:cs typeface="IBM Plex Mono"/>
                <a:sym typeface="IBM Plex Mono"/>
              </a:rPr>
              <a:t> {</a:t>
            </a:r>
            <a:endParaRPr b="1" sz="1100">
              <a:latin typeface="IBM Plex Mono"/>
              <a:ea typeface="IBM Plex Mono"/>
              <a:cs typeface="IBM Plex Mono"/>
              <a:sym typeface="IBM Plex Mono"/>
            </a:endParaRPr>
          </a:p>
          <a:p>
            <a:pPr indent="0" lvl="0" marL="457200" rtl="0" algn="l">
              <a:spcBef>
                <a:spcPts val="1000"/>
              </a:spcBef>
              <a:spcAft>
                <a:spcPts val="0"/>
              </a:spcAft>
              <a:buNone/>
            </a:pPr>
            <a:r>
              <a:rPr b="1" lang="en" sz="1100">
                <a:latin typeface="IBM Plex Mono"/>
                <a:ea typeface="IBM Plex Mono"/>
                <a:cs typeface="IBM Plex Mono"/>
                <a:sym typeface="IBM Plex Mono"/>
              </a:rPr>
              <a:t>    System.out.println(</a:t>
            </a:r>
            <a:r>
              <a:rPr b="1" lang="en" sz="1100">
                <a:solidFill>
                  <a:schemeClr val="lt2"/>
                </a:solidFill>
                <a:latin typeface="IBM Plex Mono"/>
                <a:ea typeface="IBM Plex Mono"/>
                <a:cs typeface="IBM Plex Mono"/>
                <a:sym typeface="IBM Plex Mono"/>
              </a:rPr>
              <a:t>"Count: "</a:t>
            </a:r>
            <a:r>
              <a:rPr b="1" lang="en" sz="1100">
                <a:latin typeface="IBM Plex Mono"/>
                <a:ea typeface="IBM Plex Mono"/>
                <a:cs typeface="IBM Plex Mono"/>
                <a:sym typeface="IBM Plex Mono"/>
              </a:rPr>
              <a:t> + count);</a:t>
            </a:r>
            <a:endParaRPr b="1" sz="1100">
              <a:latin typeface="IBM Plex Mono"/>
              <a:ea typeface="IBM Plex Mono"/>
              <a:cs typeface="IBM Plex Mono"/>
              <a:sym typeface="IBM Plex Mono"/>
            </a:endParaRPr>
          </a:p>
          <a:p>
            <a:pPr indent="0" lvl="0" marL="457200" rtl="0" algn="l">
              <a:spcBef>
                <a:spcPts val="1000"/>
              </a:spcBef>
              <a:spcAft>
                <a:spcPts val="0"/>
              </a:spcAft>
              <a:buNone/>
            </a:pPr>
            <a:r>
              <a:rPr b="1" lang="en" sz="1100">
                <a:latin typeface="IBM Plex Mono"/>
                <a:ea typeface="IBM Plex Mono"/>
                <a:cs typeface="IBM Plex Mono"/>
                <a:sym typeface="IBM Plex Mono"/>
              </a:rPr>
              <a:t>    count++;</a:t>
            </a:r>
            <a:endParaRPr b="1" sz="1100">
              <a:latin typeface="IBM Plex Mono"/>
              <a:ea typeface="IBM Plex Mono"/>
              <a:cs typeface="IBM Plex Mono"/>
              <a:sym typeface="IBM Plex Mono"/>
            </a:endParaRPr>
          </a:p>
          <a:p>
            <a:pPr indent="0" lvl="0" marL="457200" rtl="0" algn="l">
              <a:spcBef>
                <a:spcPts val="1000"/>
              </a:spcBef>
              <a:spcAft>
                <a:spcPts val="0"/>
              </a:spcAft>
              <a:buNone/>
            </a:pPr>
            <a:r>
              <a:rPr b="1" lang="en" sz="1100">
                <a:latin typeface="IBM Plex Mono"/>
                <a:ea typeface="IBM Plex Mono"/>
                <a:cs typeface="IBM Plex Mono"/>
                <a:sym typeface="IBM Plex Mono"/>
              </a:rPr>
              <a:t>} </a:t>
            </a:r>
            <a:r>
              <a:rPr b="1" lang="en" sz="1100">
                <a:solidFill>
                  <a:schemeClr val="dk2"/>
                </a:solidFill>
                <a:latin typeface="IBM Plex Mono"/>
                <a:ea typeface="IBM Plex Mono"/>
                <a:cs typeface="IBM Plex Mono"/>
                <a:sym typeface="IBM Plex Mono"/>
              </a:rPr>
              <a:t>while</a:t>
            </a:r>
            <a:r>
              <a:rPr b="1" lang="en" sz="1100">
                <a:latin typeface="IBM Plex Mono"/>
                <a:ea typeface="IBM Plex Mono"/>
                <a:cs typeface="IBM Plex Mono"/>
                <a:sym typeface="IBM Plex Mono"/>
              </a:rPr>
              <a:t> (count &lt; 5);</a:t>
            </a:r>
            <a:endParaRPr b="1" sz="1100">
              <a:latin typeface="IBM Plex Mono"/>
              <a:ea typeface="IBM Plex Mono"/>
              <a:cs typeface="IBM Plex Mono"/>
              <a:sym typeface="IBM Plex Mono"/>
            </a:endParaRPr>
          </a:p>
          <a:p>
            <a:pPr indent="0" lvl="0" marL="457200" rtl="0" algn="l">
              <a:spcBef>
                <a:spcPts val="1000"/>
              </a:spcBef>
              <a:spcAft>
                <a:spcPts val="0"/>
              </a:spcAft>
              <a:buNone/>
            </a:pPr>
            <a:r>
              <a:t/>
            </a:r>
            <a:endParaRPr b="1" sz="1100">
              <a:solidFill>
                <a:schemeClr val="lt2"/>
              </a:solidFill>
              <a:latin typeface="IBM Plex Mono"/>
              <a:ea typeface="IBM Plex Mono"/>
              <a:cs typeface="IBM Plex Mono"/>
              <a:sym typeface="IBM Plex Mono"/>
            </a:endParaRPr>
          </a:p>
          <a:p>
            <a:pPr indent="0" lvl="0" marL="457200" rtl="0" algn="l">
              <a:spcBef>
                <a:spcPts val="1000"/>
              </a:spcBef>
              <a:spcAft>
                <a:spcPts val="0"/>
              </a:spcAft>
              <a:buNone/>
            </a:pPr>
            <a:r>
              <a:t/>
            </a:r>
            <a:endParaRPr b="1" sz="1100">
              <a:solidFill>
                <a:schemeClr val="lt2"/>
              </a:solidFill>
              <a:latin typeface="IBM Plex Mono"/>
              <a:ea typeface="IBM Plex Mono"/>
              <a:cs typeface="IBM Plex Mono"/>
              <a:sym typeface="IBM Plex Mono"/>
            </a:endParaRPr>
          </a:p>
          <a:p>
            <a:pPr indent="0" lvl="0" marL="0" rtl="0" algn="l">
              <a:spcBef>
                <a:spcPts val="1000"/>
              </a:spcBef>
              <a:spcAft>
                <a:spcPts val="0"/>
              </a:spcAft>
              <a:buNone/>
            </a:pPr>
            <a:r>
              <a:t/>
            </a:r>
            <a:endParaRPr b="1" sz="1100">
              <a:latin typeface="IBM Plex Mono"/>
              <a:ea typeface="IBM Plex Mono"/>
              <a:cs typeface="IBM Plex Mono"/>
              <a:sym typeface="IBM Plex Mono"/>
            </a:endParaRPr>
          </a:p>
          <a:p>
            <a:pPr indent="0" lvl="0" marL="457200" rtl="0" algn="l">
              <a:spcBef>
                <a:spcPts val="1000"/>
              </a:spcBef>
              <a:spcAft>
                <a:spcPts val="0"/>
              </a:spcAft>
              <a:buNone/>
            </a:pPr>
            <a:r>
              <a:t/>
            </a:r>
            <a:endParaRPr b="1" sz="1100">
              <a:latin typeface="IBM Plex Mono"/>
              <a:ea typeface="IBM Plex Mono"/>
              <a:cs typeface="IBM Plex Mono"/>
              <a:sym typeface="IBM Plex Mono"/>
            </a:endParaRPr>
          </a:p>
          <a:p>
            <a:pPr indent="0" lvl="0" marL="457200" rtl="0" algn="l">
              <a:spcBef>
                <a:spcPts val="1000"/>
              </a:spcBef>
              <a:spcAft>
                <a:spcPts val="0"/>
              </a:spcAft>
              <a:buNone/>
            </a:pPr>
            <a:r>
              <a:t/>
            </a:r>
            <a:endParaRPr b="1" sz="1100">
              <a:latin typeface="IBM Plex Mono"/>
              <a:ea typeface="IBM Plex Mono"/>
              <a:cs typeface="IBM Plex Mono"/>
              <a:sym typeface="IBM Plex Mono"/>
            </a:endParaRPr>
          </a:p>
          <a:p>
            <a:pPr indent="0" lvl="0" marL="0" rtl="0" algn="l">
              <a:spcBef>
                <a:spcPts val="1000"/>
              </a:spcBef>
              <a:spcAft>
                <a:spcPts val="0"/>
              </a:spcAft>
              <a:buNone/>
            </a:pPr>
            <a:r>
              <a:t/>
            </a:r>
            <a:endParaRPr b="1" sz="1100">
              <a:latin typeface="IBM Plex Mono"/>
              <a:ea typeface="IBM Plex Mono"/>
              <a:cs typeface="IBM Plex Mono"/>
              <a:sym typeface="IBM Plex Mono"/>
            </a:endParaRPr>
          </a:p>
          <a:p>
            <a:pPr indent="0" lvl="0" marL="0" rtl="0" algn="l">
              <a:spcBef>
                <a:spcPts val="1000"/>
              </a:spcBef>
              <a:spcAft>
                <a:spcPts val="0"/>
              </a:spcAft>
              <a:buNone/>
            </a:pPr>
            <a:r>
              <a:t/>
            </a:r>
            <a:endParaRPr b="1" sz="1100">
              <a:latin typeface="IBM Plex Mono"/>
              <a:ea typeface="IBM Plex Mono"/>
              <a:cs typeface="IBM Plex Mono"/>
              <a:sym typeface="IBM Plex Mono"/>
            </a:endParaRPr>
          </a:p>
          <a:p>
            <a:pPr indent="0" lvl="0" marL="457200" rtl="0" algn="l">
              <a:spcBef>
                <a:spcPts val="1000"/>
              </a:spcBef>
              <a:spcAft>
                <a:spcPts val="0"/>
              </a:spcAft>
              <a:buNone/>
            </a:pPr>
            <a:r>
              <a:t/>
            </a:r>
            <a:endParaRPr sz="1100">
              <a:latin typeface="IBM Plex Mono"/>
              <a:ea typeface="IBM Plex Mono"/>
              <a:cs typeface="IBM Plex Mono"/>
              <a:sym typeface="IBM Plex Mono"/>
            </a:endParaRPr>
          </a:p>
          <a:p>
            <a:pPr indent="0" lvl="0" marL="457200" rtl="0" algn="l">
              <a:spcBef>
                <a:spcPts val="1000"/>
              </a:spcBef>
              <a:spcAft>
                <a:spcPts val="0"/>
              </a:spcAft>
              <a:buNone/>
            </a:pPr>
            <a:r>
              <a:t/>
            </a:r>
            <a:endParaRPr sz="1100">
              <a:latin typeface="IBM Plex Mono"/>
              <a:ea typeface="IBM Plex Mono"/>
              <a:cs typeface="IBM Plex Mono"/>
              <a:sym typeface="IBM Plex Mono"/>
            </a:endParaRPr>
          </a:p>
          <a:p>
            <a:pPr indent="0" lvl="0" marL="457200" rtl="0" algn="l">
              <a:spcBef>
                <a:spcPts val="1000"/>
              </a:spcBef>
              <a:spcAft>
                <a:spcPts val="1000"/>
              </a:spcAft>
              <a:buNone/>
            </a:pPr>
            <a:r>
              <a:t/>
            </a:r>
            <a:endParaRPr sz="1100">
              <a:latin typeface="IBM Plex Mono"/>
              <a:ea typeface="IBM Plex Mono"/>
              <a:cs typeface="IBM Plex Mono"/>
              <a:sym typeface="IBM Plex Mono"/>
            </a:endParaRPr>
          </a:p>
        </p:txBody>
      </p:sp>
      <p:sp>
        <p:nvSpPr>
          <p:cNvPr id="2255" name="Google Shape;2255;p78"/>
          <p:cNvSpPr txBox="1"/>
          <p:nvPr/>
        </p:nvSpPr>
        <p:spPr>
          <a:xfrm>
            <a:off x="5222825" y="3126925"/>
            <a:ext cx="1382100" cy="1393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accent1"/>
                </a:solidFill>
                <a:latin typeface="IBM Plex Mono"/>
                <a:ea typeface="IBM Plex Mono"/>
                <a:cs typeface="IBM Plex Mono"/>
                <a:sym typeface="IBM Plex Mono"/>
              </a:rPr>
              <a:t>Output</a:t>
            </a:r>
            <a:r>
              <a:rPr b="1" lang="en" sz="1100">
                <a:solidFill>
                  <a:schemeClr val="dk1"/>
                </a:solidFill>
                <a:latin typeface="IBM Plex Mono"/>
                <a:ea typeface="IBM Plex Mono"/>
                <a:cs typeface="IBM Plex Mono"/>
                <a:sym typeface="IBM Plex Mono"/>
              </a:rPr>
              <a:t>: </a:t>
            </a:r>
            <a:endParaRPr sz="11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solidFill>
                  <a:schemeClr val="dk1"/>
                </a:solidFill>
                <a:latin typeface="IBM Plex Mono"/>
                <a:ea typeface="IBM Plex Mono"/>
                <a:cs typeface="IBM Plex Mono"/>
                <a:sym typeface="IBM Plex Mono"/>
              </a:rPr>
              <a:t>Count: 0</a:t>
            </a:r>
            <a:endParaRPr sz="11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solidFill>
                  <a:schemeClr val="dk1"/>
                </a:solidFill>
                <a:latin typeface="IBM Plex Mono"/>
                <a:ea typeface="IBM Plex Mono"/>
                <a:cs typeface="IBM Plex Mono"/>
                <a:sym typeface="IBM Plex Mono"/>
              </a:rPr>
              <a:t>Count: 1</a:t>
            </a:r>
            <a:endParaRPr sz="11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solidFill>
                  <a:schemeClr val="dk1"/>
                </a:solidFill>
                <a:latin typeface="IBM Plex Mono"/>
                <a:ea typeface="IBM Plex Mono"/>
                <a:cs typeface="IBM Plex Mono"/>
                <a:sym typeface="IBM Plex Mono"/>
              </a:rPr>
              <a:t>Count: 2</a:t>
            </a:r>
            <a:endParaRPr sz="11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solidFill>
                  <a:schemeClr val="dk1"/>
                </a:solidFill>
                <a:latin typeface="IBM Plex Mono"/>
                <a:ea typeface="IBM Plex Mono"/>
                <a:cs typeface="IBM Plex Mono"/>
                <a:sym typeface="IBM Plex Mono"/>
              </a:rPr>
              <a:t>Count: 3</a:t>
            </a:r>
            <a:endParaRPr sz="11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solidFill>
                  <a:schemeClr val="dk1"/>
                </a:solidFill>
                <a:latin typeface="IBM Plex Mono"/>
                <a:ea typeface="IBM Plex Mono"/>
                <a:cs typeface="IBM Plex Mono"/>
                <a:sym typeface="IBM Plex Mono"/>
              </a:rPr>
              <a:t>Count: 4</a:t>
            </a:r>
            <a:endParaRPr sz="1100">
              <a:solidFill>
                <a:schemeClr val="dk1"/>
              </a:solidFill>
              <a:latin typeface="IBM Plex Mono"/>
              <a:ea typeface="IBM Plex Mono"/>
              <a:cs typeface="IBM Plex Mono"/>
              <a:sym typeface="IBM Plex Mon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9" name="Shape 2259"/>
        <p:cNvGrpSpPr/>
        <p:nvPr/>
      </p:nvGrpSpPr>
      <p:grpSpPr>
        <a:xfrm>
          <a:off x="0" y="0"/>
          <a:ext cx="0" cy="0"/>
          <a:chOff x="0" y="0"/>
          <a:chExt cx="0" cy="0"/>
        </a:xfrm>
      </p:grpSpPr>
      <p:sp>
        <p:nvSpPr>
          <p:cNvPr id="2260" name="Google Shape;2260;p79"/>
          <p:cNvSpPr txBox="1"/>
          <p:nvPr>
            <p:ph idx="2" type="title"/>
          </p:nvPr>
        </p:nvSpPr>
        <p:spPr>
          <a:xfrm>
            <a:off x="735663" y="822575"/>
            <a:ext cx="1702500" cy="9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grpSp>
        <p:nvGrpSpPr>
          <p:cNvPr id="2261" name="Google Shape;2261;p79"/>
          <p:cNvGrpSpPr/>
          <p:nvPr/>
        </p:nvGrpSpPr>
        <p:grpSpPr>
          <a:xfrm>
            <a:off x="-374387" y="3354325"/>
            <a:ext cx="3922590" cy="2969900"/>
            <a:chOff x="-374387" y="3354325"/>
            <a:chExt cx="3922590" cy="2969900"/>
          </a:xfrm>
        </p:grpSpPr>
        <p:pic>
          <p:nvPicPr>
            <p:cNvPr id="2262" name="Google Shape;2262;p79"/>
            <p:cNvPicPr preferRelativeResize="0"/>
            <p:nvPr/>
          </p:nvPicPr>
          <p:blipFill rotWithShape="1">
            <a:blip r:embed="rId3">
              <a:alphaModFix/>
            </a:blip>
            <a:srcRect b="26177" l="16960" r="7121" t="24718"/>
            <a:stretch/>
          </p:blipFill>
          <p:spPr>
            <a:xfrm>
              <a:off x="-374387" y="3354325"/>
              <a:ext cx="3891276" cy="2969900"/>
            </a:xfrm>
            <a:prstGeom prst="rect">
              <a:avLst/>
            </a:prstGeom>
            <a:noFill/>
            <a:ln>
              <a:noFill/>
            </a:ln>
          </p:spPr>
        </p:pic>
        <p:grpSp>
          <p:nvGrpSpPr>
            <p:cNvPr id="2263" name="Google Shape;2263;p79"/>
            <p:cNvGrpSpPr/>
            <p:nvPr/>
          </p:nvGrpSpPr>
          <p:grpSpPr>
            <a:xfrm>
              <a:off x="1853583" y="4445557"/>
              <a:ext cx="1694620" cy="1360169"/>
              <a:chOff x="7945225" y="4302000"/>
              <a:chExt cx="904666" cy="726121"/>
            </a:xfrm>
          </p:grpSpPr>
          <p:sp>
            <p:nvSpPr>
              <p:cNvPr id="2264" name="Google Shape;2264;p79"/>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79"/>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79"/>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67" name="Google Shape;2267;p79"/>
          <p:cNvSpPr txBox="1"/>
          <p:nvPr>
            <p:ph type="title"/>
          </p:nvPr>
        </p:nvSpPr>
        <p:spPr>
          <a:xfrm>
            <a:off x="758300" y="1914625"/>
            <a:ext cx="5598000" cy="15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 to Methods</a:t>
            </a:r>
            <a:endParaRPr/>
          </a:p>
        </p:txBody>
      </p:sp>
      <p:grpSp>
        <p:nvGrpSpPr>
          <p:cNvPr id="2268" name="Google Shape;2268;p79"/>
          <p:cNvGrpSpPr/>
          <p:nvPr/>
        </p:nvGrpSpPr>
        <p:grpSpPr>
          <a:xfrm>
            <a:off x="6487513" y="-1301175"/>
            <a:ext cx="4268216" cy="6666030"/>
            <a:chOff x="6128138" y="-1301175"/>
            <a:chExt cx="4268216" cy="6666030"/>
          </a:xfrm>
        </p:grpSpPr>
        <p:sp>
          <p:nvSpPr>
            <p:cNvPr id="2269" name="Google Shape;2269;p79"/>
            <p:cNvSpPr/>
            <p:nvPr/>
          </p:nvSpPr>
          <p:spPr>
            <a:xfrm>
              <a:off x="6368175" y="103161"/>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79"/>
            <p:cNvSpPr/>
            <p:nvPr/>
          </p:nvSpPr>
          <p:spPr>
            <a:xfrm>
              <a:off x="6711143" y="81300"/>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79"/>
            <p:cNvSpPr/>
            <p:nvPr/>
          </p:nvSpPr>
          <p:spPr>
            <a:xfrm>
              <a:off x="7243039" y="2456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79"/>
            <p:cNvSpPr/>
            <p:nvPr/>
          </p:nvSpPr>
          <p:spPr>
            <a:xfrm>
              <a:off x="6875804" y="622450"/>
              <a:ext cx="1860443" cy="4595326"/>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79"/>
            <p:cNvSpPr/>
            <p:nvPr/>
          </p:nvSpPr>
          <p:spPr>
            <a:xfrm>
              <a:off x="6573850" y="621225"/>
              <a:ext cx="1860443" cy="4595326"/>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74" name="Google Shape;2274;p79"/>
            <p:cNvPicPr preferRelativeResize="0"/>
            <p:nvPr/>
          </p:nvPicPr>
          <p:blipFill rotWithShape="1">
            <a:blip r:embed="rId3">
              <a:alphaModFix/>
            </a:blip>
            <a:srcRect b="26177" l="16960" r="7121" t="24718"/>
            <a:stretch/>
          </p:blipFill>
          <p:spPr>
            <a:xfrm>
              <a:off x="6128138" y="-1301175"/>
              <a:ext cx="4198516" cy="3204401"/>
            </a:xfrm>
            <a:prstGeom prst="rect">
              <a:avLst/>
            </a:prstGeom>
            <a:noFill/>
            <a:ln>
              <a:noFill/>
            </a:ln>
          </p:spPr>
        </p:pic>
        <p:grpSp>
          <p:nvGrpSpPr>
            <p:cNvPr id="2275" name="Google Shape;2275;p79"/>
            <p:cNvGrpSpPr/>
            <p:nvPr/>
          </p:nvGrpSpPr>
          <p:grpSpPr>
            <a:xfrm rot="5400000">
              <a:off x="7873341" y="4254316"/>
              <a:ext cx="708100" cy="708500"/>
              <a:chOff x="3678700" y="407275"/>
              <a:chExt cx="708100" cy="708500"/>
            </a:xfrm>
          </p:grpSpPr>
          <p:sp>
            <p:nvSpPr>
              <p:cNvPr id="2276" name="Google Shape;2276;p79"/>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79"/>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79"/>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79"/>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79"/>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79"/>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79"/>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3" name="Google Shape;2283;p79"/>
            <p:cNvGrpSpPr/>
            <p:nvPr/>
          </p:nvGrpSpPr>
          <p:grpSpPr>
            <a:xfrm rot="5400000">
              <a:off x="8639847" y="3354200"/>
              <a:ext cx="457787" cy="458045"/>
              <a:chOff x="3678700" y="407275"/>
              <a:chExt cx="708100" cy="708500"/>
            </a:xfrm>
          </p:grpSpPr>
          <p:sp>
            <p:nvSpPr>
              <p:cNvPr id="2284" name="Google Shape;2284;p79"/>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79"/>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79"/>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79"/>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79"/>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79"/>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79"/>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1" name="Google Shape;2291;p79"/>
            <p:cNvGrpSpPr/>
            <p:nvPr/>
          </p:nvGrpSpPr>
          <p:grpSpPr>
            <a:xfrm>
              <a:off x="7787267" y="539497"/>
              <a:ext cx="208184" cy="208184"/>
              <a:chOff x="8356813" y="1074288"/>
              <a:chExt cx="351900" cy="351900"/>
            </a:xfrm>
          </p:grpSpPr>
          <p:sp>
            <p:nvSpPr>
              <p:cNvPr id="2292" name="Google Shape;2292;p7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7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4" name="Google Shape;2294;p79"/>
            <p:cNvGrpSpPr/>
            <p:nvPr/>
          </p:nvGrpSpPr>
          <p:grpSpPr>
            <a:xfrm>
              <a:off x="7194842" y="2467660"/>
              <a:ext cx="208184" cy="208184"/>
              <a:chOff x="8356813" y="1074288"/>
              <a:chExt cx="351900" cy="351900"/>
            </a:xfrm>
          </p:grpSpPr>
          <p:sp>
            <p:nvSpPr>
              <p:cNvPr id="2295" name="Google Shape;2295;p7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7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7" name="Google Shape;2297;p79"/>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8" name="Google Shape;2298;p79"/>
          <p:cNvGrpSpPr/>
          <p:nvPr/>
        </p:nvGrpSpPr>
        <p:grpSpPr>
          <a:xfrm>
            <a:off x="834400" y="3518176"/>
            <a:ext cx="4558967" cy="134100"/>
            <a:chOff x="796100" y="3019701"/>
            <a:chExt cx="4558967" cy="134100"/>
          </a:xfrm>
        </p:grpSpPr>
        <p:sp>
          <p:nvSpPr>
            <p:cNvPr id="2299" name="Google Shape;2299;p79"/>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00" name="Google Shape;2300;p79"/>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301" name="Google Shape;2301;p79"/>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5" name="Shape 2305"/>
        <p:cNvGrpSpPr/>
        <p:nvPr/>
      </p:nvGrpSpPr>
      <p:grpSpPr>
        <a:xfrm>
          <a:off x="0" y="0"/>
          <a:ext cx="0" cy="0"/>
          <a:chOff x="0" y="0"/>
          <a:chExt cx="0" cy="0"/>
        </a:xfrm>
      </p:grpSpPr>
      <p:sp>
        <p:nvSpPr>
          <p:cNvPr id="2306" name="Google Shape;2306;p8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Defining Methods</a:t>
            </a:r>
            <a:endParaRPr/>
          </a:p>
        </p:txBody>
      </p:sp>
      <p:sp>
        <p:nvSpPr>
          <p:cNvPr id="2307" name="Google Shape;2307;p80"/>
          <p:cNvSpPr txBox="1"/>
          <p:nvPr/>
        </p:nvSpPr>
        <p:spPr>
          <a:xfrm>
            <a:off x="657100" y="1087600"/>
            <a:ext cx="7590600" cy="3659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A method is a block of code designed to perform a specific task.</a:t>
            </a:r>
            <a:endParaRPr>
              <a:solidFill>
                <a:schemeClr val="dk1"/>
              </a:solidFill>
              <a:latin typeface="Poppins"/>
              <a:ea typeface="Poppins"/>
              <a:cs typeface="Poppins"/>
              <a:sym typeface="Poppins"/>
            </a:endParaRPr>
          </a:p>
          <a:p>
            <a:pPr indent="-317500" lvl="0" marL="457200" rtl="0" algn="l">
              <a:lnSpc>
                <a:spcPct val="115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Syntax: </a:t>
            </a:r>
            <a:endParaRPr>
              <a:solidFill>
                <a:schemeClr val="dk1"/>
              </a:solidFill>
              <a:latin typeface="Poppins"/>
              <a:ea typeface="Poppins"/>
              <a:cs typeface="Poppins"/>
              <a:sym typeface="Poppins"/>
            </a:endParaRPr>
          </a:p>
          <a:p>
            <a:pPr indent="0" lvl="0" marL="457200" rtl="0" algn="l">
              <a:lnSpc>
                <a:spcPct val="150000"/>
              </a:lnSpc>
              <a:spcBef>
                <a:spcPts val="0"/>
              </a:spcBef>
              <a:spcAft>
                <a:spcPts val="0"/>
              </a:spcAft>
              <a:buNone/>
            </a:pPr>
            <a:r>
              <a:rPr lang="en">
                <a:solidFill>
                  <a:schemeClr val="lt2"/>
                </a:solidFill>
                <a:latin typeface="Poppins"/>
                <a:ea typeface="Poppins"/>
                <a:cs typeface="Poppins"/>
                <a:sym typeface="Poppins"/>
              </a:rPr>
              <a:t>returnType</a:t>
            </a:r>
            <a:r>
              <a:rPr lang="en">
                <a:solidFill>
                  <a:schemeClr val="dk1"/>
                </a:solidFill>
                <a:latin typeface="Poppins"/>
                <a:ea typeface="Poppins"/>
                <a:cs typeface="Poppins"/>
                <a:sym typeface="Poppins"/>
              </a:rPr>
              <a:t> </a:t>
            </a:r>
            <a:r>
              <a:rPr lang="en">
                <a:solidFill>
                  <a:schemeClr val="dk2"/>
                </a:solidFill>
                <a:latin typeface="Poppins"/>
                <a:ea typeface="Poppins"/>
                <a:cs typeface="Poppins"/>
                <a:sym typeface="Poppins"/>
              </a:rPr>
              <a:t>methodName</a:t>
            </a:r>
            <a:r>
              <a:rPr lang="en">
                <a:solidFill>
                  <a:schemeClr val="dk1"/>
                </a:solidFill>
                <a:latin typeface="Poppins"/>
                <a:ea typeface="Poppins"/>
                <a:cs typeface="Poppins"/>
                <a:sym typeface="Poppins"/>
              </a:rPr>
              <a:t>(parameters) {</a:t>
            </a:r>
            <a:endParaRPr>
              <a:solidFill>
                <a:schemeClr val="dk1"/>
              </a:solidFill>
              <a:latin typeface="Poppins"/>
              <a:ea typeface="Poppins"/>
              <a:cs typeface="Poppins"/>
              <a:sym typeface="Poppins"/>
            </a:endParaRPr>
          </a:p>
          <a:p>
            <a:pPr indent="457200" lvl="0" marL="457200" rtl="0" algn="l">
              <a:lnSpc>
                <a:spcPct val="150000"/>
              </a:lnSpc>
              <a:spcBef>
                <a:spcPts val="0"/>
              </a:spcBef>
              <a:spcAft>
                <a:spcPts val="0"/>
              </a:spcAft>
              <a:buNone/>
            </a:pPr>
            <a:r>
              <a:rPr lang="en">
                <a:solidFill>
                  <a:schemeClr val="accent2"/>
                </a:solidFill>
                <a:latin typeface="Poppins"/>
                <a:ea typeface="Poppins"/>
                <a:cs typeface="Poppins"/>
                <a:sym typeface="Poppins"/>
              </a:rPr>
              <a:t>// code to be executed</a:t>
            </a:r>
            <a:endParaRPr>
              <a:solidFill>
                <a:schemeClr val="accent2"/>
              </a:solidFill>
              <a:latin typeface="Poppins"/>
              <a:ea typeface="Poppins"/>
              <a:cs typeface="Poppins"/>
              <a:sym typeface="Poppins"/>
            </a:endParaRPr>
          </a:p>
          <a:p>
            <a:pPr indent="0" lvl="0" marL="457200" rtl="0" algn="l">
              <a:lnSpc>
                <a:spcPct val="150000"/>
              </a:lnSpc>
              <a:spcBef>
                <a:spcPts val="0"/>
              </a:spcBef>
              <a:spcAft>
                <a:spcPts val="0"/>
              </a:spcAft>
              <a:buNone/>
            </a:pPr>
            <a:r>
              <a:rPr lang="en">
                <a:solidFill>
                  <a:schemeClr val="dk1"/>
                </a:solidFill>
                <a:latin typeface="Poppins"/>
                <a:ea typeface="Poppins"/>
                <a:cs typeface="Poppins"/>
                <a:sym typeface="Poppins"/>
              </a:rPr>
              <a:t>}</a:t>
            </a:r>
            <a:endParaRPr>
              <a:solidFill>
                <a:schemeClr val="dk1"/>
              </a:solidFill>
              <a:latin typeface="Poppins"/>
              <a:ea typeface="Poppins"/>
              <a:cs typeface="Poppins"/>
              <a:sym typeface="Poppins"/>
            </a:endParaRPr>
          </a:p>
          <a:p>
            <a:pPr indent="-317500" lvl="0" marL="457200" rtl="0" algn="l">
              <a:lnSpc>
                <a:spcPct val="115000"/>
              </a:lnSpc>
              <a:spcBef>
                <a:spcPts val="0"/>
              </a:spcBef>
              <a:spcAft>
                <a:spcPts val="0"/>
              </a:spcAft>
              <a:buClr>
                <a:schemeClr val="dk1"/>
              </a:buClr>
              <a:buSzPts val="1400"/>
              <a:buFont typeface="Poppins"/>
              <a:buChar char="➔"/>
            </a:pPr>
            <a:r>
              <a:rPr lang="en">
                <a:solidFill>
                  <a:schemeClr val="lt2"/>
                </a:solidFill>
                <a:latin typeface="Poppins"/>
                <a:ea typeface="Poppins"/>
                <a:cs typeface="Poppins"/>
                <a:sym typeface="Poppins"/>
              </a:rPr>
              <a:t>Return Type: </a:t>
            </a:r>
            <a:r>
              <a:rPr lang="en">
                <a:solidFill>
                  <a:schemeClr val="dk1"/>
                </a:solidFill>
                <a:latin typeface="Poppins"/>
                <a:ea typeface="Poppins"/>
                <a:cs typeface="Poppins"/>
                <a:sym typeface="Poppins"/>
              </a:rPr>
              <a:t>Type of value the method returns (ex: int, void).</a:t>
            </a:r>
            <a:endParaRPr>
              <a:solidFill>
                <a:schemeClr val="dk1"/>
              </a:solidFill>
              <a:latin typeface="Poppins"/>
              <a:ea typeface="Poppins"/>
              <a:cs typeface="Poppins"/>
              <a:sym typeface="Poppins"/>
            </a:endParaRPr>
          </a:p>
          <a:p>
            <a:pPr indent="-317500" lvl="0" marL="457200" rtl="0" algn="l">
              <a:lnSpc>
                <a:spcPct val="115000"/>
              </a:lnSpc>
              <a:spcBef>
                <a:spcPts val="0"/>
              </a:spcBef>
              <a:spcAft>
                <a:spcPts val="0"/>
              </a:spcAft>
              <a:buClr>
                <a:schemeClr val="dk1"/>
              </a:buClr>
              <a:buSzPts val="1400"/>
              <a:buFont typeface="Poppins"/>
              <a:buChar char="➔"/>
            </a:pPr>
            <a:r>
              <a:rPr lang="en">
                <a:solidFill>
                  <a:schemeClr val="accent1"/>
                </a:solidFill>
                <a:latin typeface="Poppins"/>
                <a:ea typeface="Poppins"/>
                <a:cs typeface="Poppins"/>
                <a:sym typeface="Poppins"/>
              </a:rPr>
              <a:t>Method Name</a:t>
            </a:r>
            <a:r>
              <a:rPr lang="en">
                <a:solidFill>
                  <a:schemeClr val="dk1"/>
                </a:solidFill>
                <a:latin typeface="Poppins"/>
                <a:ea typeface="Poppins"/>
                <a:cs typeface="Poppins"/>
                <a:sym typeface="Poppins"/>
              </a:rPr>
              <a:t>: Identifier for the method (ex: add).</a:t>
            </a:r>
            <a:endParaRPr>
              <a:solidFill>
                <a:schemeClr val="dk1"/>
              </a:solidFill>
              <a:latin typeface="Poppins"/>
              <a:ea typeface="Poppins"/>
              <a:cs typeface="Poppins"/>
              <a:sym typeface="Poppins"/>
            </a:endParaRPr>
          </a:p>
          <a:p>
            <a:pPr indent="-317500" lvl="0" marL="457200" rtl="0" algn="l">
              <a:lnSpc>
                <a:spcPct val="115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Parameters: Input values the method accepts (ex: int a, int b).</a:t>
            </a:r>
            <a:endParaRPr>
              <a:solidFill>
                <a:schemeClr val="dk1"/>
              </a:solidFill>
              <a:latin typeface="Poppins"/>
              <a:ea typeface="Poppins"/>
              <a:cs typeface="Poppins"/>
              <a:sym typeface="Poppins"/>
            </a:endParaRPr>
          </a:p>
          <a:p>
            <a:pPr indent="-317500" lvl="0" marL="457200" rtl="0" algn="l">
              <a:lnSpc>
                <a:spcPct val="115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Example: </a:t>
            </a:r>
            <a:endParaRPr>
              <a:solidFill>
                <a:schemeClr val="dk1"/>
              </a:solidFill>
              <a:latin typeface="Poppins"/>
              <a:ea typeface="Poppins"/>
              <a:cs typeface="Poppins"/>
              <a:sym typeface="Poppins"/>
            </a:endParaRPr>
          </a:p>
          <a:p>
            <a:pPr indent="0" lvl="0" marL="457200" rtl="0" algn="l">
              <a:lnSpc>
                <a:spcPct val="150000"/>
              </a:lnSpc>
              <a:spcBef>
                <a:spcPts val="0"/>
              </a:spcBef>
              <a:spcAft>
                <a:spcPts val="0"/>
              </a:spcAft>
              <a:buNone/>
            </a:pPr>
            <a:r>
              <a:rPr lang="en">
                <a:solidFill>
                  <a:schemeClr val="accent1"/>
                </a:solidFill>
                <a:latin typeface="Poppins"/>
                <a:ea typeface="Poppins"/>
                <a:cs typeface="Poppins"/>
                <a:sym typeface="Poppins"/>
              </a:rPr>
              <a:t>public</a:t>
            </a:r>
            <a:r>
              <a:rPr lang="en">
                <a:solidFill>
                  <a:schemeClr val="dk1"/>
                </a:solidFill>
                <a:latin typeface="Poppins"/>
                <a:ea typeface="Poppins"/>
                <a:cs typeface="Poppins"/>
                <a:sym typeface="Poppins"/>
              </a:rPr>
              <a:t> </a:t>
            </a:r>
            <a:r>
              <a:rPr lang="en">
                <a:solidFill>
                  <a:srgbClr val="FF9900"/>
                </a:solidFill>
                <a:latin typeface="Poppins"/>
                <a:ea typeface="Poppins"/>
                <a:cs typeface="Poppins"/>
                <a:sym typeface="Poppins"/>
              </a:rPr>
              <a:t>int</a:t>
            </a:r>
            <a:r>
              <a:rPr lang="en">
                <a:solidFill>
                  <a:schemeClr val="dk1"/>
                </a:solidFill>
                <a:latin typeface="Poppins"/>
                <a:ea typeface="Poppins"/>
                <a:cs typeface="Poppins"/>
                <a:sym typeface="Poppins"/>
              </a:rPr>
              <a:t> </a:t>
            </a:r>
            <a:r>
              <a:rPr lang="en">
                <a:solidFill>
                  <a:schemeClr val="dk2"/>
                </a:solidFill>
                <a:latin typeface="Poppins"/>
                <a:ea typeface="Poppins"/>
                <a:cs typeface="Poppins"/>
                <a:sym typeface="Poppins"/>
              </a:rPr>
              <a:t>add</a:t>
            </a:r>
            <a:r>
              <a:rPr lang="en">
                <a:solidFill>
                  <a:schemeClr val="dk1"/>
                </a:solidFill>
                <a:latin typeface="Poppins"/>
                <a:ea typeface="Poppins"/>
                <a:cs typeface="Poppins"/>
                <a:sym typeface="Poppins"/>
              </a:rPr>
              <a:t>(</a:t>
            </a:r>
            <a:r>
              <a:rPr lang="en">
                <a:solidFill>
                  <a:schemeClr val="lt2"/>
                </a:solidFill>
                <a:latin typeface="Poppins"/>
                <a:ea typeface="Poppins"/>
                <a:cs typeface="Poppins"/>
                <a:sym typeface="Poppins"/>
              </a:rPr>
              <a:t>int</a:t>
            </a:r>
            <a:r>
              <a:rPr lang="en">
                <a:solidFill>
                  <a:schemeClr val="dk1"/>
                </a:solidFill>
                <a:latin typeface="Poppins"/>
                <a:ea typeface="Poppins"/>
                <a:cs typeface="Poppins"/>
                <a:sym typeface="Poppins"/>
              </a:rPr>
              <a:t> a, </a:t>
            </a:r>
            <a:r>
              <a:rPr lang="en">
                <a:solidFill>
                  <a:schemeClr val="lt2"/>
                </a:solidFill>
                <a:latin typeface="Poppins"/>
                <a:ea typeface="Poppins"/>
                <a:cs typeface="Poppins"/>
                <a:sym typeface="Poppins"/>
              </a:rPr>
              <a:t>int</a:t>
            </a:r>
            <a:r>
              <a:rPr lang="en">
                <a:solidFill>
                  <a:schemeClr val="dk1"/>
                </a:solidFill>
                <a:latin typeface="Poppins"/>
                <a:ea typeface="Poppins"/>
                <a:cs typeface="Poppins"/>
                <a:sym typeface="Poppins"/>
              </a:rPr>
              <a:t> b) {</a:t>
            </a:r>
            <a:endParaRPr>
              <a:solidFill>
                <a:schemeClr val="dk1"/>
              </a:solidFill>
              <a:latin typeface="Poppins"/>
              <a:ea typeface="Poppins"/>
              <a:cs typeface="Poppins"/>
              <a:sym typeface="Poppins"/>
            </a:endParaRPr>
          </a:p>
          <a:p>
            <a:pPr indent="0" lvl="0" marL="457200" rtl="0" algn="l">
              <a:lnSpc>
                <a:spcPct val="150000"/>
              </a:lnSpc>
              <a:spcBef>
                <a:spcPts val="0"/>
              </a:spcBef>
              <a:spcAft>
                <a:spcPts val="0"/>
              </a:spcAft>
              <a:buNone/>
            </a:pPr>
            <a:r>
              <a:rPr lang="en">
                <a:solidFill>
                  <a:schemeClr val="dk1"/>
                </a:solidFill>
                <a:latin typeface="Poppins"/>
                <a:ea typeface="Poppins"/>
                <a:cs typeface="Poppins"/>
                <a:sym typeface="Poppins"/>
              </a:rPr>
              <a:t>    </a:t>
            </a:r>
            <a:r>
              <a:rPr lang="en">
                <a:solidFill>
                  <a:schemeClr val="dk2"/>
                </a:solidFill>
                <a:latin typeface="Poppins"/>
                <a:ea typeface="Poppins"/>
                <a:cs typeface="Poppins"/>
                <a:sym typeface="Poppins"/>
              </a:rPr>
              <a:t>return</a:t>
            </a:r>
            <a:r>
              <a:rPr lang="en">
                <a:solidFill>
                  <a:schemeClr val="dk1"/>
                </a:solidFill>
                <a:latin typeface="Poppins"/>
                <a:ea typeface="Poppins"/>
                <a:cs typeface="Poppins"/>
                <a:sym typeface="Poppins"/>
              </a:rPr>
              <a:t> a + b;</a:t>
            </a:r>
            <a:endParaRPr>
              <a:solidFill>
                <a:schemeClr val="dk1"/>
              </a:solidFill>
              <a:latin typeface="Poppins"/>
              <a:ea typeface="Poppins"/>
              <a:cs typeface="Poppins"/>
              <a:sym typeface="Poppins"/>
            </a:endParaRPr>
          </a:p>
          <a:p>
            <a:pPr indent="0" lvl="0" marL="457200" rtl="0" algn="l">
              <a:lnSpc>
                <a:spcPct val="150000"/>
              </a:lnSpc>
              <a:spcBef>
                <a:spcPts val="0"/>
              </a:spcBef>
              <a:spcAft>
                <a:spcPts val="0"/>
              </a:spcAft>
              <a:buNone/>
            </a:pPr>
            <a:r>
              <a:rPr lang="en">
                <a:solidFill>
                  <a:schemeClr val="dk1"/>
                </a:solidFill>
                <a:latin typeface="Poppins"/>
                <a:ea typeface="Poppins"/>
                <a:cs typeface="Poppins"/>
                <a:sym typeface="Poppins"/>
              </a:rPr>
              <a:t>}</a:t>
            </a:r>
            <a:endParaRPr>
              <a:solidFill>
                <a:schemeClr val="dk1"/>
              </a:solidFill>
              <a:latin typeface="Poppins"/>
              <a:ea typeface="Poppins"/>
              <a:cs typeface="Poppins"/>
              <a:sym typeface="Poppins"/>
            </a:endParaRPr>
          </a:p>
          <a:p>
            <a:pPr indent="0" lvl="0" marL="457200" rtl="0" algn="l">
              <a:lnSpc>
                <a:spcPct val="115000"/>
              </a:lnSpc>
              <a:spcBef>
                <a:spcPts val="0"/>
              </a:spcBef>
              <a:spcAft>
                <a:spcPts val="0"/>
              </a:spcAft>
              <a:buNone/>
            </a:pPr>
            <a:r>
              <a:t/>
            </a:r>
            <a:endParaRPr>
              <a:solidFill>
                <a:schemeClr val="dk1"/>
              </a:solidFill>
              <a:latin typeface="Poppins"/>
              <a:ea typeface="Poppins"/>
              <a:cs typeface="Poppins"/>
              <a:sym typeface="Poppins"/>
            </a:endParaRPr>
          </a:p>
          <a:p>
            <a:pPr indent="0" lvl="0" marL="457200" rtl="0" algn="l">
              <a:lnSpc>
                <a:spcPct val="115000"/>
              </a:lnSpc>
              <a:spcBef>
                <a:spcPts val="0"/>
              </a:spcBef>
              <a:spcAft>
                <a:spcPts val="0"/>
              </a:spcAft>
              <a:buNone/>
            </a:pPr>
            <a:r>
              <a:t/>
            </a:r>
            <a:endParaRPr>
              <a:solidFill>
                <a:schemeClr val="dk1"/>
              </a:solidFill>
              <a:latin typeface="Poppins"/>
              <a:ea typeface="Poppins"/>
              <a:cs typeface="Poppins"/>
              <a:sym typeface="Poppins"/>
            </a:endParaRPr>
          </a:p>
          <a:p>
            <a:pPr indent="0" lvl="0" marL="457200" rtl="0" algn="l">
              <a:lnSpc>
                <a:spcPct val="115000"/>
              </a:lnSpc>
              <a:spcBef>
                <a:spcPts val="0"/>
              </a:spcBef>
              <a:spcAft>
                <a:spcPts val="0"/>
              </a:spcAft>
              <a:buNone/>
            </a:pPr>
            <a:r>
              <a:t/>
            </a:r>
            <a:endParaRPr>
              <a:solidFill>
                <a:schemeClr val="dk1"/>
              </a:solidFill>
              <a:latin typeface="Poppins"/>
              <a:ea typeface="Poppins"/>
              <a:cs typeface="Poppins"/>
              <a:sym typeface="Poppins"/>
            </a:endParaRPr>
          </a:p>
          <a:p>
            <a:pPr indent="0" lvl="0" marL="457200" rtl="0" algn="l">
              <a:lnSpc>
                <a:spcPct val="115000"/>
              </a:lnSpc>
              <a:spcBef>
                <a:spcPts val="0"/>
              </a:spcBef>
              <a:spcAft>
                <a:spcPts val="0"/>
              </a:spcAft>
              <a:buNone/>
            </a:pPr>
            <a:r>
              <a:t/>
            </a:r>
            <a:endParaRPr>
              <a:solidFill>
                <a:schemeClr val="dk1"/>
              </a:solidFill>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7" name="Shape 1527"/>
        <p:cNvGrpSpPr/>
        <p:nvPr/>
      </p:nvGrpSpPr>
      <p:grpSpPr>
        <a:xfrm>
          <a:off x="0" y="0"/>
          <a:ext cx="0" cy="0"/>
          <a:chOff x="0" y="0"/>
          <a:chExt cx="0" cy="0"/>
        </a:xfrm>
      </p:grpSpPr>
      <p:sp>
        <p:nvSpPr>
          <p:cNvPr id="1528" name="Google Shape;1528;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Importance of C++</a:t>
            </a:r>
            <a:endParaRPr/>
          </a:p>
        </p:txBody>
      </p:sp>
      <p:sp>
        <p:nvSpPr>
          <p:cNvPr id="1529" name="Google Shape;1529;p36"/>
          <p:cNvSpPr txBox="1"/>
          <p:nvPr>
            <p:ph idx="1" type="body"/>
          </p:nvPr>
        </p:nvSpPr>
        <p:spPr>
          <a:xfrm>
            <a:off x="720000" y="1139551"/>
            <a:ext cx="7704000" cy="4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1" name="Shape 2311"/>
        <p:cNvGrpSpPr/>
        <p:nvPr/>
      </p:nvGrpSpPr>
      <p:grpSpPr>
        <a:xfrm>
          <a:off x="0" y="0"/>
          <a:ext cx="0" cy="0"/>
          <a:chOff x="0" y="0"/>
          <a:chExt cx="0" cy="0"/>
        </a:xfrm>
      </p:grpSpPr>
      <p:sp>
        <p:nvSpPr>
          <p:cNvPr id="2312" name="Google Shape;2312;p81"/>
          <p:cNvSpPr txBox="1"/>
          <p:nvPr>
            <p:ph type="title"/>
          </p:nvPr>
        </p:nvSpPr>
        <p:spPr>
          <a:xfrm>
            <a:off x="720000" y="3204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Calling Methods</a:t>
            </a:r>
            <a:endParaRPr/>
          </a:p>
        </p:txBody>
      </p:sp>
      <p:sp>
        <p:nvSpPr>
          <p:cNvPr id="2313" name="Google Shape;2313;p81"/>
          <p:cNvSpPr txBox="1"/>
          <p:nvPr/>
        </p:nvSpPr>
        <p:spPr>
          <a:xfrm>
            <a:off x="657100" y="893100"/>
            <a:ext cx="7590600" cy="3659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Poppins"/>
              <a:buChar char="➔"/>
            </a:pPr>
            <a:r>
              <a:rPr i="1" lang="en">
                <a:solidFill>
                  <a:schemeClr val="dk1"/>
                </a:solidFill>
                <a:latin typeface="Poppins"/>
                <a:ea typeface="Poppins"/>
                <a:cs typeface="Poppins"/>
                <a:sym typeface="Poppins"/>
              </a:rPr>
              <a:t>Calling a method with </a:t>
            </a:r>
            <a:r>
              <a:rPr i="1" lang="en">
                <a:solidFill>
                  <a:schemeClr val="dk1"/>
                </a:solidFill>
                <a:latin typeface="Poppins"/>
                <a:ea typeface="Poppins"/>
                <a:cs typeface="Poppins"/>
                <a:sym typeface="Poppins"/>
              </a:rPr>
              <a:t>parameters</a:t>
            </a:r>
            <a:r>
              <a:rPr i="1" lang="en">
                <a:solidFill>
                  <a:schemeClr val="dk1"/>
                </a:solidFill>
                <a:latin typeface="Poppins"/>
                <a:ea typeface="Poppins"/>
                <a:cs typeface="Poppins"/>
                <a:sym typeface="Poppins"/>
              </a:rPr>
              <a:t>:</a:t>
            </a:r>
            <a:r>
              <a:rPr lang="en">
                <a:solidFill>
                  <a:schemeClr val="dk1"/>
                </a:solidFill>
                <a:latin typeface="Poppins"/>
                <a:ea typeface="Poppins"/>
                <a:cs typeface="Poppins"/>
                <a:sym typeface="Poppins"/>
              </a:rPr>
              <a:t>  Use the method name followed by parentheses containing any required arguments.</a:t>
            </a:r>
            <a:endParaRPr>
              <a:solidFill>
                <a:schemeClr val="dk1"/>
              </a:solidFill>
              <a:latin typeface="Poppins"/>
              <a:ea typeface="Poppins"/>
              <a:cs typeface="Poppins"/>
              <a:sym typeface="Poppins"/>
            </a:endParaRPr>
          </a:p>
          <a:p>
            <a:pPr indent="-317500" lvl="0" marL="457200" rtl="0" algn="l">
              <a:lnSpc>
                <a:spcPct val="115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Example: </a:t>
            </a:r>
            <a:endParaRPr>
              <a:solidFill>
                <a:schemeClr val="dk1"/>
              </a:solidFill>
              <a:latin typeface="Poppins"/>
              <a:ea typeface="Poppins"/>
              <a:cs typeface="Poppins"/>
              <a:sym typeface="Poppins"/>
            </a:endParaRPr>
          </a:p>
          <a:p>
            <a:pPr indent="0" lvl="0" marL="457200" rtl="0" algn="l">
              <a:lnSpc>
                <a:spcPct val="150000"/>
              </a:lnSpc>
              <a:spcBef>
                <a:spcPts val="0"/>
              </a:spcBef>
              <a:spcAft>
                <a:spcPts val="0"/>
              </a:spcAft>
              <a:buNone/>
            </a:pPr>
            <a:r>
              <a:rPr lang="en">
                <a:solidFill>
                  <a:schemeClr val="lt2"/>
                </a:solidFill>
                <a:latin typeface="Poppins"/>
                <a:ea typeface="Poppins"/>
                <a:cs typeface="Poppins"/>
                <a:sym typeface="Poppins"/>
              </a:rPr>
              <a:t>int</a:t>
            </a:r>
            <a:r>
              <a:rPr lang="en">
                <a:solidFill>
                  <a:schemeClr val="dk1"/>
                </a:solidFill>
                <a:latin typeface="Poppins"/>
                <a:ea typeface="Poppins"/>
                <a:cs typeface="Poppins"/>
                <a:sym typeface="Poppins"/>
              </a:rPr>
              <a:t> result = </a:t>
            </a:r>
            <a:r>
              <a:rPr lang="en">
                <a:solidFill>
                  <a:schemeClr val="dk2"/>
                </a:solidFill>
                <a:latin typeface="Poppins"/>
                <a:ea typeface="Poppins"/>
                <a:cs typeface="Poppins"/>
                <a:sym typeface="Poppins"/>
              </a:rPr>
              <a:t>add</a:t>
            </a:r>
            <a:r>
              <a:rPr lang="en">
                <a:solidFill>
                  <a:schemeClr val="dk1"/>
                </a:solidFill>
                <a:latin typeface="Poppins"/>
                <a:ea typeface="Poppins"/>
                <a:cs typeface="Poppins"/>
                <a:sym typeface="Poppins"/>
              </a:rPr>
              <a:t>(5, 10);</a:t>
            </a:r>
            <a:endParaRPr>
              <a:solidFill>
                <a:schemeClr val="dk1"/>
              </a:solidFill>
              <a:latin typeface="Poppins"/>
              <a:ea typeface="Poppins"/>
              <a:cs typeface="Poppins"/>
              <a:sym typeface="Poppins"/>
            </a:endParaRPr>
          </a:p>
          <a:p>
            <a:pPr indent="0" lvl="0" marL="457200" rtl="0" algn="l">
              <a:lnSpc>
                <a:spcPct val="150000"/>
              </a:lnSpc>
              <a:spcBef>
                <a:spcPts val="0"/>
              </a:spcBef>
              <a:spcAft>
                <a:spcPts val="0"/>
              </a:spcAft>
              <a:buNone/>
            </a:pPr>
            <a:r>
              <a:rPr lang="en">
                <a:solidFill>
                  <a:schemeClr val="dk1"/>
                </a:solidFill>
                <a:latin typeface="Poppins"/>
                <a:ea typeface="Poppins"/>
                <a:cs typeface="Poppins"/>
                <a:sym typeface="Poppins"/>
              </a:rPr>
              <a:t>System.out.println(</a:t>
            </a:r>
            <a:r>
              <a:rPr lang="en">
                <a:solidFill>
                  <a:schemeClr val="lt2"/>
                </a:solidFill>
                <a:latin typeface="Poppins"/>
                <a:ea typeface="Poppins"/>
                <a:cs typeface="Poppins"/>
                <a:sym typeface="Poppins"/>
              </a:rPr>
              <a:t>"Sum: "</a:t>
            </a:r>
            <a:r>
              <a:rPr lang="en">
                <a:solidFill>
                  <a:schemeClr val="dk1"/>
                </a:solidFill>
                <a:latin typeface="Poppins"/>
                <a:ea typeface="Poppins"/>
                <a:cs typeface="Poppins"/>
                <a:sym typeface="Poppins"/>
              </a:rPr>
              <a:t> + result);</a:t>
            </a:r>
            <a:endParaRPr>
              <a:solidFill>
                <a:schemeClr val="dk1"/>
              </a:solidFill>
              <a:latin typeface="Poppins"/>
              <a:ea typeface="Poppins"/>
              <a:cs typeface="Poppins"/>
              <a:sym typeface="Poppins"/>
            </a:endParaRPr>
          </a:p>
          <a:p>
            <a:pPr indent="-317500" lvl="0" marL="457200" rtl="0" algn="l">
              <a:lnSpc>
                <a:spcPct val="115000"/>
              </a:lnSpc>
              <a:spcBef>
                <a:spcPts val="0"/>
              </a:spcBef>
              <a:spcAft>
                <a:spcPts val="0"/>
              </a:spcAft>
              <a:buClr>
                <a:schemeClr val="dk1"/>
              </a:buClr>
              <a:buSzPts val="1400"/>
              <a:buFont typeface="Poppins"/>
              <a:buChar char="➔"/>
            </a:pPr>
            <a:r>
              <a:rPr i="1" lang="en">
                <a:solidFill>
                  <a:schemeClr val="dk1"/>
                </a:solidFill>
                <a:latin typeface="Poppins"/>
                <a:ea typeface="Poppins"/>
                <a:cs typeface="Poppins"/>
                <a:sym typeface="Poppins"/>
              </a:rPr>
              <a:t>Calling methods with no parameters:</a:t>
            </a:r>
            <a:r>
              <a:rPr lang="en">
                <a:solidFill>
                  <a:schemeClr val="dk1"/>
                </a:solidFill>
                <a:latin typeface="Poppins"/>
                <a:ea typeface="Poppins"/>
                <a:cs typeface="Poppins"/>
                <a:sym typeface="Poppins"/>
              </a:rPr>
              <a:t> Methods can also be define without parameters. </a:t>
            </a:r>
            <a:endParaRPr>
              <a:solidFill>
                <a:schemeClr val="dk1"/>
              </a:solidFill>
              <a:latin typeface="Poppins"/>
              <a:ea typeface="Poppins"/>
              <a:cs typeface="Poppins"/>
              <a:sym typeface="Poppins"/>
            </a:endParaRPr>
          </a:p>
          <a:p>
            <a:pPr indent="-317500" lvl="0" marL="457200" rtl="0" algn="l">
              <a:lnSpc>
                <a:spcPct val="115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Example: </a:t>
            </a:r>
            <a:endParaRPr>
              <a:solidFill>
                <a:schemeClr val="dk1"/>
              </a:solidFill>
              <a:latin typeface="Poppins"/>
              <a:ea typeface="Poppins"/>
              <a:cs typeface="Poppins"/>
              <a:sym typeface="Poppins"/>
            </a:endParaRPr>
          </a:p>
          <a:p>
            <a:pPr indent="0" lvl="0" marL="457200" rtl="0" algn="l">
              <a:lnSpc>
                <a:spcPct val="150000"/>
              </a:lnSpc>
              <a:spcBef>
                <a:spcPts val="0"/>
              </a:spcBef>
              <a:spcAft>
                <a:spcPts val="0"/>
              </a:spcAft>
              <a:buNone/>
            </a:pPr>
            <a:r>
              <a:rPr lang="en">
                <a:solidFill>
                  <a:schemeClr val="dk2"/>
                </a:solidFill>
                <a:latin typeface="Poppins"/>
                <a:ea typeface="Poppins"/>
                <a:cs typeface="Poppins"/>
                <a:sym typeface="Poppins"/>
              </a:rPr>
              <a:t>public void</a:t>
            </a:r>
            <a:r>
              <a:rPr lang="en">
                <a:solidFill>
                  <a:schemeClr val="dk1"/>
                </a:solidFill>
                <a:latin typeface="Poppins"/>
                <a:ea typeface="Poppins"/>
                <a:cs typeface="Poppins"/>
                <a:sym typeface="Poppins"/>
              </a:rPr>
              <a:t> </a:t>
            </a:r>
            <a:r>
              <a:rPr lang="en">
                <a:solidFill>
                  <a:schemeClr val="dk2"/>
                </a:solidFill>
                <a:latin typeface="Poppins"/>
                <a:ea typeface="Poppins"/>
                <a:cs typeface="Poppins"/>
                <a:sym typeface="Poppins"/>
              </a:rPr>
              <a:t>greet</a:t>
            </a:r>
            <a:r>
              <a:rPr lang="en">
                <a:solidFill>
                  <a:schemeClr val="dk1"/>
                </a:solidFill>
                <a:latin typeface="Poppins"/>
                <a:ea typeface="Poppins"/>
                <a:cs typeface="Poppins"/>
                <a:sym typeface="Poppins"/>
              </a:rPr>
              <a:t>() {</a:t>
            </a:r>
            <a:endParaRPr>
              <a:solidFill>
                <a:schemeClr val="dk1"/>
              </a:solidFill>
              <a:latin typeface="Poppins"/>
              <a:ea typeface="Poppins"/>
              <a:cs typeface="Poppins"/>
              <a:sym typeface="Poppins"/>
            </a:endParaRPr>
          </a:p>
          <a:p>
            <a:pPr indent="0" lvl="0" marL="457200" rtl="0" algn="l">
              <a:lnSpc>
                <a:spcPct val="150000"/>
              </a:lnSpc>
              <a:spcBef>
                <a:spcPts val="0"/>
              </a:spcBef>
              <a:spcAft>
                <a:spcPts val="0"/>
              </a:spcAft>
              <a:buNone/>
            </a:pPr>
            <a:r>
              <a:rPr lang="en">
                <a:solidFill>
                  <a:schemeClr val="dk1"/>
                </a:solidFill>
                <a:latin typeface="Poppins"/>
                <a:ea typeface="Poppins"/>
                <a:cs typeface="Poppins"/>
                <a:sym typeface="Poppins"/>
              </a:rPr>
              <a:t>    System.out.println(</a:t>
            </a:r>
            <a:r>
              <a:rPr lang="en">
                <a:solidFill>
                  <a:schemeClr val="lt2"/>
                </a:solidFill>
                <a:latin typeface="Poppins"/>
                <a:ea typeface="Poppins"/>
                <a:cs typeface="Poppins"/>
                <a:sym typeface="Poppins"/>
              </a:rPr>
              <a:t>"Hello!”</a:t>
            </a:r>
            <a:r>
              <a:rPr lang="en">
                <a:solidFill>
                  <a:schemeClr val="dk1"/>
                </a:solidFill>
                <a:latin typeface="Poppins"/>
                <a:ea typeface="Poppins"/>
                <a:cs typeface="Poppins"/>
                <a:sym typeface="Poppins"/>
              </a:rPr>
              <a:t>);</a:t>
            </a:r>
            <a:endParaRPr>
              <a:solidFill>
                <a:schemeClr val="dk1"/>
              </a:solidFill>
              <a:latin typeface="Poppins"/>
              <a:ea typeface="Poppins"/>
              <a:cs typeface="Poppins"/>
              <a:sym typeface="Poppins"/>
            </a:endParaRPr>
          </a:p>
          <a:p>
            <a:pPr indent="0" lvl="0" marL="457200" rtl="0" algn="l">
              <a:lnSpc>
                <a:spcPct val="150000"/>
              </a:lnSpc>
              <a:spcBef>
                <a:spcPts val="0"/>
              </a:spcBef>
              <a:spcAft>
                <a:spcPts val="0"/>
              </a:spcAft>
              <a:buNone/>
            </a:pPr>
            <a:r>
              <a:rPr lang="en">
                <a:solidFill>
                  <a:schemeClr val="dk1"/>
                </a:solidFill>
                <a:latin typeface="Poppins"/>
                <a:ea typeface="Poppins"/>
                <a:cs typeface="Poppins"/>
                <a:sym typeface="Poppins"/>
              </a:rPr>
              <a:t>}</a:t>
            </a:r>
            <a:endParaRPr>
              <a:solidFill>
                <a:schemeClr val="dk1"/>
              </a:solidFill>
              <a:latin typeface="Poppins"/>
              <a:ea typeface="Poppins"/>
              <a:cs typeface="Poppins"/>
              <a:sym typeface="Poppins"/>
            </a:endParaRPr>
          </a:p>
          <a:p>
            <a:pPr indent="-317500" lvl="0" marL="457200" rtl="0" algn="l">
              <a:lnSpc>
                <a:spcPct val="115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Call: </a:t>
            </a:r>
            <a:endParaRPr>
              <a:solidFill>
                <a:schemeClr val="dk1"/>
              </a:solidFill>
              <a:latin typeface="Poppins"/>
              <a:ea typeface="Poppins"/>
              <a:cs typeface="Poppins"/>
              <a:sym typeface="Poppins"/>
            </a:endParaRPr>
          </a:p>
          <a:p>
            <a:pPr indent="0" lvl="0" marL="457200" rtl="0" algn="l">
              <a:lnSpc>
                <a:spcPct val="150000"/>
              </a:lnSpc>
              <a:spcBef>
                <a:spcPts val="0"/>
              </a:spcBef>
              <a:spcAft>
                <a:spcPts val="0"/>
              </a:spcAft>
              <a:buNone/>
            </a:pPr>
            <a:r>
              <a:rPr lang="en">
                <a:solidFill>
                  <a:schemeClr val="dk2"/>
                </a:solidFill>
                <a:latin typeface="Poppins"/>
                <a:ea typeface="Poppins"/>
                <a:cs typeface="Poppins"/>
                <a:sym typeface="Poppins"/>
              </a:rPr>
              <a:t>greet</a:t>
            </a:r>
            <a:r>
              <a:rPr lang="en">
                <a:solidFill>
                  <a:schemeClr val="dk1"/>
                </a:solidFill>
                <a:latin typeface="Poppins"/>
                <a:ea typeface="Poppins"/>
                <a:cs typeface="Poppins"/>
                <a:sym typeface="Poppins"/>
              </a:rPr>
              <a:t>(); </a:t>
            </a:r>
            <a:endParaRPr>
              <a:solidFill>
                <a:schemeClr val="dk1"/>
              </a:solidFill>
              <a:latin typeface="Poppins"/>
              <a:ea typeface="Poppins"/>
              <a:cs typeface="Poppins"/>
              <a:sym typeface="Poppins"/>
            </a:endParaRPr>
          </a:p>
          <a:p>
            <a:pPr indent="0" lvl="0" marL="457200" rtl="0" algn="l">
              <a:lnSpc>
                <a:spcPct val="115000"/>
              </a:lnSpc>
              <a:spcBef>
                <a:spcPts val="0"/>
              </a:spcBef>
              <a:spcAft>
                <a:spcPts val="0"/>
              </a:spcAft>
              <a:buNone/>
            </a:pPr>
            <a:r>
              <a:t/>
            </a:r>
            <a:endParaRPr>
              <a:solidFill>
                <a:schemeClr val="dk1"/>
              </a:solidFill>
              <a:latin typeface="Poppins"/>
              <a:ea typeface="Poppins"/>
              <a:cs typeface="Poppins"/>
              <a:sym typeface="Poppins"/>
            </a:endParaRPr>
          </a:p>
          <a:p>
            <a:pPr indent="0" lvl="0" marL="457200" rtl="0" algn="l">
              <a:lnSpc>
                <a:spcPct val="115000"/>
              </a:lnSpc>
              <a:spcBef>
                <a:spcPts val="0"/>
              </a:spcBef>
              <a:spcAft>
                <a:spcPts val="0"/>
              </a:spcAft>
              <a:buNone/>
            </a:pPr>
            <a:r>
              <a:t/>
            </a:r>
            <a:endParaRPr>
              <a:solidFill>
                <a:schemeClr val="dk1"/>
              </a:solidFill>
              <a:latin typeface="Poppins"/>
              <a:ea typeface="Poppins"/>
              <a:cs typeface="Poppins"/>
              <a:sym typeface="Poppins"/>
            </a:endParaRPr>
          </a:p>
          <a:p>
            <a:pPr indent="0" lvl="0" marL="457200" rtl="0" algn="l">
              <a:lnSpc>
                <a:spcPct val="115000"/>
              </a:lnSpc>
              <a:spcBef>
                <a:spcPts val="0"/>
              </a:spcBef>
              <a:spcAft>
                <a:spcPts val="0"/>
              </a:spcAft>
              <a:buNone/>
            </a:pPr>
            <a:r>
              <a:t/>
            </a:r>
            <a:endParaRPr>
              <a:solidFill>
                <a:schemeClr val="dk1"/>
              </a:solidFill>
              <a:latin typeface="Poppins"/>
              <a:ea typeface="Poppins"/>
              <a:cs typeface="Poppins"/>
              <a:sym typeface="Poppins"/>
            </a:endParaRPr>
          </a:p>
          <a:p>
            <a:pPr indent="0" lvl="0" marL="457200" rtl="0" algn="l">
              <a:lnSpc>
                <a:spcPct val="115000"/>
              </a:lnSpc>
              <a:spcBef>
                <a:spcPts val="0"/>
              </a:spcBef>
              <a:spcAft>
                <a:spcPts val="0"/>
              </a:spcAft>
              <a:buNone/>
            </a:pPr>
            <a:r>
              <a:t/>
            </a:r>
            <a:endParaRPr>
              <a:solidFill>
                <a:schemeClr val="dk1"/>
              </a:solidFill>
              <a:latin typeface="Poppins"/>
              <a:ea typeface="Poppins"/>
              <a:cs typeface="Poppins"/>
              <a:sym typeface="Poppins"/>
            </a:endParaRPr>
          </a:p>
          <a:p>
            <a:pPr indent="0" lvl="0" marL="457200" rtl="0" algn="l">
              <a:lnSpc>
                <a:spcPct val="115000"/>
              </a:lnSpc>
              <a:spcBef>
                <a:spcPts val="0"/>
              </a:spcBef>
              <a:spcAft>
                <a:spcPts val="0"/>
              </a:spcAft>
              <a:buNone/>
            </a:pPr>
            <a:r>
              <a:t/>
            </a:r>
            <a:endParaRPr>
              <a:solidFill>
                <a:schemeClr val="dk1"/>
              </a:solidFill>
              <a:latin typeface="Poppins"/>
              <a:ea typeface="Poppins"/>
              <a:cs typeface="Poppins"/>
              <a:sym typeface="Poppins"/>
            </a:endParaRPr>
          </a:p>
        </p:txBody>
      </p:sp>
      <p:sp>
        <p:nvSpPr>
          <p:cNvPr id="2314" name="Google Shape;2314;p81"/>
          <p:cNvSpPr txBox="1"/>
          <p:nvPr/>
        </p:nvSpPr>
        <p:spPr>
          <a:xfrm>
            <a:off x="2447175" y="4021925"/>
            <a:ext cx="1382100" cy="747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accent1"/>
                </a:solidFill>
                <a:latin typeface="IBM Plex Mono"/>
                <a:ea typeface="IBM Plex Mono"/>
                <a:cs typeface="IBM Plex Mono"/>
                <a:sym typeface="IBM Plex Mono"/>
              </a:rPr>
              <a:t>Output</a:t>
            </a:r>
            <a:r>
              <a:rPr b="1" lang="en" sz="1100">
                <a:solidFill>
                  <a:schemeClr val="dk1"/>
                </a:solidFill>
                <a:latin typeface="IBM Plex Mono"/>
                <a:ea typeface="IBM Plex Mono"/>
                <a:cs typeface="IBM Plex Mono"/>
                <a:sym typeface="IBM Plex Mono"/>
              </a:rPr>
              <a:t>: </a:t>
            </a:r>
            <a:endParaRPr sz="11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solidFill>
                  <a:schemeClr val="dk1"/>
                </a:solidFill>
                <a:latin typeface="IBM Plex Mono"/>
                <a:ea typeface="IBM Plex Mono"/>
                <a:cs typeface="IBM Plex Mono"/>
                <a:sym typeface="IBM Plex Mono"/>
              </a:rPr>
              <a:t>Hello!</a:t>
            </a:r>
            <a:endParaRPr sz="1100">
              <a:solidFill>
                <a:schemeClr val="dk1"/>
              </a:solidFill>
              <a:latin typeface="IBM Plex Mono"/>
              <a:ea typeface="IBM Plex Mono"/>
              <a:cs typeface="IBM Plex Mono"/>
              <a:sym typeface="IBM Plex Mono"/>
            </a:endParaRPr>
          </a:p>
        </p:txBody>
      </p:sp>
      <p:sp>
        <p:nvSpPr>
          <p:cNvPr id="2315" name="Google Shape;2315;p81"/>
          <p:cNvSpPr txBox="1"/>
          <p:nvPr/>
        </p:nvSpPr>
        <p:spPr>
          <a:xfrm>
            <a:off x="4729475" y="1557250"/>
            <a:ext cx="1382100" cy="747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accent1"/>
                </a:solidFill>
                <a:latin typeface="IBM Plex Mono"/>
                <a:ea typeface="IBM Plex Mono"/>
                <a:cs typeface="IBM Plex Mono"/>
                <a:sym typeface="IBM Plex Mono"/>
              </a:rPr>
              <a:t>Output</a:t>
            </a:r>
            <a:r>
              <a:rPr b="1" lang="en" sz="1100">
                <a:solidFill>
                  <a:schemeClr val="dk1"/>
                </a:solidFill>
                <a:latin typeface="IBM Plex Mono"/>
                <a:ea typeface="IBM Plex Mono"/>
                <a:cs typeface="IBM Plex Mono"/>
                <a:sym typeface="IBM Plex Mono"/>
              </a:rPr>
              <a:t>: </a:t>
            </a:r>
            <a:endParaRPr sz="11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solidFill>
                  <a:schemeClr val="dk1"/>
                </a:solidFill>
                <a:latin typeface="IBM Plex Mono"/>
                <a:ea typeface="IBM Plex Mono"/>
                <a:cs typeface="IBM Plex Mono"/>
                <a:sym typeface="IBM Plex Mono"/>
              </a:rPr>
              <a:t>Sum: 15</a:t>
            </a:r>
            <a:endParaRPr sz="1100">
              <a:solidFill>
                <a:schemeClr val="dk1"/>
              </a:solidFill>
              <a:latin typeface="IBM Plex Mono"/>
              <a:ea typeface="IBM Plex Mono"/>
              <a:cs typeface="IBM Plex Mono"/>
              <a:sym typeface="IBM Plex Mon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9" name="Shape 2319"/>
        <p:cNvGrpSpPr/>
        <p:nvPr/>
      </p:nvGrpSpPr>
      <p:grpSpPr>
        <a:xfrm>
          <a:off x="0" y="0"/>
          <a:ext cx="0" cy="0"/>
          <a:chOff x="0" y="0"/>
          <a:chExt cx="0" cy="0"/>
        </a:xfrm>
      </p:grpSpPr>
      <p:grpSp>
        <p:nvGrpSpPr>
          <p:cNvPr id="2320" name="Google Shape;2320;p82"/>
          <p:cNvGrpSpPr/>
          <p:nvPr/>
        </p:nvGrpSpPr>
        <p:grpSpPr>
          <a:xfrm>
            <a:off x="6527600" y="-628478"/>
            <a:ext cx="5128253" cy="6694378"/>
            <a:chOff x="6222800" y="-628478"/>
            <a:chExt cx="5128253" cy="6694378"/>
          </a:xfrm>
        </p:grpSpPr>
        <p:pic>
          <p:nvPicPr>
            <p:cNvPr id="2321" name="Google Shape;2321;p82"/>
            <p:cNvPicPr preferRelativeResize="0"/>
            <p:nvPr/>
          </p:nvPicPr>
          <p:blipFill rotWithShape="1">
            <a:blip r:embed="rId3">
              <a:alphaModFix/>
            </a:blip>
            <a:srcRect b="17663" l="0" r="0" t="17657"/>
            <a:stretch/>
          </p:blipFill>
          <p:spPr>
            <a:xfrm>
              <a:off x="7517168" y="-628478"/>
              <a:ext cx="3082266" cy="2352450"/>
            </a:xfrm>
            <a:prstGeom prst="rect">
              <a:avLst/>
            </a:prstGeom>
            <a:noFill/>
            <a:ln>
              <a:noFill/>
            </a:ln>
          </p:spPr>
        </p:pic>
        <p:pic>
          <p:nvPicPr>
            <p:cNvPr id="2322" name="Google Shape;2322;p82"/>
            <p:cNvPicPr preferRelativeResize="0"/>
            <p:nvPr/>
          </p:nvPicPr>
          <p:blipFill rotWithShape="1">
            <a:blip r:embed="rId4">
              <a:alphaModFix/>
            </a:blip>
            <a:srcRect b="26177" l="16960" r="7121" t="24718"/>
            <a:stretch/>
          </p:blipFill>
          <p:spPr>
            <a:xfrm>
              <a:off x="6714900" y="3028141"/>
              <a:ext cx="3980176" cy="3037760"/>
            </a:xfrm>
            <a:prstGeom prst="rect">
              <a:avLst/>
            </a:prstGeom>
            <a:noFill/>
            <a:ln>
              <a:noFill/>
            </a:ln>
          </p:spPr>
        </p:pic>
        <p:sp>
          <p:nvSpPr>
            <p:cNvPr id="2323" name="Google Shape;2323;p82"/>
            <p:cNvSpPr/>
            <p:nvPr/>
          </p:nvSpPr>
          <p:spPr>
            <a:xfrm rot="10800000">
              <a:off x="7698559" y="2460647"/>
              <a:ext cx="1239218" cy="2912943"/>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82"/>
            <p:cNvSpPr/>
            <p:nvPr/>
          </p:nvSpPr>
          <p:spPr>
            <a:xfrm rot="10800000">
              <a:off x="7899688" y="2461423"/>
              <a:ext cx="1239218" cy="2912943"/>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82"/>
            <p:cNvSpPr/>
            <p:nvPr/>
          </p:nvSpPr>
          <p:spPr>
            <a:xfrm>
              <a:off x="6222800" y="-628462"/>
              <a:ext cx="3980181" cy="6461569"/>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6" name="Google Shape;2326;p82"/>
            <p:cNvGrpSpPr/>
            <p:nvPr/>
          </p:nvGrpSpPr>
          <p:grpSpPr>
            <a:xfrm>
              <a:off x="6794737" y="4179460"/>
              <a:ext cx="734664" cy="735137"/>
              <a:chOff x="959750" y="3039275"/>
              <a:chExt cx="582050" cy="582425"/>
            </a:xfrm>
          </p:grpSpPr>
          <p:sp>
            <p:nvSpPr>
              <p:cNvPr id="2327" name="Google Shape;2327;p82"/>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82"/>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82"/>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82"/>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82"/>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82"/>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82"/>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4" name="Google Shape;2334;p82"/>
            <p:cNvGrpSpPr/>
            <p:nvPr/>
          </p:nvGrpSpPr>
          <p:grpSpPr>
            <a:xfrm>
              <a:off x="8128313" y="1310040"/>
              <a:ext cx="169158" cy="169158"/>
              <a:chOff x="8356813" y="1074288"/>
              <a:chExt cx="351900" cy="351900"/>
            </a:xfrm>
          </p:grpSpPr>
          <p:sp>
            <p:nvSpPr>
              <p:cNvPr id="2335" name="Google Shape;2335;p8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8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7" name="Google Shape;2337;p82"/>
            <p:cNvGrpSpPr/>
            <p:nvPr/>
          </p:nvGrpSpPr>
          <p:grpSpPr>
            <a:xfrm>
              <a:off x="7360240" y="2075006"/>
              <a:ext cx="169158" cy="169158"/>
              <a:chOff x="8356813" y="1074288"/>
              <a:chExt cx="351900" cy="351900"/>
            </a:xfrm>
          </p:grpSpPr>
          <p:sp>
            <p:nvSpPr>
              <p:cNvPr id="2338" name="Google Shape;2338;p8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8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0" name="Google Shape;2340;p82"/>
            <p:cNvGrpSpPr/>
            <p:nvPr/>
          </p:nvGrpSpPr>
          <p:grpSpPr>
            <a:xfrm>
              <a:off x="8233587" y="3028150"/>
              <a:ext cx="169158" cy="169158"/>
              <a:chOff x="8356813" y="1074288"/>
              <a:chExt cx="351900" cy="351900"/>
            </a:xfrm>
          </p:grpSpPr>
          <p:sp>
            <p:nvSpPr>
              <p:cNvPr id="2341" name="Google Shape;2341;p8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8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3" name="Google Shape;2343;p82"/>
            <p:cNvSpPr/>
            <p:nvPr/>
          </p:nvSpPr>
          <p:spPr>
            <a:xfrm>
              <a:off x="8754821" y="2763320"/>
              <a:ext cx="606949" cy="600556"/>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44" name="Google Shape;2344;p82"/>
            <p:cNvGrpSpPr/>
            <p:nvPr/>
          </p:nvGrpSpPr>
          <p:grpSpPr>
            <a:xfrm>
              <a:off x="8782808" y="2723340"/>
              <a:ext cx="883449" cy="2083923"/>
              <a:chOff x="8337812" y="3492483"/>
              <a:chExt cx="699928" cy="1651024"/>
            </a:xfrm>
          </p:grpSpPr>
          <p:sp>
            <p:nvSpPr>
              <p:cNvPr id="2345" name="Google Shape;2345;p82"/>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82"/>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82"/>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8" name="Google Shape;2348;p82"/>
            <p:cNvGrpSpPr/>
            <p:nvPr/>
          </p:nvGrpSpPr>
          <p:grpSpPr>
            <a:xfrm>
              <a:off x="8215673" y="4178313"/>
              <a:ext cx="1141869" cy="916509"/>
              <a:chOff x="7945225" y="4302000"/>
              <a:chExt cx="904666" cy="726121"/>
            </a:xfrm>
          </p:grpSpPr>
          <p:sp>
            <p:nvSpPr>
              <p:cNvPr id="2349" name="Google Shape;2349;p82"/>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82"/>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82"/>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2" name="Google Shape;2352;p82"/>
            <p:cNvSpPr/>
            <p:nvPr/>
          </p:nvSpPr>
          <p:spPr>
            <a:xfrm rot="5400000">
              <a:off x="8491754" y="371428"/>
              <a:ext cx="1793675" cy="3576323"/>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3" name="Google Shape;2353;p82"/>
            <p:cNvGrpSpPr/>
            <p:nvPr/>
          </p:nvGrpSpPr>
          <p:grpSpPr>
            <a:xfrm>
              <a:off x="7774724" y="3187835"/>
              <a:ext cx="734664" cy="735137"/>
              <a:chOff x="959750" y="3039275"/>
              <a:chExt cx="582050" cy="582425"/>
            </a:xfrm>
          </p:grpSpPr>
          <p:sp>
            <p:nvSpPr>
              <p:cNvPr id="2354" name="Google Shape;2354;p82"/>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82"/>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82"/>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82"/>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82"/>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82"/>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82"/>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1" name="Google Shape;2361;p82"/>
            <p:cNvGrpSpPr/>
            <p:nvPr/>
          </p:nvGrpSpPr>
          <p:grpSpPr>
            <a:xfrm>
              <a:off x="7625399" y="3691035"/>
              <a:ext cx="734664" cy="735137"/>
              <a:chOff x="959750" y="3039275"/>
              <a:chExt cx="582050" cy="582425"/>
            </a:xfrm>
          </p:grpSpPr>
          <p:sp>
            <p:nvSpPr>
              <p:cNvPr id="2362" name="Google Shape;2362;p82"/>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82"/>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82"/>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82"/>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82"/>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82"/>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82"/>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9" name="Google Shape;2369;p82"/>
            <p:cNvSpPr/>
            <p:nvPr/>
          </p:nvSpPr>
          <p:spPr>
            <a:xfrm rot="5400000">
              <a:off x="8666054" y="247478"/>
              <a:ext cx="1793675" cy="3576323"/>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0" name="Google Shape;2370;p82"/>
          <p:cNvSpPr txBox="1"/>
          <p:nvPr>
            <p:ph type="title"/>
          </p:nvPr>
        </p:nvSpPr>
        <p:spPr>
          <a:xfrm>
            <a:off x="387700" y="320400"/>
            <a:ext cx="7259700" cy="572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3000"/>
              <a:t>Method Overloading Basics</a:t>
            </a:r>
            <a:endParaRPr sz="3000"/>
          </a:p>
        </p:txBody>
      </p:sp>
      <p:sp>
        <p:nvSpPr>
          <p:cNvPr id="2371" name="Google Shape;2371;p82"/>
          <p:cNvSpPr txBox="1"/>
          <p:nvPr/>
        </p:nvSpPr>
        <p:spPr>
          <a:xfrm>
            <a:off x="1030975" y="995050"/>
            <a:ext cx="6389700" cy="36594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Method overloading allows multiple methods in the same class to have the </a:t>
            </a:r>
            <a:r>
              <a:rPr i="1" lang="en">
                <a:solidFill>
                  <a:schemeClr val="dk1"/>
                </a:solidFill>
                <a:latin typeface="Poppins"/>
                <a:ea typeface="Poppins"/>
                <a:cs typeface="Poppins"/>
                <a:sym typeface="Poppins"/>
              </a:rPr>
              <a:t>same name</a:t>
            </a:r>
            <a:r>
              <a:rPr lang="en">
                <a:solidFill>
                  <a:schemeClr val="dk1"/>
                </a:solidFill>
                <a:latin typeface="Poppins"/>
                <a:ea typeface="Poppins"/>
                <a:cs typeface="Poppins"/>
                <a:sym typeface="Poppins"/>
              </a:rPr>
              <a:t> but </a:t>
            </a:r>
            <a:r>
              <a:rPr i="1" lang="en">
                <a:solidFill>
                  <a:schemeClr val="dk1"/>
                </a:solidFill>
                <a:latin typeface="Poppins"/>
                <a:ea typeface="Poppins"/>
                <a:cs typeface="Poppins"/>
                <a:sym typeface="Poppins"/>
              </a:rPr>
              <a:t>different parameter</a:t>
            </a:r>
            <a:r>
              <a:rPr lang="en">
                <a:solidFill>
                  <a:schemeClr val="dk1"/>
                </a:solidFill>
                <a:latin typeface="Poppins"/>
                <a:ea typeface="Poppins"/>
                <a:cs typeface="Poppins"/>
                <a:sym typeface="Poppins"/>
              </a:rPr>
              <a:t> </a:t>
            </a:r>
            <a:r>
              <a:rPr i="1" lang="en">
                <a:solidFill>
                  <a:schemeClr val="dk1"/>
                </a:solidFill>
                <a:latin typeface="Poppins"/>
                <a:ea typeface="Poppins"/>
                <a:cs typeface="Poppins"/>
                <a:sym typeface="Poppins"/>
              </a:rPr>
              <a:t>lists</a:t>
            </a:r>
            <a:r>
              <a:rPr lang="en">
                <a:solidFill>
                  <a:schemeClr val="dk1"/>
                </a:solidFill>
                <a:latin typeface="Poppins"/>
                <a:ea typeface="Poppins"/>
                <a:cs typeface="Poppins"/>
                <a:sym typeface="Poppins"/>
              </a:rPr>
              <a:t> (type, number, or order of parameters). </a:t>
            </a:r>
            <a:endParaRPr>
              <a:solidFill>
                <a:schemeClr val="dk1"/>
              </a:solidFill>
              <a:latin typeface="Poppins"/>
              <a:ea typeface="Poppins"/>
              <a:cs typeface="Poppins"/>
              <a:sym typeface="Poppins"/>
            </a:endParaRPr>
          </a:p>
          <a:p>
            <a:pPr indent="-317500" lvl="0" marL="457200" rtl="0" algn="l">
              <a:lnSpc>
                <a:spcPct val="150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Return type alone is not sufficient for overloading; the </a:t>
            </a:r>
            <a:r>
              <a:rPr i="1" lang="en">
                <a:solidFill>
                  <a:schemeClr val="dk1"/>
                </a:solidFill>
                <a:latin typeface="Poppins"/>
                <a:ea typeface="Poppins"/>
                <a:cs typeface="Poppins"/>
                <a:sym typeface="Poppins"/>
              </a:rPr>
              <a:t>parameters</a:t>
            </a:r>
            <a:r>
              <a:rPr lang="en">
                <a:solidFill>
                  <a:schemeClr val="dk1"/>
                </a:solidFill>
                <a:latin typeface="Poppins"/>
                <a:ea typeface="Poppins"/>
                <a:cs typeface="Poppins"/>
                <a:sym typeface="Poppins"/>
              </a:rPr>
              <a:t> must differ.</a:t>
            </a:r>
            <a:endParaRPr>
              <a:solidFill>
                <a:schemeClr val="dk1"/>
              </a:solidFill>
              <a:latin typeface="Poppins"/>
              <a:ea typeface="Poppins"/>
              <a:cs typeface="Poppins"/>
              <a:sym typeface="Poppins"/>
            </a:endParaRPr>
          </a:p>
          <a:p>
            <a:pPr indent="-317500" lvl="0" marL="457200" rtl="0" algn="l">
              <a:lnSpc>
                <a:spcPct val="150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Useful for creating intuitive APIs where the same method name can handle different data types or quantities.</a:t>
            </a:r>
            <a:endParaRPr>
              <a:solidFill>
                <a:schemeClr val="dk1"/>
              </a:solidFill>
              <a:latin typeface="Poppins"/>
              <a:ea typeface="Poppins"/>
              <a:cs typeface="Poppins"/>
              <a:sym typeface="Poppins"/>
            </a:endParaRPr>
          </a:p>
          <a:p>
            <a:pPr indent="0" lvl="0" marL="0" rtl="0" algn="l">
              <a:lnSpc>
                <a:spcPct val="150000"/>
              </a:lnSpc>
              <a:spcBef>
                <a:spcPts val="0"/>
              </a:spcBef>
              <a:spcAft>
                <a:spcPts val="0"/>
              </a:spcAft>
              <a:buNone/>
            </a:pPr>
            <a:r>
              <a:t/>
            </a:r>
            <a:endParaRPr>
              <a:solidFill>
                <a:schemeClr val="dk1"/>
              </a:solidFill>
              <a:latin typeface="Poppins"/>
              <a:ea typeface="Poppins"/>
              <a:cs typeface="Poppins"/>
              <a:sym typeface="Poppins"/>
            </a:endParaRPr>
          </a:p>
          <a:p>
            <a:pPr indent="0" lvl="0" marL="457200" rtl="0" algn="l">
              <a:lnSpc>
                <a:spcPct val="150000"/>
              </a:lnSpc>
              <a:spcBef>
                <a:spcPts val="0"/>
              </a:spcBef>
              <a:spcAft>
                <a:spcPts val="0"/>
              </a:spcAft>
              <a:buNone/>
            </a:pPr>
            <a:r>
              <a:t/>
            </a:r>
            <a:endParaRPr>
              <a:solidFill>
                <a:schemeClr val="dk1"/>
              </a:solidFill>
              <a:latin typeface="Poppins"/>
              <a:ea typeface="Poppins"/>
              <a:cs typeface="Poppins"/>
              <a:sym typeface="Poppins"/>
            </a:endParaRPr>
          </a:p>
          <a:p>
            <a:pPr indent="0" lvl="0" marL="457200" rtl="0" algn="l">
              <a:lnSpc>
                <a:spcPct val="150000"/>
              </a:lnSpc>
              <a:spcBef>
                <a:spcPts val="0"/>
              </a:spcBef>
              <a:spcAft>
                <a:spcPts val="0"/>
              </a:spcAft>
              <a:buNone/>
            </a:pPr>
            <a:r>
              <a:t/>
            </a:r>
            <a:endParaRPr>
              <a:solidFill>
                <a:schemeClr val="dk1"/>
              </a:solidFill>
              <a:latin typeface="Poppins"/>
              <a:ea typeface="Poppins"/>
              <a:cs typeface="Poppins"/>
              <a:sym typeface="Poppins"/>
            </a:endParaRPr>
          </a:p>
          <a:p>
            <a:pPr indent="0" lvl="0" marL="457200" rtl="0" algn="l">
              <a:lnSpc>
                <a:spcPct val="150000"/>
              </a:lnSpc>
              <a:spcBef>
                <a:spcPts val="0"/>
              </a:spcBef>
              <a:spcAft>
                <a:spcPts val="0"/>
              </a:spcAft>
              <a:buNone/>
            </a:pPr>
            <a:r>
              <a:t/>
            </a:r>
            <a:endParaRPr>
              <a:solidFill>
                <a:schemeClr val="dk1"/>
              </a:solidFill>
              <a:latin typeface="Poppins"/>
              <a:ea typeface="Poppins"/>
              <a:cs typeface="Poppins"/>
              <a:sym typeface="Poppins"/>
            </a:endParaRPr>
          </a:p>
          <a:p>
            <a:pPr indent="0" lvl="0" marL="457200" rtl="0" algn="l">
              <a:lnSpc>
                <a:spcPct val="150000"/>
              </a:lnSpc>
              <a:spcBef>
                <a:spcPts val="0"/>
              </a:spcBef>
              <a:spcAft>
                <a:spcPts val="0"/>
              </a:spcAft>
              <a:buNone/>
            </a:pPr>
            <a:r>
              <a:t/>
            </a:r>
            <a:endParaRPr>
              <a:solidFill>
                <a:schemeClr val="dk1"/>
              </a:solidFill>
              <a:latin typeface="Poppins"/>
              <a:ea typeface="Poppins"/>
              <a:cs typeface="Poppins"/>
              <a:sym typeface="Poppin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5" name="Shape 2375"/>
        <p:cNvGrpSpPr/>
        <p:nvPr/>
      </p:nvGrpSpPr>
      <p:grpSpPr>
        <a:xfrm>
          <a:off x="0" y="0"/>
          <a:ext cx="0" cy="0"/>
          <a:chOff x="0" y="0"/>
          <a:chExt cx="0" cy="0"/>
        </a:xfrm>
      </p:grpSpPr>
      <p:grpSp>
        <p:nvGrpSpPr>
          <p:cNvPr id="2376" name="Google Shape;2376;p83"/>
          <p:cNvGrpSpPr/>
          <p:nvPr/>
        </p:nvGrpSpPr>
        <p:grpSpPr>
          <a:xfrm rot="-5400000">
            <a:off x="8884618" y="480749"/>
            <a:ext cx="88142" cy="1137387"/>
            <a:chOff x="3054755" y="4367024"/>
            <a:chExt cx="88142" cy="1137387"/>
          </a:xfrm>
        </p:grpSpPr>
        <p:sp>
          <p:nvSpPr>
            <p:cNvPr id="2377" name="Google Shape;2377;p83"/>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83"/>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9" name="Google Shape;2379;p83"/>
          <p:cNvGrpSpPr/>
          <p:nvPr/>
        </p:nvGrpSpPr>
        <p:grpSpPr>
          <a:xfrm>
            <a:off x="-1402325" y="1246899"/>
            <a:ext cx="2992224" cy="3549051"/>
            <a:chOff x="-1325700" y="1246899"/>
            <a:chExt cx="2992224" cy="3549051"/>
          </a:xfrm>
        </p:grpSpPr>
        <p:pic>
          <p:nvPicPr>
            <p:cNvPr id="2380" name="Google Shape;2380;p83"/>
            <p:cNvPicPr preferRelativeResize="0"/>
            <p:nvPr/>
          </p:nvPicPr>
          <p:blipFill rotWithShape="1">
            <a:blip r:embed="rId3">
              <a:alphaModFix/>
            </a:blip>
            <a:srcRect b="26177" l="16960" r="7121" t="24718"/>
            <a:stretch/>
          </p:blipFill>
          <p:spPr>
            <a:xfrm rot="-5400000">
              <a:off x="-1604113" y="1525312"/>
              <a:ext cx="3549051" cy="2992224"/>
            </a:xfrm>
            <a:prstGeom prst="rect">
              <a:avLst/>
            </a:prstGeom>
            <a:noFill/>
            <a:ln>
              <a:noFill/>
            </a:ln>
          </p:spPr>
        </p:pic>
        <p:grpSp>
          <p:nvGrpSpPr>
            <p:cNvPr id="2381" name="Google Shape;2381;p83"/>
            <p:cNvGrpSpPr/>
            <p:nvPr/>
          </p:nvGrpSpPr>
          <p:grpSpPr>
            <a:xfrm>
              <a:off x="-369917" y="2704683"/>
              <a:ext cx="906953" cy="1517787"/>
              <a:chOff x="79748" y="2808602"/>
              <a:chExt cx="906953" cy="1517787"/>
            </a:xfrm>
          </p:grpSpPr>
          <p:sp>
            <p:nvSpPr>
              <p:cNvPr id="2382" name="Google Shape;2382;p83"/>
              <p:cNvSpPr/>
              <p:nvPr/>
            </p:nvSpPr>
            <p:spPr>
              <a:xfrm rot="5400000">
                <a:off x="357831" y="282094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83"/>
              <p:cNvSpPr/>
              <p:nvPr/>
            </p:nvSpPr>
            <p:spPr>
              <a:xfrm rot="5400000">
                <a:off x="537866" y="3393994"/>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83"/>
              <p:cNvSpPr/>
              <p:nvPr/>
            </p:nvSpPr>
            <p:spPr>
              <a:xfrm rot="5400000">
                <a:off x="67406" y="3278257"/>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83"/>
              <p:cNvSpPr/>
              <p:nvPr/>
            </p:nvSpPr>
            <p:spPr>
              <a:xfrm rot="5400000">
                <a:off x="417006" y="375669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86" name="Google Shape;2386;p83"/>
          <p:cNvGrpSpPr/>
          <p:nvPr/>
        </p:nvGrpSpPr>
        <p:grpSpPr>
          <a:xfrm rot="10800000">
            <a:off x="-181052" y="1778576"/>
            <a:ext cx="1421047" cy="2833357"/>
            <a:chOff x="334358" y="2186737"/>
            <a:chExt cx="1421047" cy="2833357"/>
          </a:xfrm>
        </p:grpSpPr>
        <p:sp>
          <p:nvSpPr>
            <p:cNvPr id="2387" name="Google Shape;2387;p83"/>
            <p:cNvSpPr/>
            <p:nvPr/>
          </p:nvSpPr>
          <p:spPr>
            <a:xfrm rot="10800000">
              <a:off x="334358" y="2186737"/>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8" name="Google Shape;2388;p83"/>
            <p:cNvGrpSpPr/>
            <p:nvPr/>
          </p:nvGrpSpPr>
          <p:grpSpPr>
            <a:xfrm rot="5400000">
              <a:off x="1046250" y="3181856"/>
              <a:ext cx="161977" cy="161940"/>
              <a:chOff x="1101075" y="2142375"/>
              <a:chExt cx="439200" cy="439100"/>
            </a:xfrm>
          </p:grpSpPr>
          <p:sp>
            <p:nvSpPr>
              <p:cNvPr id="2389" name="Google Shape;2389;p8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8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1" name="Google Shape;2391;p83"/>
            <p:cNvGrpSpPr/>
            <p:nvPr/>
          </p:nvGrpSpPr>
          <p:grpSpPr>
            <a:xfrm rot="-5400000">
              <a:off x="628029" y="4564272"/>
              <a:ext cx="161977" cy="161940"/>
              <a:chOff x="1101075" y="2142375"/>
              <a:chExt cx="439200" cy="439100"/>
            </a:xfrm>
          </p:grpSpPr>
          <p:sp>
            <p:nvSpPr>
              <p:cNvPr id="2392" name="Google Shape;2392;p8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8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94" name="Google Shape;2394;p83"/>
          <p:cNvGrpSpPr/>
          <p:nvPr/>
        </p:nvGrpSpPr>
        <p:grpSpPr>
          <a:xfrm>
            <a:off x="7143188" y="-2762276"/>
            <a:ext cx="4028179" cy="6346320"/>
            <a:chOff x="6914588" y="-2762276"/>
            <a:chExt cx="4028179" cy="6346320"/>
          </a:xfrm>
        </p:grpSpPr>
        <p:sp>
          <p:nvSpPr>
            <p:cNvPr id="2395" name="Google Shape;2395;p83"/>
            <p:cNvSpPr/>
            <p:nvPr/>
          </p:nvSpPr>
          <p:spPr>
            <a:xfrm>
              <a:off x="6914588" y="-276227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83"/>
            <p:cNvSpPr/>
            <p:nvPr/>
          </p:nvSpPr>
          <p:spPr>
            <a:xfrm>
              <a:off x="7191305" y="-124437"/>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83"/>
            <p:cNvSpPr/>
            <p:nvPr/>
          </p:nvSpPr>
          <p:spPr>
            <a:xfrm>
              <a:off x="7867013" y="750687"/>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83"/>
            <p:cNvSpPr/>
            <p:nvPr/>
          </p:nvSpPr>
          <p:spPr>
            <a:xfrm>
              <a:off x="7789451" y="-2619788"/>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9" name="Google Shape;2399;p83"/>
          <p:cNvSpPr txBox="1"/>
          <p:nvPr/>
        </p:nvSpPr>
        <p:spPr>
          <a:xfrm>
            <a:off x="4169175" y="249225"/>
            <a:ext cx="3681900" cy="4546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420">
                <a:solidFill>
                  <a:schemeClr val="accent1"/>
                </a:solidFill>
              </a:rPr>
              <a:t>public class</a:t>
            </a:r>
            <a:r>
              <a:rPr lang="en" sz="1420"/>
              <a:t> </a:t>
            </a:r>
            <a:r>
              <a:rPr lang="en" sz="1420">
                <a:solidFill>
                  <a:schemeClr val="dk2"/>
                </a:solidFill>
              </a:rPr>
              <a:t>Calculator</a:t>
            </a:r>
            <a:r>
              <a:rPr lang="en" sz="1420"/>
              <a:t> {</a:t>
            </a:r>
            <a:endParaRPr sz="1420"/>
          </a:p>
          <a:p>
            <a:pPr indent="0" lvl="0" marL="0" rtl="0" algn="l">
              <a:lnSpc>
                <a:spcPct val="95000"/>
              </a:lnSpc>
              <a:spcBef>
                <a:spcPts val="0"/>
              </a:spcBef>
              <a:spcAft>
                <a:spcPts val="0"/>
              </a:spcAft>
              <a:buSzPts val="935"/>
              <a:buNone/>
            </a:pPr>
            <a:r>
              <a:rPr lang="en" sz="1420"/>
              <a:t>    </a:t>
            </a:r>
            <a:r>
              <a:rPr lang="en" sz="1420">
                <a:solidFill>
                  <a:schemeClr val="accent2"/>
                </a:solidFill>
              </a:rPr>
              <a:t>// Method to add two integers</a:t>
            </a:r>
            <a:endParaRPr sz="1420">
              <a:solidFill>
                <a:schemeClr val="accent2"/>
              </a:solidFill>
            </a:endParaRPr>
          </a:p>
          <a:p>
            <a:pPr indent="0" lvl="0" marL="0" rtl="0" algn="l">
              <a:lnSpc>
                <a:spcPct val="95000"/>
              </a:lnSpc>
              <a:spcBef>
                <a:spcPts val="0"/>
              </a:spcBef>
              <a:spcAft>
                <a:spcPts val="0"/>
              </a:spcAft>
              <a:buSzPts val="935"/>
              <a:buNone/>
            </a:pPr>
            <a:r>
              <a:rPr lang="en" sz="1420"/>
              <a:t>    </a:t>
            </a:r>
            <a:r>
              <a:rPr lang="en" sz="1420">
                <a:solidFill>
                  <a:schemeClr val="accent1"/>
                </a:solidFill>
              </a:rPr>
              <a:t>public</a:t>
            </a:r>
            <a:r>
              <a:rPr lang="en" sz="1420"/>
              <a:t> </a:t>
            </a:r>
            <a:r>
              <a:rPr lang="en" sz="1420">
                <a:solidFill>
                  <a:schemeClr val="lt2"/>
                </a:solidFill>
              </a:rPr>
              <a:t>int</a:t>
            </a:r>
            <a:r>
              <a:rPr lang="en" sz="1420"/>
              <a:t> </a:t>
            </a:r>
            <a:r>
              <a:rPr lang="en" sz="1420">
                <a:solidFill>
                  <a:schemeClr val="dk2"/>
                </a:solidFill>
              </a:rPr>
              <a:t>add</a:t>
            </a:r>
            <a:r>
              <a:rPr lang="en" sz="1420"/>
              <a:t>(</a:t>
            </a:r>
            <a:r>
              <a:rPr lang="en" sz="1420">
                <a:solidFill>
                  <a:schemeClr val="lt2"/>
                </a:solidFill>
              </a:rPr>
              <a:t>int</a:t>
            </a:r>
            <a:r>
              <a:rPr lang="en" sz="1420"/>
              <a:t> a, </a:t>
            </a:r>
            <a:r>
              <a:rPr lang="en" sz="1420">
                <a:solidFill>
                  <a:schemeClr val="lt2"/>
                </a:solidFill>
              </a:rPr>
              <a:t>int</a:t>
            </a:r>
            <a:r>
              <a:rPr lang="en" sz="1420"/>
              <a:t> b) {</a:t>
            </a:r>
            <a:endParaRPr sz="1420"/>
          </a:p>
          <a:p>
            <a:pPr indent="0" lvl="0" marL="0" rtl="0" algn="l">
              <a:lnSpc>
                <a:spcPct val="95000"/>
              </a:lnSpc>
              <a:spcBef>
                <a:spcPts val="0"/>
              </a:spcBef>
              <a:spcAft>
                <a:spcPts val="0"/>
              </a:spcAft>
              <a:buSzPts val="935"/>
              <a:buNone/>
            </a:pPr>
            <a:r>
              <a:rPr lang="en" sz="1420"/>
              <a:t>        </a:t>
            </a:r>
            <a:r>
              <a:rPr lang="en" sz="1420">
                <a:solidFill>
                  <a:schemeClr val="accent1"/>
                </a:solidFill>
              </a:rPr>
              <a:t>return</a:t>
            </a:r>
            <a:r>
              <a:rPr lang="en" sz="1420"/>
              <a:t> a + b;</a:t>
            </a:r>
            <a:endParaRPr sz="1420"/>
          </a:p>
          <a:p>
            <a:pPr indent="0" lvl="0" marL="0" rtl="0" algn="l">
              <a:lnSpc>
                <a:spcPct val="95000"/>
              </a:lnSpc>
              <a:spcBef>
                <a:spcPts val="0"/>
              </a:spcBef>
              <a:spcAft>
                <a:spcPts val="0"/>
              </a:spcAft>
              <a:buSzPts val="935"/>
              <a:buNone/>
            </a:pPr>
            <a:r>
              <a:rPr lang="en" sz="1420"/>
              <a:t>    }</a:t>
            </a:r>
            <a:endParaRPr sz="1420"/>
          </a:p>
          <a:p>
            <a:pPr indent="0" lvl="0" marL="0" rtl="0" algn="l">
              <a:lnSpc>
                <a:spcPct val="95000"/>
              </a:lnSpc>
              <a:spcBef>
                <a:spcPts val="0"/>
              </a:spcBef>
              <a:spcAft>
                <a:spcPts val="0"/>
              </a:spcAft>
              <a:buSzPts val="935"/>
              <a:buNone/>
            </a:pPr>
            <a:r>
              <a:t/>
            </a:r>
            <a:endParaRPr sz="1420"/>
          </a:p>
          <a:p>
            <a:pPr indent="0" lvl="0" marL="0" rtl="0" algn="l">
              <a:lnSpc>
                <a:spcPct val="95000"/>
              </a:lnSpc>
              <a:spcBef>
                <a:spcPts val="0"/>
              </a:spcBef>
              <a:spcAft>
                <a:spcPts val="0"/>
              </a:spcAft>
              <a:buSzPts val="935"/>
              <a:buNone/>
            </a:pPr>
            <a:r>
              <a:rPr lang="en" sz="1420"/>
              <a:t>   </a:t>
            </a:r>
            <a:r>
              <a:rPr lang="en" sz="1420">
                <a:solidFill>
                  <a:schemeClr val="accent2"/>
                </a:solidFill>
              </a:rPr>
              <a:t> // Method to add three integers</a:t>
            </a:r>
            <a:endParaRPr sz="1420">
              <a:solidFill>
                <a:schemeClr val="accent2"/>
              </a:solidFill>
            </a:endParaRPr>
          </a:p>
          <a:p>
            <a:pPr indent="0" lvl="0" marL="0" marR="0" rtl="0" algn="l">
              <a:lnSpc>
                <a:spcPct val="95000"/>
              </a:lnSpc>
              <a:spcBef>
                <a:spcPts val="0"/>
              </a:spcBef>
              <a:spcAft>
                <a:spcPts val="0"/>
              </a:spcAft>
              <a:buSzPts val="935"/>
              <a:buNone/>
            </a:pPr>
            <a:r>
              <a:rPr lang="en" sz="1420"/>
              <a:t>    </a:t>
            </a:r>
            <a:r>
              <a:rPr lang="en" sz="1420">
                <a:solidFill>
                  <a:schemeClr val="accent1"/>
                </a:solidFill>
              </a:rPr>
              <a:t>public</a:t>
            </a:r>
            <a:r>
              <a:rPr lang="en" sz="1420"/>
              <a:t> </a:t>
            </a:r>
            <a:r>
              <a:rPr lang="en" sz="1420">
                <a:solidFill>
                  <a:schemeClr val="lt2"/>
                </a:solidFill>
              </a:rPr>
              <a:t>int</a:t>
            </a:r>
            <a:r>
              <a:rPr lang="en" sz="1420"/>
              <a:t> </a:t>
            </a:r>
            <a:r>
              <a:rPr lang="en" sz="1420">
                <a:solidFill>
                  <a:schemeClr val="dk2"/>
                </a:solidFill>
              </a:rPr>
              <a:t>add</a:t>
            </a:r>
            <a:r>
              <a:rPr lang="en" sz="1420"/>
              <a:t>(</a:t>
            </a:r>
            <a:r>
              <a:rPr lang="en" sz="1420">
                <a:solidFill>
                  <a:schemeClr val="lt2"/>
                </a:solidFill>
              </a:rPr>
              <a:t>int</a:t>
            </a:r>
            <a:r>
              <a:rPr lang="en" sz="1420"/>
              <a:t> a, </a:t>
            </a:r>
            <a:r>
              <a:rPr lang="en" sz="1420">
                <a:solidFill>
                  <a:schemeClr val="lt2"/>
                </a:solidFill>
              </a:rPr>
              <a:t>int</a:t>
            </a:r>
            <a:r>
              <a:rPr lang="en" sz="1420"/>
              <a:t> b,</a:t>
            </a:r>
            <a:r>
              <a:rPr lang="en" sz="1420">
                <a:solidFill>
                  <a:schemeClr val="lt2"/>
                </a:solidFill>
              </a:rPr>
              <a:t> int</a:t>
            </a:r>
            <a:r>
              <a:rPr lang="en" sz="1420"/>
              <a:t> c) {</a:t>
            </a:r>
            <a:endParaRPr sz="1420"/>
          </a:p>
          <a:p>
            <a:pPr indent="0" lvl="0" marL="0" rtl="0" algn="l">
              <a:lnSpc>
                <a:spcPct val="95000"/>
              </a:lnSpc>
              <a:spcBef>
                <a:spcPts val="0"/>
              </a:spcBef>
              <a:spcAft>
                <a:spcPts val="0"/>
              </a:spcAft>
              <a:buSzPts val="935"/>
              <a:buNone/>
            </a:pPr>
            <a:r>
              <a:rPr lang="en" sz="1420"/>
              <a:t>        </a:t>
            </a:r>
            <a:r>
              <a:rPr lang="en" sz="1420">
                <a:solidFill>
                  <a:schemeClr val="accent1"/>
                </a:solidFill>
              </a:rPr>
              <a:t>return</a:t>
            </a:r>
            <a:r>
              <a:rPr lang="en" sz="1420"/>
              <a:t> a + b + c;</a:t>
            </a:r>
            <a:endParaRPr sz="1420"/>
          </a:p>
          <a:p>
            <a:pPr indent="0" lvl="0" marL="0" rtl="0" algn="l">
              <a:lnSpc>
                <a:spcPct val="95000"/>
              </a:lnSpc>
              <a:spcBef>
                <a:spcPts val="0"/>
              </a:spcBef>
              <a:spcAft>
                <a:spcPts val="0"/>
              </a:spcAft>
              <a:buSzPts val="935"/>
              <a:buNone/>
            </a:pPr>
            <a:r>
              <a:rPr lang="en" sz="1420"/>
              <a:t>    }</a:t>
            </a:r>
            <a:endParaRPr sz="1420"/>
          </a:p>
          <a:p>
            <a:pPr indent="0" lvl="0" marL="0" rtl="0" algn="l">
              <a:lnSpc>
                <a:spcPct val="95000"/>
              </a:lnSpc>
              <a:spcBef>
                <a:spcPts val="0"/>
              </a:spcBef>
              <a:spcAft>
                <a:spcPts val="0"/>
              </a:spcAft>
              <a:buSzPts val="935"/>
              <a:buNone/>
            </a:pPr>
            <a:r>
              <a:t/>
            </a:r>
            <a:endParaRPr sz="1420"/>
          </a:p>
          <a:p>
            <a:pPr indent="0" lvl="0" marL="0" rtl="0" algn="l">
              <a:lnSpc>
                <a:spcPct val="95000"/>
              </a:lnSpc>
              <a:spcBef>
                <a:spcPts val="0"/>
              </a:spcBef>
              <a:spcAft>
                <a:spcPts val="0"/>
              </a:spcAft>
              <a:buSzPts val="935"/>
              <a:buNone/>
            </a:pPr>
            <a:r>
              <a:rPr lang="en" sz="1420"/>
              <a:t> </a:t>
            </a:r>
            <a:r>
              <a:rPr lang="en" sz="1420">
                <a:solidFill>
                  <a:schemeClr val="accent2"/>
                </a:solidFill>
              </a:rPr>
              <a:t>   // Method to add two doubles</a:t>
            </a:r>
            <a:endParaRPr sz="1420">
              <a:solidFill>
                <a:schemeClr val="accent2"/>
              </a:solidFill>
            </a:endParaRPr>
          </a:p>
          <a:p>
            <a:pPr indent="0" lvl="0" marL="0" marR="0" rtl="0" algn="l">
              <a:lnSpc>
                <a:spcPct val="95000"/>
              </a:lnSpc>
              <a:spcBef>
                <a:spcPts val="0"/>
              </a:spcBef>
              <a:spcAft>
                <a:spcPts val="0"/>
              </a:spcAft>
              <a:buSzPts val="935"/>
              <a:buNone/>
            </a:pPr>
            <a:r>
              <a:rPr lang="en" sz="1420"/>
              <a:t>    </a:t>
            </a:r>
            <a:r>
              <a:rPr lang="en" sz="1420">
                <a:solidFill>
                  <a:schemeClr val="accent1"/>
                </a:solidFill>
              </a:rPr>
              <a:t>public </a:t>
            </a:r>
            <a:r>
              <a:rPr lang="en" sz="1420">
                <a:solidFill>
                  <a:schemeClr val="lt2"/>
                </a:solidFill>
              </a:rPr>
              <a:t>double</a:t>
            </a:r>
            <a:r>
              <a:rPr lang="en" sz="1420"/>
              <a:t> </a:t>
            </a:r>
            <a:r>
              <a:rPr lang="en" sz="1420">
                <a:solidFill>
                  <a:schemeClr val="dk2"/>
                </a:solidFill>
              </a:rPr>
              <a:t>add</a:t>
            </a:r>
            <a:r>
              <a:rPr lang="en" sz="1420"/>
              <a:t>(</a:t>
            </a:r>
            <a:r>
              <a:rPr lang="en" sz="1420">
                <a:solidFill>
                  <a:schemeClr val="lt2"/>
                </a:solidFill>
              </a:rPr>
              <a:t>double</a:t>
            </a:r>
            <a:r>
              <a:rPr lang="en" sz="1420"/>
              <a:t> a, </a:t>
            </a:r>
            <a:r>
              <a:rPr lang="en" sz="1420">
                <a:solidFill>
                  <a:schemeClr val="lt2"/>
                </a:solidFill>
              </a:rPr>
              <a:t>double</a:t>
            </a:r>
            <a:r>
              <a:rPr lang="en" sz="1420"/>
              <a:t> b) {</a:t>
            </a:r>
            <a:endParaRPr sz="1420"/>
          </a:p>
          <a:p>
            <a:pPr indent="0" lvl="0" marL="0" rtl="0" algn="l">
              <a:lnSpc>
                <a:spcPct val="95000"/>
              </a:lnSpc>
              <a:spcBef>
                <a:spcPts val="0"/>
              </a:spcBef>
              <a:spcAft>
                <a:spcPts val="0"/>
              </a:spcAft>
              <a:buSzPts val="935"/>
              <a:buNone/>
            </a:pPr>
            <a:r>
              <a:rPr lang="en" sz="1420"/>
              <a:t>        </a:t>
            </a:r>
            <a:r>
              <a:rPr lang="en" sz="1420">
                <a:solidFill>
                  <a:schemeClr val="accent1"/>
                </a:solidFill>
              </a:rPr>
              <a:t>return</a:t>
            </a:r>
            <a:r>
              <a:rPr lang="en" sz="1420"/>
              <a:t> a + b;</a:t>
            </a:r>
            <a:endParaRPr sz="1420"/>
          </a:p>
          <a:p>
            <a:pPr indent="0" lvl="0" marL="0" rtl="0" algn="l">
              <a:lnSpc>
                <a:spcPct val="95000"/>
              </a:lnSpc>
              <a:spcBef>
                <a:spcPts val="0"/>
              </a:spcBef>
              <a:spcAft>
                <a:spcPts val="0"/>
              </a:spcAft>
              <a:buSzPts val="935"/>
              <a:buNone/>
            </a:pPr>
            <a:r>
              <a:rPr lang="en" sz="1420"/>
              <a:t>    }</a:t>
            </a:r>
            <a:endParaRPr sz="1420"/>
          </a:p>
          <a:p>
            <a:pPr indent="0" lvl="0" marL="0" rtl="0" algn="l">
              <a:lnSpc>
                <a:spcPct val="95000"/>
              </a:lnSpc>
              <a:spcBef>
                <a:spcPts val="0"/>
              </a:spcBef>
              <a:spcAft>
                <a:spcPts val="0"/>
              </a:spcAft>
              <a:buSzPts val="935"/>
              <a:buNone/>
            </a:pPr>
            <a:r>
              <a:t/>
            </a:r>
            <a:endParaRPr sz="1420">
              <a:solidFill>
                <a:schemeClr val="accent2"/>
              </a:solidFill>
            </a:endParaRPr>
          </a:p>
          <a:p>
            <a:pPr indent="0" lvl="0" marL="0" rtl="0" algn="l">
              <a:lnSpc>
                <a:spcPct val="95000"/>
              </a:lnSpc>
              <a:spcBef>
                <a:spcPts val="0"/>
              </a:spcBef>
              <a:spcAft>
                <a:spcPts val="0"/>
              </a:spcAft>
              <a:buSzPts val="935"/>
              <a:buNone/>
            </a:pPr>
            <a:r>
              <a:rPr lang="en" sz="1420">
                <a:solidFill>
                  <a:schemeClr val="accent2"/>
                </a:solidFill>
              </a:rPr>
              <a:t>    // Method to add two strings </a:t>
            </a:r>
            <a:endParaRPr sz="1420">
              <a:solidFill>
                <a:schemeClr val="accent2"/>
              </a:solidFill>
            </a:endParaRPr>
          </a:p>
          <a:p>
            <a:pPr indent="0" lvl="0" marL="0" marR="0" rtl="0" algn="l">
              <a:lnSpc>
                <a:spcPct val="95000"/>
              </a:lnSpc>
              <a:spcBef>
                <a:spcPts val="0"/>
              </a:spcBef>
              <a:spcAft>
                <a:spcPts val="0"/>
              </a:spcAft>
              <a:buSzPts val="935"/>
              <a:buNone/>
            </a:pPr>
            <a:r>
              <a:rPr lang="en" sz="1420"/>
              <a:t>    </a:t>
            </a:r>
            <a:r>
              <a:rPr lang="en" sz="1420">
                <a:solidFill>
                  <a:schemeClr val="accent1"/>
                </a:solidFill>
              </a:rPr>
              <a:t>public</a:t>
            </a:r>
            <a:r>
              <a:rPr lang="en" sz="1420"/>
              <a:t> </a:t>
            </a:r>
            <a:r>
              <a:rPr lang="en" sz="1420">
                <a:solidFill>
                  <a:schemeClr val="lt2"/>
                </a:solidFill>
              </a:rPr>
              <a:t>String</a:t>
            </a:r>
            <a:r>
              <a:rPr lang="en" sz="1420"/>
              <a:t> </a:t>
            </a:r>
            <a:r>
              <a:rPr lang="en" sz="1420">
                <a:solidFill>
                  <a:schemeClr val="dk2"/>
                </a:solidFill>
              </a:rPr>
              <a:t>add</a:t>
            </a:r>
            <a:r>
              <a:rPr lang="en" sz="1420"/>
              <a:t>(</a:t>
            </a:r>
            <a:r>
              <a:rPr lang="en" sz="1420">
                <a:solidFill>
                  <a:schemeClr val="lt2"/>
                </a:solidFill>
              </a:rPr>
              <a:t>String</a:t>
            </a:r>
            <a:r>
              <a:rPr lang="en" sz="1420"/>
              <a:t> a, </a:t>
            </a:r>
            <a:r>
              <a:rPr lang="en" sz="1420">
                <a:solidFill>
                  <a:schemeClr val="lt2"/>
                </a:solidFill>
              </a:rPr>
              <a:t>String</a:t>
            </a:r>
            <a:r>
              <a:rPr lang="en" sz="1420"/>
              <a:t> b) {</a:t>
            </a:r>
            <a:endParaRPr sz="1420"/>
          </a:p>
          <a:p>
            <a:pPr indent="0" lvl="0" marL="0" marR="0" rtl="0" algn="l">
              <a:lnSpc>
                <a:spcPct val="95000"/>
              </a:lnSpc>
              <a:spcBef>
                <a:spcPts val="0"/>
              </a:spcBef>
              <a:spcAft>
                <a:spcPts val="0"/>
              </a:spcAft>
              <a:buSzPts val="935"/>
              <a:buNone/>
            </a:pPr>
            <a:r>
              <a:rPr lang="en" sz="1420"/>
              <a:t>        </a:t>
            </a:r>
            <a:r>
              <a:rPr lang="en" sz="1420">
                <a:solidFill>
                  <a:schemeClr val="accent1"/>
                </a:solidFill>
              </a:rPr>
              <a:t>return</a:t>
            </a:r>
            <a:r>
              <a:rPr lang="en" sz="1420"/>
              <a:t> a + b;</a:t>
            </a:r>
            <a:endParaRPr sz="1420"/>
          </a:p>
          <a:p>
            <a:pPr indent="0" lvl="0" marL="0" rtl="0" algn="l">
              <a:lnSpc>
                <a:spcPct val="95000"/>
              </a:lnSpc>
              <a:spcBef>
                <a:spcPts val="0"/>
              </a:spcBef>
              <a:spcAft>
                <a:spcPts val="0"/>
              </a:spcAft>
              <a:buSzPts val="935"/>
              <a:buNone/>
            </a:pPr>
            <a:r>
              <a:rPr lang="en" sz="1420"/>
              <a:t>    }</a:t>
            </a:r>
            <a:endParaRPr sz="1420"/>
          </a:p>
          <a:p>
            <a:pPr indent="0" lvl="0" marL="0" rtl="0" algn="l">
              <a:lnSpc>
                <a:spcPct val="95000"/>
              </a:lnSpc>
              <a:spcBef>
                <a:spcPts val="0"/>
              </a:spcBef>
              <a:spcAft>
                <a:spcPts val="0"/>
              </a:spcAft>
              <a:buSzPts val="935"/>
              <a:buNone/>
            </a:pPr>
            <a:r>
              <a:rPr lang="en" sz="1420"/>
              <a:t>}</a:t>
            </a:r>
            <a:endParaRPr sz="1420"/>
          </a:p>
          <a:p>
            <a:pPr indent="0" lvl="0" marL="0" rtl="0" algn="l">
              <a:lnSpc>
                <a:spcPct val="95000"/>
              </a:lnSpc>
              <a:spcBef>
                <a:spcPts val="0"/>
              </a:spcBef>
              <a:spcAft>
                <a:spcPts val="0"/>
              </a:spcAft>
              <a:buSzPts val="935"/>
              <a:buNone/>
            </a:pPr>
            <a:r>
              <a:t/>
            </a:r>
            <a:endParaRPr sz="1420"/>
          </a:p>
        </p:txBody>
      </p:sp>
      <p:sp>
        <p:nvSpPr>
          <p:cNvPr id="2400" name="Google Shape;2400;p83"/>
          <p:cNvSpPr txBox="1"/>
          <p:nvPr>
            <p:ph type="title"/>
          </p:nvPr>
        </p:nvSpPr>
        <p:spPr>
          <a:xfrm>
            <a:off x="387700" y="249225"/>
            <a:ext cx="3543600" cy="1560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3000"/>
              <a:t>Method Overloading Example</a:t>
            </a:r>
            <a:endParaRPr sz="30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4" name="Shape 2404"/>
        <p:cNvGrpSpPr/>
        <p:nvPr/>
      </p:nvGrpSpPr>
      <p:grpSpPr>
        <a:xfrm>
          <a:off x="0" y="0"/>
          <a:ext cx="0" cy="0"/>
          <a:chOff x="0" y="0"/>
          <a:chExt cx="0" cy="0"/>
        </a:xfrm>
      </p:grpSpPr>
      <p:sp>
        <p:nvSpPr>
          <p:cNvPr id="2405" name="Google Shape;2405;p84"/>
          <p:cNvSpPr txBox="1"/>
          <p:nvPr>
            <p:ph idx="2" type="title"/>
          </p:nvPr>
        </p:nvSpPr>
        <p:spPr>
          <a:xfrm>
            <a:off x="735663" y="640550"/>
            <a:ext cx="1702500" cy="9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grpSp>
        <p:nvGrpSpPr>
          <p:cNvPr id="2406" name="Google Shape;2406;p84"/>
          <p:cNvGrpSpPr/>
          <p:nvPr/>
        </p:nvGrpSpPr>
        <p:grpSpPr>
          <a:xfrm>
            <a:off x="-374387" y="3354325"/>
            <a:ext cx="3922590" cy="2969900"/>
            <a:chOff x="-374387" y="3354325"/>
            <a:chExt cx="3922590" cy="2969900"/>
          </a:xfrm>
        </p:grpSpPr>
        <p:pic>
          <p:nvPicPr>
            <p:cNvPr id="2407" name="Google Shape;2407;p84"/>
            <p:cNvPicPr preferRelativeResize="0"/>
            <p:nvPr/>
          </p:nvPicPr>
          <p:blipFill rotWithShape="1">
            <a:blip r:embed="rId3">
              <a:alphaModFix/>
            </a:blip>
            <a:srcRect b="26177" l="16960" r="7121" t="24718"/>
            <a:stretch/>
          </p:blipFill>
          <p:spPr>
            <a:xfrm>
              <a:off x="-374387" y="3354325"/>
              <a:ext cx="3891276" cy="2969900"/>
            </a:xfrm>
            <a:prstGeom prst="rect">
              <a:avLst/>
            </a:prstGeom>
            <a:noFill/>
            <a:ln>
              <a:noFill/>
            </a:ln>
          </p:spPr>
        </p:pic>
        <p:grpSp>
          <p:nvGrpSpPr>
            <p:cNvPr id="2408" name="Google Shape;2408;p84"/>
            <p:cNvGrpSpPr/>
            <p:nvPr/>
          </p:nvGrpSpPr>
          <p:grpSpPr>
            <a:xfrm>
              <a:off x="1853583" y="4445557"/>
              <a:ext cx="1694620" cy="1360169"/>
              <a:chOff x="7945225" y="4302000"/>
              <a:chExt cx="904666" cy="726121"/>
            </a:xfrm>
          </p:grpSpPr>
          <p:sp>
            <p:nvSpPr>
              <p:cNvPr id="2409" name="Google Shape;2409;p84"/>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84"/>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84"/>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12" name="Google Shape;2412;p84"/>
          <p:cNvSpPr txBox="1"/>
          <p:nvPr>
            <p:ph type="title"/>
          </p:nvPr>
        </p:nvSpPr>
        <p:spPr>
          <a:xfrm>
            <a:off x="735650" y="1486875"/>
            <a:ext cx="7267200" cy="179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Object-Oriented Programming Basics</a:t>
            </a:r>
            <a:endParaRPr/>
          </a:p>
        </p:txBody>
      </p:sp>
      <p:grpSp>
        <p:nvGrpSpPr>
          <p:cNvPr id="2413" name="Google Shape;2413;p84"/>
          <p:cNvGrpSpPr/>
          <p:nvPr/>
        </p:nvGrpSpPr>
        <p:grpSpPr>
          <a:xfrm>
            <a:off x="6616506" y="-394826"/>
            <a:ext cx="3618167" cy="6666030"/>
            <a:chOff x="6128138" y="-1301175"/>
            <a:chExt cx="4268216" cy="6666030"/>
          </a:xfrm>
        </p:grpSpPr>
        <p:sp>
          <p:nvSpPr>
            <p:cNvPr id="2414" name="Google Shape;2414;p84"/>
            <p:cNvSpPr/>
            <p:nvPr/>
          </p:nvSpPr>
          <p:spPr>
            <a:xfrm>
              <a:off x="6368175" y="103161"/>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84"/>
            <p:cNvSpPr/>
            <p:nvPr/>
          </p:nvSpPr>
          <p:spPr>
            <a:xfrm>
              <a:off x="6711143" y="81300"/>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84"/>
            <p:cNvSpPr/>
            <p:nvPr/>
          </p:nvSpPr>
          <p:spPr>
            <a:xfrm>
              <a:off x="7243039" y="2456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84"/>
            <p:cNvSpPr/>
            <p:nvPr/>
          </p:nvSpPr>
          <p:spPr>
            <a:xfrm>
              <a:off x="6875804" y="622450"/>
              <a:ext cx="1860443" cy="4595326"/>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84"/>
            <p:cNvSpPr/>
            <p:nvPr/>
          </p:nvSpPr>
          <p:spPr>
            <a:xfrm>
              <a:off x="6573850" y="621225"/>
              <a:ext cx="1860443" cy="4595326"/>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19" name="Google Shape;2419;p84"/>
            <p:cNvPicPr preferRelativeResize="0"/>
            <p:nvPr/>
          </p:nvPicPr>
          <p:blipFill rotWithShape="1">
            <a:blip r:embed="rId3">
              <a:alphaModFix/>
            </a:blip>
            <a:srcRect b="26177" l="16960" r="7121" t="24718"/>
            <a:stretch/>
          </p:blipFill>
          <p:spPr>
            <a:xfrm>
              <a:off x="6128138" y="-1301175"/>
              <a:ext cx="4198516" cy="3204401"/>
            </a:xfrm>
            <a:prstGeom prst="rect">
              <a:avLst/>
            </a:prstGeom>
            <a:noFill/>
            <a:ln>
              <a:noFill/>
            </a:ln>
          </p:spPr>
        </p:pic>
        <p:grpSp>
          <p:nvGrpSpPr>
            <p:cNvPr id="2420" name="Google Shape;2420;p84"/>
            <p:cNvGrpSpPr/>
            <p:nvPr/>
          </p:nvGrpSpPr>
          <p:grpSpPr>
            <a:xfrm rot="5400000">
              <a:off x="7873341" y="4254316"/>
              <a:ext cx="708100" cy="708500"/>
              <a:chOff x="3678700" y="407275"/>
              <a:chExt cx="708100" cy="708500"/>
            </a:xfrm>
          </p:grpSpPr>
          <p:sp>
            <p:nvSpPr>
              <p:cNvPr id="2421" name="Google Shape;2421;p84"/>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84"/>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84"/>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84"/>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84"/>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84"/>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84"/>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8" name="Google Shape;2428;p84"/>
            <p:cNvGrpSpPr/>
            <p:nvPr/>
          </p:nvGrpSpPr>
          <p:grpSpPr>
            <a:xfrm rot="5400000">
              <a:off x="8639847" y="3354200"/>
              <a:ext cx="457787" cy="458045"/>
              <a:chOff x="3678700" y="407275"/>
              <a:chExt cx="708100" cy="708500"/>
            </a:xfrm>
          </p:grpSpPr>
          <p:sp>
            <p:nvSpPr>
              <p:cNvPr id="2429" name="Google Shape;2429;p84"/>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84"/>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84"/>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84"/>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84"/>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84"/>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84"/>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6" name="Google Shape;2436;p84"/>
            <p:cNvGrpSpPr/>
            <p:nvPr/>
          </p:nvGrpSpPr>
          <p:grpSpPr>
            <a:xfrm>
              <a:off x="7787267" y="539497"/>
              <a:ext cx="208184" cy="208184"/>
              <a:chOff x="8356813" y="1074288"/>
              <a:chExt cx="351900" cy="351900"/>
            </a:xfrm>
          </p:grpSpPr>
          <p:sp>
            <p:nvSpPr>
              <p:cNvPr id="2437" name="Google Shape;2437;p8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8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9" name="Google Shape;2439;p84"/>
            <p:cNvGrpSpPr/>
            <p:nvPr/>
          </p:nvGrpSpPr>
          <p:grpSpPr>
            <a:xfrm>
              <a:off x="7194842" y="2467660"/>
              <a:ext cx="208184" cy="208184"/>
              <a:chOff x="8356813" y="1074288"/>
              <a:chExt cx="351900" cy="351900"/>
            </a:xfrm>
          </p:grpSpPr>
          <p:sp>
            <p:nvSpPr>
              <p:cNvPr id="2440" name="Google Shape;2440;p8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8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2" name="Google Shape;2442;p84"/>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3" name="Google Shape;2443;p84"/>
          <p:cNvGrpSpPr/>
          <p:nvPr/>
        </p:nvGrpSpPr>
        <p:grpSpPr>
          <a:xfrm>
            <a:off x="807425" y="3354326"/>
            <a:ext cx="4558967" cy="134100"/>
            <a:chOff x="796100" y="3019701"/>
            <a:chExt cx="4558967" cy="134100"/>
          </a:xfrm>
        </p:grpSpPr>
        <p:sp>
          <p:nvSpPr>
            <p:cNvPr id="2444" name="Google Shape;2444;p84"/>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45" name="Google Shape;2445;p84"/>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446" name="Google Shape;2446;p84"/>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0" name="Shape 2450"/>
        <p:cNvGrpSpPr/>
        <p:nvPr/>
      </p:nvGrpSpPr>
      <p:grpSpPr>
        <a:xfrm>
          <a:off x="0" y="0"/>
          <a:ext cx="0" cy="0"/>
          <a:chOff x="0" y="0"/>
          <a:chExt cx="0" cy="0"/>
        </a:xfrm>
      </p:grpSpPr>
      <p:sp>
        <p:nvSpPr>
          <p:cNvPr id="2451" name="Google Shape;2451;p8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 to Classes</a:t>
            </a:r>
            <a:endParaRPr/>
          </a:p>
        </p:txBody>
      </p:sp>
      <p:sp>
        <p:nvSpPr>
          <p:cNvPr id="2452" name="Google Shape;2452;p85"/>
          <p:cNvSpPr txBox="1"/>
          <p:nvPr/>
        </p:nvSpPr>
        <p:spPr>
          <a:xfrm>
            <a:off x="720000" y="995050"/>
            <a:ext cx="7776900" cy="36594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A </a:t>
            </a:r>
            <a:r>
              <a:rPr b="1" lang="en">
                <a:solidFill>
                  <a:schemeClr val="dk1"/>
                </a:solidFill>
                <a:latin typeface="Poppins"/>
                <a:ea typeface="Poppins"/>
                <a:cs typeface="Poppins"/>
                <a:sym typeface="Poppins"/>
              </a:rPr>
              <a:t>class</a:t>
            </a:r>
            <a:r>
              <a:rPr lang="en">
                <a:solidFill>
                  <a:schemeClr val="dk1"/>
                </a:solidFill>
                <a:latin typeface="Poppins"/>
                <a:ea typeface="Poppins"/>
                <a:cs typeface="Poppins"/>
                <a:sym typeface="Poppins"/>
              </a:rPr>
              <a:t> is a blueprint or template for creating objects. It defines properties (attributes) and behaviors (methods) that the objects created from the class will have. </a:t>
            </a:r>
            <a:endParaRPr>
              <a:solidFill>
                <a:schemeClr val="dk1"/>
              </a:solidFill>
              <a:latin typeface="Poppins"/>
              <a:ea typeface="Poppins"/>
              <a:cs typeface="Poppins"/>
              <a:sym typeface="Poppins"/>
            </a:endParaRPr>
          </a:p>
          <a:p>
            <a:pPr indent="-317500" lvl="0" marL="457200" rtl="0" algn="l">
              <a:lnSpc>
                <a:spcPct val="150000"/>
              </a:lnSpc>
              <a:spcBef>
                <a:spcPts val="0"/>
              </a:spcBef>
              <a:spcAft>
                <a:spcPts val="0"/>
              </a:spcAft>
              <a:buClr>
                <a:schemeClr val="dk1"/>
              </a:buClr>
              <a:buSzPts val="1400"/>
              <a:buFont typeface="Poppins"/>
              <a:buChar char="➔"/>
            </a:pPr>
            <a:r>
              <a:rPr b="1" lang="en">
                <a:solidFill>
                  <a:schemeClr val="dk1"/>
                </a:solidFill>
                <a:latin typeface="Poppins"/>
                <a:ea typeface="Poppins"/>
                <a:cs typeface="Poppins"/>
                <a:sym typeface="Poppins"/>
              </a:rPr>
              <a:t>Syntax</a:t>
            </a:r>
            <a:r>
              <a:rPr lang="en">
                <a:solidFill>
                  <a:schemeClr val="dk1"/>
                </a:solidFill>
                <a:latin typeface="Poppins"/>
                <a:ea typeface="Poppins"/>
                <a:cs typeface="Poppins"/>
                <a:sym typeface="Poppins"/>
              </a:rPr>
              <a:t>:	</a:t>
            </a:r>
            <a:r>
              <a:rPr lang="en">
                <a:solidFill>
                  <a:schemeClr val="dk1"/>
                </a:solidFill>
                <a:latin typeface="Poppins"/>
                <a:ea typeface="Poppins"/>
                <a:cs typeface="Poppins"/>
                <a:sym typeface="Poppins"/>
              </a:rPr>
              <a:t>					    </a:t>
            </a:r>
            <a:r>
              <a:rPr b="1" lang="en">
                <a:solidFill>
                  <a:schemeClr val="dk1"/>
                </a:solidFill>
                <a:latin typeface="Poppins"/>
                <a:ea typeface="Poppins"/>
                <a:cs typeface="Poppins"/>
                <a:sym typeface="Poppins"/>
              </a:rPr>
              <a:t>Example</a:t>
            </a:r>
            <a:r>
              <a:rPr lang="en">
                <a:solidFill>
                  <a:schemeClr val="dk1"/>
                </a:solidFill>
                <a:latin typeface="Poppins"/>
                <a:ea typeface="Poppins"/>
                <a:cs typeface="Poppins"/>
                <a:sym typeface="Poppins"/>
              </a:rPr>
              <a:t>:</a:t>
            </a:r>
            <a:endParaRPr>
              <a:solidFill>
                <a:schemeClr val="dk1"/>
              </a:solidFill>
              <a:latin typeface="Poppins"/>
              <a:ea typeface="Poppins"/>
              <a:cs typeface="Poppins"/>
              <a:sym typeface="Poppins"/>
            </a:endParaRPr>
          </a:p>
        </p:txBody>
      </p:sp>
      <p:sp>
        <p:nvSpPr>
          <p:cNvPr id="2453" name="Google Shape;2453;p85"/>
          <p:cNvSpPr txBox="1"/>
          <p:nvPr/>
        </p:nvSpPr>
        <p:spPr>
          <a:xfrm>
            <a:off x="317200" y="2447125"/>
            <a:ext cx="4067100" cy="23679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accent1"/>
                </a:solidFill>
                <a:latin typeface="Poppins"/>
                <a:ea typeface="Poppins"/>
                <a:cs typeface="Poppins"/>
                <a:sym typeface="Poppins"/>
              </a:rPr>
              <a:t>public class</a:t>
            </a:r>
            <a:r>
              <a:rPr lang="en" sz="1200">
                <a:solidFill>
                  <a:schemeClr val="dk1"/>
                </a:solidFill>
                <a:latin typeface="Poppins"/>
                <a:ea typeface="Poppins"/>
                <a:cs typeface="Poppins"/>
                <a:sym typeface="Poppins"/>
              </a:rPr>
              <a:t> </a:t>
            </a:r>
            <a:r>
              <a:rPr lang="en" sz="1200">
                <a:solidFill>
                  <a:schemeClr val="dk2"/>
                </a:solidFill>
                <a:latin typeface="Poppins"/>
                <a:ea typeface="Poppins"/>
                <a:cs typeface="Poppins"/>
                <a:sym typeface="Poppins"/>
              </a:rPr>
              <a:t>ClassName</a:t>
            </a:r>
            <a:r>
              <a:rPr lang="en" sz="1200">
                <a:solidFill>
                  <a:schemeClr val="dk1"/>
                </a:solidFill>
                <a:latin typeface="Poppins"/>
                <a:ea typeface="Poppins"/>
                <a:cs typeface="Poppins"/>
                <a:sym typeface="Poppins"/>
              </a:rPr>
              <a:t> {</a:t>
            </a:r>
            <a:endParaRPr sz="1200">
              <a:solidFill>
                <a:schemeClr val="dk1"/>
              </a:solidFill>
              <a:latin typeface="Poppins"/>
              <a:ea typeface="Poppins"/>
              <a:cs typeface="Poppins"/>
              <a:sym typeface="Poppins"/>
            </a:endParaRPr>
          </a:p>
          <a:p>
            <a:pPr indent="457200" lvl="0" marL="0" rtl="0" algn="l">
              <a:lnSpc>
                <a:spcPct val="115000"/>
              </a:lnSpc>
              <a:spcBef>
                <a:spcPts val="0"/>
              </a:spcBef>
              <a:spcAft>
                <a:spcPts val="0"/>
              </a:spcAft>
              <a:buNone/>
            </a:pPr>
            <a:r>
              <a:rPr lang="en" sz="1200">
                <a:solidFill>
                  <a:schemeClr val="accent2"/>
                </a:solidFill>
                <a:latin typeface="Poppins"/>
                <a:ea typeface="Poppins"/>
                <a:cs typeface="Poppins"/>
                <a:sym typeface="Poppins"/>
              </a:rPr>
              <a:t>// Attributes</a:t>
            </a:r>
            <a:endParaRPr sz="1200">
              <a:solidFill>
                <a:schemeClr val="accent2"/>
              </a:solidFill>
              <a:latin typeface="Poppins"/>
              <a:ea typeface="Poppins"/>
              <a:cs typeface="Poppins"/>
              <a:sym typeface="Poppins"/>
            </a:endParaRPr>
          </a:p>
          <a:p>
            <a:pPr indent="0" lvl="0" marL="0" rtl="0" algn="l">
              <a:lnSpc>
                <a:spcPct val="115000"/>
              </a:lnSpc>
              <a:spcBef>
                <a:spcPts val="0"/>
              </a:spcBef>
              <a:spcAft>
                <a:spcPts val="0"/>
              </a:spcAft>
              <a:buNone/>
            </a:pPr>
            <a:r>
              <a:rPr lang="en" sz="1200">
                <a:solidFill>
                  <a:schemeClr val="dk1"/>
                </a:solidFill>
                <a:latin typeface="Poppins"/>
                <a:ea typeface="Poppins"/>
                <a:cs typeface="Poppins"/>
                <a:sym typeface="Poppins"/>
              </a:rPr>
              <a:t>    </a:t>
            </a:r>
            <a:r>
              <a:rPr lang="en" sz="1200">
                <a:solidFill>
                  <a:schemeClr val="lt2"/>
                </a:solidFill>
                <a:latin typeface="Poppins"/>
                <a:ea typeface="Poppins"/>
                <a:cs typeface="Poppins"/>
                <a:sym typeface="Poppins"/>
              </a:rPr>
              <a:t>dataType</a:t>
            </a:r>
            <a:r>
              <a:rPr lang="en" sz="1200">
                <a:solidFill>
                  <a:schemeClr val="dk1"/>
                </a:solidFill>
                <a:latin typeface="Poppins"/>
                <a:ea typeface="Poppins"/>
                <a:cs typeface="Poppins"/>
                <a:sym typeface="Poppins"/>
              </a:rPr>
              <a:t> attributeName;</a:t>
            </a:r>
            <a:endParaRPr sz="12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t/>
            </a:r>
            <a:endParaRPr sz="12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200">
                <a:solidFill>
                  <a:schemeClr val="dk1"/>
                </a:solidFill>
                <a:latin typeface="Poppins"/>
                <a:ea typeface="Poppins"/>
                <a:cs typeface="Poppins"/>
                <a:sym typeface="Poppins"/>
              </a:rPr>
              <a:t> </a:t>
            </a:r>
            <a:r>
              <a:rPr lang="en" sz="1200">
                <a:solidFill>
                  <a:schemeClr val="accent2"/>
                </a:solidFill>
                <a:latin typeface="Poppins"/>
                <a:ea typeface="Poppins"/>
                <a:cs typeface="Poppins"/>
                <a:sym typeface="Poppins"/>
              </a:rPr>
              <a:t>   // Methods</a:t>
            </a:r>
            <a:endParaRPr sz="1200">
              <a:solidFill>
                <a:schemeClr val="accent2"/>
              </a:solidFill>
              <a:latin typeface="Poppins"/>
              <a:ea typeface="Poppins"/>
              <a:cs typeface="Poppins"/>
              <a:sym typeface="Poppins"/>
            </a:endParaRPr>
          </a:p>
          <a:p>
            <a:pPr indent="0" lvl="0" marL="0" rtl="0" algn="l">
              <a:lnSpc>
                <a:spcPct val="115000"/>
              </a:lnSpc>
              <a:spcBef>
                <a:spcPts val="0"/>
              </a:spcBef>
              <a:spcAft>
                <a:spcPts val="0"/>
              </a:spcAft>
              <a:buNone/>
            </a:pPr>
            <a:r>
              <a:rPr lang="en" sz="1200">
                <a:solidFill>
                  <a:schemeClr val="dk1"/>
                </a:solidFill>
                <a:latin typeface="Poppins"/>
                <a:ea typeface="Poppins"/>
                <a:cs typeface="Poppins"/>
                <a:sym typeface="Poppins"/>
              </a:rPr>
              <a:t>  </a:t>
            </a:r>
            <a:r>
              <a:rPr lang="en" sz="1200">
                <a:solidFill>
                  <a:schemeClr val="lt2"/>
                </a:solidFill>
                <a:latin typeface="Poppins"/>
                <a:ea typeface="Poppins"/>
                <a:cs typeface="Poppins"/>
                <a:sym typeface="Poppins"/>
              </a:rPr>
              <a:t>  </a:t>
            </a:r>
            <a:r>
              <a:rPr lang="en" sz="1200">
                <a:solidFill>
                  <a:schemeClr val="accent1"/>
                </a:solidFill>
                <a:latin typeface="Poppins"/>
                <a:ea typeface="Poppins"/>
                <a:cs typeface="Poppins"/>
                <a:sym typeface="Poppins"/>
              </a:rPr>
              <a:t>p</a:t>
            </a:r>
            <a:r>
              <a:rPr lang="en" sz="1200">
                <a:solidFill>
                  <a:schemeClr val="accent1"/>
                </a:solidFill>
                <a:latin typeface="Poppins"/>
                <a:ea typeface="Poppins"/>
                <a:cs typeface="Poppins"/>
                <a:sym typeface="Poppins"/>
              </a:rPr>
              <a:t>ublic </a:t>
            </a:r>
            <a:r>
              <a:rPr lang="en" sz="1200">
                <a:solidFill>
                  <a:schemeClr val="lt2"/>
                </a:solidFill>
                <a:latin typeface="Poppins"/>
                <a:ea typeface="Poppins"/>
                <a:cs typeface="Poppins"/>
                <a:sym typeface="Poppins"/>
              </a:rPr>
              <a:t>returnType</a:t>
            </a:r>
            <a:r>
              <a:rPr lang="en" sz="1200">
                <a:solidFill>
                  <a:schemeClr val="dk1"/>
                </a:solidFill>
                <a:latin typeface="Poppins"/>
                <a:ea typeface="Poppins"/>
                <a:cs typeface="Poppins"/>
                <a:sym typeface="Poppins"/>
              </a:rPr>
              <a:t> </a:t>
            </a:r>
            <a:r>
              <a:rPr lang="en" sz="1200">
                <a:solidFill>
                  <a:schemeClr val="dk2"/>
                </a:solidFill>
                <a:latin typeface="Poppins"/>
                <a:ea typeface="Poppins"/>
                <a:cs typeface="Poppins"/>
                <a:sym typeface="Poppins"/>
              </a:rPr>
              <a:t>methodName</a:t>
            </a:r>
            <a:r>
              <a:rPr lang="en" sz="1200">
                <a:solidFill>
                  <a:schemeClr val="dk1"/>
                </a:solidFill>
                <a:latin typeface="Poppins"/>
                <a:ea typeface="Poppins"/>
                <a:cs typeface="Poppins"/>
                <a:sym typeface="Poppins"/>
              </a:rPr>
              <a:t>(parameters) {</a:t>
            </a:r>
            <a:endParaRPr sz="12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200">
                <a:solidFill>
                  <a:schemeClr val="dk1"/>
                </a:solidFill>
                <a:latin typeface="Poppins"/>
                <a:ea typeface="Poppins"/>
                <a:cs typeface="Poppins"/>
                <a:sym typeface="Poppins"/>
              </a:rPr>
              <a:t>    	</a:t>
            </a:r>
            <a:r>
              <a:rPr lang="en" sz="1200">
                <a:solidFill>
                  <a:schemeClr val="accent2"/>
                </a:solidFill>
                <a:latin typeface="Poppins"/>
                <a:ea typeface="Poppins"/>
                <a:cs typeface="Poppins"/>
                <a:sym typeface="Poppins"/>
              </a:rPr>
              <a:t>// code</a:t>
            </a:r>
            <a:endParaRPr sz="1200">
              <a:solidFill>
                <a:schemeClr val="accent2"/>
              </a:solidFill>
              <a:latin typeface="Poppins"/>
              <a:ea typeface="Poppins"/>
              <a:cs typeface="Poppins"/>
              <a:sym typeface="Poppins"/>
            </a:endParaRPr>
          </a:p>
          <a:p>
            <a:pPr indent="0" lvl="0" marL="0" rtl="0" algn="l">
              <a:lnSpc>
                <a:spcPct val="115000"/>
              </a:lnSpc>
              <a:spcBef>
                <a:spcPts val="0"/>
              </a:spcBef>
              <a:spcAft>
                <a:spcPts val="0"/>
              </a:spcAft>
              <a:buNone/>
            </a:pPr>
            <a:r>
              <a:rPr lang="en" sz="1200">
                <a:solidFill>
                  <a:schemeClr val="dk1"/>
                </a:solidFill>
                <a:latin typeface="Poppins"/>
                <a:ea typeface="Poppins"/>
                <a:cs typeface="Poppins"/>
                <a:sym typeface="Poppins"/>
              </a:rPr>
              <a:t>    }</a:t>
            </a:r>
            <a:endParaRPr sz="12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200">
                <a:solidFill>
                  <a:schemeClr val="dk1"/>
                </a:solidFill>
                <a:latin typeface="Poppins"/>
                <a:ea typeface="Poppins"/>
                <a:cs typeface="Poppins"/>
                <a:sym typeface="Poppins"/>
              </a:rPr>
              <a:t>}</a:t>
            </a:r>
            <a:endParaRPr sz="1200">
              <a:solidFill>
                <a:schemeClr val="dk1"/>
              </a:solidFill>
              <a:latin typeface="Poppins"/>
              <a:ea typeface="Poppins"/>
              <a:cs typeface="Poppins"/>
              <a:sym typeface="Poppins"/>
            </a:endParaRPr>
          </a:p>
        </p:txBody>
      </p:sp>
      <p:sp>
        <p:nvSpPr>
          <p:cNvPr id="2454" name="Google Shape;2454;p85"/>
          <p:cNvSpPr txBox="1"/>
          <p:nvPr/>
        </p:nvSpPr>
        <p:spPr>
          <a:xfrm>
            <a:off x="4635000" y="2447125"/>
            <a:ext cx="4067100" cy="23679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chemeClr val="accent1"/>
                </a:solidFill>
                <a:latin typeface="Poppins"/>
                <a:ea typeface="Poppins"/>
                <a:cs typeface="Poppins"/>
                <a:sym typeface="Poppins"/>
              </a:rPr>
              <a:t>public class </a:t>
            </a:r>
            <a:r>
              <a:rPr lang="en" sz="1050">
                <a:solidFill>
                  <a:schemeClr val="dk2"/>
                </a:solidFill>
                <a:latin typeface="Poppins"/>
                <a:ea typeface="Poppins"/>
                <a:cs typeface="Poppins"/>
                <a:sym typeface="Poppins"/>
              </a:rPr>
              <a:t>Car</a:t>
            </a:r>
            <a:r>
              <a:rPr lang="en" sz="1050">
                <a:solidFill>
                  <a:schemeClr val="dk1"/>
                </a:solidFill>
                <a:latin typeface="Poppins"/>
                <a:ea typeface="Poppins"/>
                <a:cs typeface="Poppins"/>
                <a:sym typeface="Poppins"/>
              </a:rPr>
              <a:t> {</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050">
                <a:solidFill>
                  <a:schemeClr val="dk1"/>
                </a:solidFill>
                <a:latin typeface="Poppins"/>
                <a:ea typeface="Poppins"/>
                <a:cs typeface="Poppins"/>
                <a:sym typeface="Poppins"/>
              </a:rPr>
              <a:t>   </a:t>
            </a:r>
            <a:r>
              <a:rPr lang="en" sz="1050">
                <a:solidFill>
                  <a:schemeClr val="accent2"/>
                </a:solidFill>
                <a:latin typeface="Poppins"/>
                <a:ea typeface="Poppins"/>
                <a:cs typeface="Poppins"/>
                <a:sym typeface="Poppins"/>
              </a:rPr>
              <a:t> // Attributes</a:t>
            </a:r>
            <a:endParaRPr sz="1050">
              <a:solidFill>
                <a:schemeClr val="accent2"/>
              </a:solidFill>
              <a:latin typeface="Poppins"/>
              <a:ea typeface="Poppins"/>
              <a:cs typeface="Poppins"/>
              <a:sym typeface="Poppins"/>
            </a:endParaRPr>
          </a:p>
          <a:p>
            <a:pPr indent="0" lvl="0" marL="0" rtl="0" algn="l">
              <a:lnSpc>
                <a:spcPct val="115000"/>
              </a:lnSpc>
              <a:spcBef>
                <a:spcPts val="0"/>
              </a:spcBef>
              <a:spcAft>
                <a:spcPts val="0"/>
              </a:spcAft>
              <a:buNone/>
            </a:pPr>
            <a:r>
              <a:rPr lang="en" sz="1050">
                <a:solidFill>
                  <a:schemeClr val="dk1"/>
                </a:solidFill>
                <a:latin typeface="Poppins"/>
                <a:ea typeface="Poppins"/>
                <a:cs typeface="Poppins"/>
                <a:sym typeface="Poppins"/>
              </a:rPr>
              <a:t>    </a:t>
            </a:r>
            <a:r>
              <a:rPr lang="en" sz="1050">
                <a:solidFill>
                  <a:schemeClr val="lt2"/>
                </a:solidFill>
                <a:latin typeface="Poppins"/>
                <a:ea typeface="Poppins"/>
                <a:cs typeface="Poppins"/>
                <a:sym typeface="Poppins"/>
              </a:rPr>
              <a:t>String</a:t>
            </a:r>
            <a:r>
              <a:rPr lang="en" sz="1050">
                <a:solidFill>
                  <a:schemeClr val="dk1"/>
                </a:solidFill>
                <a:latin typeface="Poppins"/>
                <a:ea typeface="Poppins"/>
                <a:cs typeface="Poppins"/>
                <a:sym typeface="Poppins"/>
              </a:rPr>
              <a:t> color;</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050">
                <a:solidFill>
                  <a:schemeClr val="dk1"/>
                </a:solidFill>
                <a:latin typeface="Poppins"/>
                <a:ea typeface="Poppins"/>
                <a:cs typeface="Poppins"/>
                <a:sym typeface="Poppins"/>
              </a:rPr>
              <a:t>    </a:t>
            </a:r>
            <a:r>
              <a:rPr lang="en" sz="1050">
                <a:solidFill>
                  <a:schemeClr val="lt2"/>
                </a:solidFill>
                <a:latin typeface="Poppins"/>
                <a:ea typeface="Poppins"/>
                <a:cs typeface="Poppins"/>
                <a:sym typeface="Poppins"/>
              </a:rPr>
              <a:t>String</a:t>
            </a:r>
            <a:r>
              <a:rPr lang="en" sz="1050">
                <a:solidFill>
                  <a:schemeClr val="dk1"/>
                </a:solidFill>
                <a:latin typeface="Poppins"/>
                <a:ea typeface="Poppins"/>
                <a:cs typeface="Poppins"/>
                <a:sym typeface="Poppins"/>
              </a:rPr>
              <a:t> model;</a:t>
            </a:r>
            <a:endParaRPr sz="1050">
              <a:solidFill>
                <a:schemeClr val="dk1"/>
              </a:solidFill>
              <a:latin typeface="Poppins"/>
              <a:ea typeface="Poppins"/>
              <a:cs typeface="Poppins"/>
              <a:sym typeface="Poppins"/>
            </a:endParaRPr>
          </a:p>
          <a:p>
            <a:pPr indent="0" lvl="0" marL="0" marR="0" rtl="0" algn="l">
              <a:lnSpc>
                <a:spcPct val="115000"/>
              </a:lnSpc>
              <a:spcBef>
                <a:spcPts val="0"/>
              </a:spcBef>
              <a:spcAft>
                <a:spcPts val="0"/>
              </a:spcAft>
              <a:buNone/>
            </a:pPr>
            <a:r>
              <a:rPr lang="en" sz="1050">
                <a:solidFill>
                  <a:schemeClr val="dk1"/>
                </a:solidFill>
                <a:latin typeface="Poppins"/>
                <a:ea typeface="Poppins"/>
                <a:cs typeface="Poppins"/>
                <a:sym typeface="Poppins"/>
              </a:rPr>
              <a:t>    </a:t>
            </a:r>
            <a:r>
              <a:rPr lang="en" sz="1050">
                <a:solidFill>
                  <a:schemeClr val="lt2"/>
                </a:solidFill>
                <a:latin typeface="Poppins"/>
                <a:ea typeface="Poppins"/>
                <a:cs typeface="Poppins"/>
                <a:sym typeface="Poppins"/>
              </a:rPr>
              <a:t>int</a:t>
            </a:r>
            <a:r>
              <a:rPr lang="en" sz="1050">
                <a:solidFill>
                  <a:schemeClr val="dk1"/>
                </a:solidFill>
                <a:latin typeface="Poppins"/>
                <a:ea typeface="Poppins"/>
                <a:cs typeface="Poppins"/>
                <a:sym typeface="Poppins"/>
              </a:rPr>
              <a:t> year;</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050">
                <a:solidFill>
                  <a:schemeClr val="dk1"/>
                </a:solidFill>
                <a:latin typeface="Poppins"/>
                <a:ea typeface="Poppins"/>
                <a:cs typeface="Poppins"/>
                <a:sym typeface="Poppins"/>
              </a:rPr>
              <a:t> </a:t>
            </a:r>
            <a:r>
              <a:rPr lang="en" sz="1050">
                <a:solidFill>
                  <a:schemeClr val="accent2"/>
                </a:solidFill>
                <a:latin typeface="Poppins"/>
                <a:ea typeface="Poppins"/>
                <a:cs typeface="Poppins"/>
                <a:sym typeface="Poppins"/>
              </a:rPr>
              <a:t>   // Method</a:t>
            </a:r>
            <a:endParaRPr sz="1050">
              <a:solidFill>
                <a:schemeClr val="accent2"/>
              </a:solidFill>
              <a:latin typeface="Poppins"/>
              <a:ea typeface="Poppins"/>
              <a:cs typeface="Poppins"/>
              <a:sym typeface="Poppins"/>
            </a:endParaRPr>
          </a:p>
          <a:p>
            <a:pPr indent="0" lvl="0" marL="0" rtl="0" algn="l">
              <a:lnSpc>
                <a:spcPct val="115000"/>
              </a:lnSpc>
              <a:spcBef>
                <a:spcPts val="0"/>
              </a:spcBef>
              <a:spcAft>
                <a:spcPts val="0"/>
              </a:spcAft>
              <a:buNone/>
            </a:pPr>
            <a:r>
              <a:rPr lang="en" sz="1050">
                <a:solidFill>
                  <a:schemeClr val="dk1"/>
                </a:solidFill>
                <a:latin typeface="Poppins"/>
                <a:ea typeface="Poppins"/>
                <a:cs typeface="Poppins"/>
                <a:sym typeface="Poppins"/>
              </a:rPr>
              <a:t>    </a:t>
            </a:r>
            <a:r>
              <a:rPr lang="en" sz="1050">
                <a:solidFill>
                  <a:schemeClr val="accent1"/>
                </a:solidFill>
                <a:latin typeface="Poppins"/>
                <a:ea typeface="Poppins"/>
                <a:cs typeface="Poppins"/>
                <a:sym typeface="Poppins"/>
              </a:rPr>
              <a:t>p</a:t>
            </a:r>
            <a:r>
              <a:rPr lang="en" sz="1050">
                <a:solidFill>
                  <a:schemeClr val="accent1"/>
                </a:solidFill>
                <a:latin typeface="Poppins"/>
                <a:ea typeface="Poppins"/>
                <a:cs typeface="Poppins"/>
                <a:sym typeface="Poppins"/>
              </a:rPr>
              <a:t>ublic</a:t>
            </a:r>
            <a:r>
              <a:rPr lang="en" sz="1050">
                <a:solidFill>
                  <a:schemeClr val="dk1"/>
                </a:solidFill>
                <a:latin typeface="Poppins"/>
                <a:ea typeface="Poppins"/>
                <a:cs typeface="Poppins"/>
                <a:sym typeface="Poppins"/>
              </a:rPr>
              <a:t> </a:t>
            </a:r>
            <a:r>
              <a:rPr lang="en" sz="1050">
                <a:solidFill>
                  <a:schemeClr val="lt2"/>
                </a:solidFill>
                <a:latin typeface="Poppins"/>
                <a:ea typeface="Poppins"/>
                <a:cs typeface="Poppins"/>
                <a:sym typeface="Poppins"/>
              </a:rPr>
              <a:t>void</a:t>
            </a:r>
            <a:r>
              <a:rPr lang="en" sz="1050">
                <a:solidFill>
                  <a:schemeClr val="dk1"/>
                </a:solidFill>
                <a:latin typeface="Poppins"/>
                <a:ea typeface="Poppins"/>
                <a:cs typeface="Poppins"/>
                <a:sym typeface="Poppins"/>
              </a:rPr>
              <a:t> </a:t>
            </a:r>
            <a:r>
              <a:rPr lang="en" sz="1050">
                <a:solidFill>
                  <a:schemeClr val="dk2"/>
                </a:solidFill>
                <a:latin typeface="Poppins"/>
                <a:ea typeface="Poppins"/>
                <a:cs typeface="Poppins"/>
                <a:sym typeface="Poppins"/>
              </a:rPr>
              <a:t>displayInfo</a:t>
            </a:r>
            <a:r>
              <a:rPr lang="en" sz="1050">
                <a:solidFill>
                  <a:schemeClr val="dk1"/>
                </a:solidFill>
                <a:latin typeface="Poppins"/>
                <a:ea typeface="Poppins"/>
                <a:cs typeface="Poppins"/>
                <a:sym typeface="Poppins"/>
              </a:rPr>
              <a:t>() {</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050">
                <a:solidFill>
                  <a:schemeClr val="dk1"/>
                </a:solidFill>
                <a:latin typeface="Poppins"/>
                <a:ea typeface="Poppins"/>
                <a:cs typeface="Poppins"/>
                <a:sym typeface="Poppins"/>
              </a:rPr>
              <a:t>        System.out.println(</a:t>
            </a:r>
            <a:r>
              <a:rPr lang="en" sz="1050">
                <a:solidFill>
                  <a:schemeClr val="lt2"/>
                </a:solidFill>
                <a:latin typeface="Poppins"/>
                <a:ea typeface="Poppins"/>
                <a:cs typeface="Poppins"/>
                <a:sym typeface="Poppins"/>
              </a:rPr>
              <a:t>"Model: "</a:t>
            </a:r>
            <a:r>
              <a:rPr lang="en" sz="1050">
                <a:solidFill>
                  <a:schemeClr val="dk1"/>
                </a:solidFill>
                <a:latin typeface="Poppins"/>
                <a:ea typeface="Poppins"/>
                <a:cs typeface="Poppins"/>
                <a:sym typeface="Poppins"/>
              </a:rPr>
              <a:t> + model + </a:t>
            </a:r>
            <a:r>
              <a:rPr lang="en" sz="1050">
                <a:solidFill>
                  <a:schemeClr val="lt2"/>
                </a:solidFill>
                <a:latin typeface="Poppins"/>
                <a:ea typeface="Poppins"/>
                <a:cs typeface="Poppins"/>
                <a:sym typeface="Poppins"/>
              </a:rPr>
              <a:t>", Color: "</a:t>
            </a:r>
            <a:r>
              <a:rPr lang="en" sz="1050">
                <a:solidFill>
                  <a:schemeClr val="dk1"/>
                </a:solidFill>
                <a:latin typeface="Poppins"/>
                <a:ea typeface="Poppins"/>
                <a:cs typeface="Poppins"/>
                <a:sym typeface="Poppins"/>
              </a:rPr>
              <a:t> + color + </a:t>
            </a:r>
            <a:r>
              <a:rPr lang="en" sz="1050">
                <a:solidFill>
                  <a:schemeClr val="lt2"/>
                </a:solidFill>
                <a:latin typeface="Poppins"/>
                <a:ea typeface="Poppins"/>
                <a:cs typeface="Poppins"/>
                <a:sym typeface="Poppins"/>
              </a:rPr>
              <a:t>", Year: " </a:t>
            </a:r>
            <a:r>
              <a:rPr lang="en" sz="1050">
                <a:solidFill>
                  <a:schemeClr val="dk1"/>
                </a:solidFill>
                <a:latin typeface="Poppins"/>
                <a:ea typeface="Poppins"/>
                <a:cs typeface="Poppins"/>
                <a:sym typeface="Poppins"/>
              </a:rPr>
              <a:t>+ year);</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050">
                <a:solidFill>
                  <a:schemeClr val="dk1"/>
                </a:solidFill>
                <a:latin typeface="Poppins"/>
                <a:ea typeface="Poppins"/>
                <a:cs typeface="Poppins"/>
                <a:sym typeface="Poppins"/>
              </a:rPr>
              <a:t>    }</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050">
                <a:solidFill>
                  <a:schemeClr val="dk1"/>
                </a:solidFill>
                <a:latin typeface="Poppins"/>
                <a:ea typeface="Poppins"/>
                <a:cs typeface="Poppins"/>
                <a:sym typeface="Poppins"/>
              </a:rPr>
              <a:t>}</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t/>
            </a:r>
            <a:endParaRPr sz="1050">
              <a:solidFill>
                <a:schemeClr val="dk1"/>
              </a:solidFill>
              <a:latin typeface="Poppins"/>
              <a:ea typeface="Poppins"/>
              <a:cs typeface="Poppins"/>
              <a:sym typeface="Poppin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8" name="Shape 2458"/>
        <p:cNvGrpSpPr/>
        <p:nvPr/>
      </p:nvGrpSpPr>
      <p:grpSpPr>
        <a:xfrm>
          <a:off x="0" y="0"/>
          <a:ext cx="0" cy="0"/>
          <a:chOff x="0" y="0"/>
          <a:chExt cx="0" cy="0"/>
        </a:xfrm>
      </p:grpSpPr>
      <p:sp>
        <p:nvSpPr>
          <p:cNvPr id="2459" name="Google Shape;2459;p86"/>
          <p:cNvSpPr txBox="1"/>
          <p:nvPr/>
        </p:nvSpPr>
        <p:spPr>
          <a:xfrm>
            <a:off x="720000" y="995050"/>
            <a:ext cx="7776900" cy="36594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An </a:t>
            </a:r>
            <a:r>
              <a:rPr b="1" lang="en">
                <a:solidFill>
                  <a:schemeClr val="dk1"/>
                </a:solidFill>
                <a:latin typeface="Poppins"/>
                <a:ea typeface="Poppins"/>
                <a:cs typeface="Poppins"/>
                <a:sym typeface="Poppins"/>
              </a:rPr>
              <a:t>object</a:t>
            </a:r>
            <a:r>
              <a:rPr lang="en">
                <a:solidFill>
                  <a:schemeClr val="dk1"/>
                </a:solidFill>
                <a:latin typeface="Poppins"/>
                <a:ea typeface="Poppins"/>
                <a:cs typeface="Poppins"/>
                <a:sym typeface="Poppins"/>
              </a:rPr>
              <a:t> is an </a:t>
            </a:r>
            <a:r>
              <a:rPr i="1" lang="en">
                <a:solidFill>
                  <a:schemeClr val="dk1"/>
                </a:solidFill>
                <a:latin typeface="Poppins"/>
                <a:ea typeface="Poppins"/>
                <a:cs typeface="Poppins"/>
                <a:sym typeface="Poppins"/>
              </a:rPr>
              <a:t>instance</a:t>
            </a:r>
            <a:r>
              <a:rPr lang="en">
                <a:solidFill>
                  <a:schemeClr val="dk1"/>
                </a:solidFill>
                <a:latin typeface="Poppins"/>
                <a:ea typeface="Poppins"/>
                <a:cs typeface="Poppins"/>
                <a:sym typeface="Poppins"/>
              </a:rPr>
              <a:t> of a class. It represents a specific realization of the class, containing actual values for the attributes defined in the class. </a:t>
            </a:r>
            <a:endParaRPr>
              <a:solidFill>
                <a:schemeClr val="dk1"/>
              </a:solidFill>
              <a:latin typeface="Poppins"/>
              <a:ea typeface="Poppins"/>
              <a:cs typeface="Poppins"/>
              <a:sym typeface="Poppins"/>
            </a:endParaRPr>
          </a:p>
          <a:p>
            <a:pPr indent="-317500" lvl="0" marL="457200" rtl="0" algn="l">
              <a:lnSpc>
                <a:spcPct val="150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It bundles attributes and methods that operate on the data into a single class. </a:t>
            </a:r>
            <a:endParaRPr>
              <a:solidFill>
                <a:schemeClr val="dk1"/>
              </a:solidFill>
              <a:latin typeface="Poppins"/>
              <a:ea typeface="Poppins"/>
              <a:cs typeface="Poppins"/>
              <a:sym typeface="Poppins"/>
            </a:endParaRPr>
          </a:p>
          <a:p>
            <a:pPr indent="-317500" lvl="0" marL="457200" rtl="0" algn="l">
              <a:lnSpc>
                <a:spcPct val="150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Creating</a:t>
            </a:r>
            <a:r>
              <a:rPr lang="en">
                <a:solidFill>
                  <a:schemeClr val="dk1"/>
                </a:solidFill>
                <a:latin typeface="Poppins"/>
                <a:ea typeface="Poppins"/>
                <a:cs typeface="Poppins"/>
                <a:sym typeface="Poppins"/>
              </a:rPr>
              <a:t> an object: </a:t>
            </a:r>
            <a:endParaRPr>
              <a:solidFill>
                <a:schemeClr val="dk1"/>
              </a:solidFill>
              <a:latin typeface="Poppins"/>
              <a:ea typeface="Poppins"/>
              <a:cs typeface="Poppins"/>
              <a:sym typeface="Poppins"/>
            </a:endParaRPr>
          </a:p>
          <a:p>
            <a:pPr indent="-317500" lvl="1" marL="914400" rtl="0" algn="l">
              <a:lnSpc>
                <a:spcPct val="150000"/>
              </a:lnSpc>
              <a:spcBef>
                <a:spcPts val="0"/>
              </a:spcBef>
              <a:spcAft>
                <a:spcPts val="0"/>
              </a:spcAft>
              <a:buClr>
                <a:schemeClr val="dk1"/>
              </a:buClr>
              <a:buSzPts val="1400"/>
              <a:buFont typeface="Poppins"/>
              <a:buChar char="◆"/>
            </a:pPr>
            <a:r>
              <a:rPr lang="en">
                <a:solidFill>
                  <a:schemeClr val="lt2"/>
                </a:solidFill>
                <a:latin typeface="Poppins"/>
                <a:ea typeface="Poppins"/>
                <a:cs typeface="Poppins"/>
                <a:sym typeface="Poppins"/>
              </a:rPr>
              <a:t>Car myCar</a:t>
            </a:r>
            <a:r>
              <a:rPr lang="en">
                <a:solidFill>
                  <a:schemeClr val="dk1"/>
                </a:solidFill>
                <a:latin typeface="Poppins"/>
                <a:ea typeface="Poppins"/>
                <a:cs typeface="Poppins"/>
                <a:sym typeface="Poppins"/>
              </a:rPr>
              <a:t> = </a:t>
            </a:r>
            <a:r>
              <a:rPr lang="en">
                <a:solidFill>
                  <a:schemeClr val="accent1"/>
                </a:solidFill>
                <a:latin typeface="Poppins"/>
                <a:ea typeface="Poppins"/>
                <a:cs typeface="Poppins"/>
                <a:sym typeface="Poppins"/>
              </a:rPr>
              <a:t>new</a:t>
            </a:r>
            <a:r>
              <a:rPr lang="en">
                <a:solidFill>
                  <a:schemeClr val="dk1"/>
                </a:solidFill>
                <a:latin typeface="Poppins"/>
                <a:ea typeface="Poppins"/>
                <a:cs typeface="Poppins"/>
                <a:sym typeface="Poppins"/>
              </a:rPr>
              <a:t> </a:t>
            </a:r>
            <a:r>
              <a:rPr lang="en">
                <a:solidFill>
                  <a:schemeClr val="dk2"/>
                </a:solidFill>
                <a:latin typeface="Poppins"/>
                <a:ea typeface="Poppins"/>
                <a:cs typeface="Poppins"/>
                <a:sym typeface="Poppins"/>
              </a:rPr>
              <a:t>Car</a:t>
            </a:r>
            <a:r>
              <a:rPr lang="en">
                <a:solidFill>
                  <a:schemeClr val="dk1"/>
                </a:solidFill>
                <a:latin typeface="Poppins"/>
                <a:ea typeface="Poppins"/>
                <a:cs typeface="Poppins"/>
                <a:sym typeface="Poppins"/>
              </a:rPr>
              <a:t>();</a:t>
            </a:r>
            <a:endParaRPr>
              <a:solidFill>
                <a:schemeClr val="dk1"/>
              </a:solidFill>
              <a:latin typeface="Poppins"/>
              <a:ea typeface="Poppins"/>
              <a:cs typeface="Poppins"/>
              <a:sym typeface="Poppins"/>
            </a:endParaRPr>
          </a:p>
          <a:p>
            <a:pPr indent="-317500" lvl="0" marL="457200" rtl="0" algn="l">
              <a:lnSpc>
                <a:spcPct val="200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Setting attributes: </a:t>
            </a:r>
            <a:endParaRPr>
              <a:solidFill>
                <a:schemeClr val="dk1"/>
              </a:solidFill>
              <a:latin typeface="Poppins"/>
              <a:ea typeface="Poppins"/>
              <a:cs typeface="Poppins"/>
              <a:sym typeface="Poppins"/>
            </a:endParaRPr>
          </a:p>
          <a:p>
            <a:pPr indent="0" lvl="0" marL="0" rtl="0" algn="l">
              <a:lnSpc>
                <a:spcPct val="150000"/>
              </a:lnSpc>
              <a:spcBef>
                <a:spcPts val="0"/>
              </a:spcBef>
              <a:spcAft>
                <a:spcPts val="0"/>
              </a:spcAft>
              <a:buNone/>
            </a:pPr>
            <a:r>
              <a:rPr lang="en">
                <a:solidFill>
                  <a:schemeClr val="dk1"/>
                </a:solidFill>
                <a:latin typeface="Poppins"/>
                <a:ea typeface="Poppins"/>
                <a:cs typeface="Poppins"/>
                <a:sym typeface="Poppins"/>
              </a:rPr>
              <a:t>		myCar.color =</a:t>
            </a:r>
            <a:r>
              <a:rPr lang="en">
                <a:solidFill>
                  <a:schemeClr val="lt2"/>
                </a:solidFill>
                <a:latin typeface="Poppins"/>
                <a:ea typeface="Poppins"/>
                <a:cs typeface="Poppins"/>
                <a:sym typeface="Poppins"/>
              </a:rPr>
              <a:t> "Red"</a:t>
            </a:r>
            <a:r>
              <a:rPr lang="en">
                <a:solidFill>
                  <a:schemeClr val="dk1"/>
                </a:solidFill>
                <a:latin typeface="Poppins"/>
                <a:ea typeface="Poppins"/>
                <a:cs typeface="Poppins"/>
                <a:sym typeface="Poppins"/>
              </a:rPr>
              <a:t>;</a:t>
            </a:r>
            <a:endParaRPr>
              <a:solidFill>
                <a:schemeClr val="dk1"/>
              </a:solidFill>
              <a:latin typeface="Poppins"/>
              <a:ea typeface="Poppins"/>
              <a:cs typeface="Poppins"/>
              <a:sym typeface="Poppins"/>
            </a:endParaRPr>
          </a:p>
          <a:p>
            <a:pPr indent="457200" lvl="0" marL="457200" rtl="0" algn="l">
              <a:lnSpc>
                <a:spcPct val="150000"/>
              </a:lnSpc>
              <a:spcBef>
                <a:spcPts val="0"/>
              </a:spcBef>
              <a:spcAft>
                <a:spcPts val="0"/>
              </a:spcAft>
              <a:buNone/>
            </a:pPr>
            <a:r>
              <a:rPr lang="en">
                <a:solidFill>
                  <a:schemeClr val="dk1"/>
                </a:solidFill>
                <a:latin typeface="Poppins"/>
                <a:ea typeface="Poppins"/>
                <a:cs typeface="Poppins"/>
                <a:sym typeface="Poppins"/>
              </a:rPr>
              <a:t>myCar.model =</a:t>
            </a:r>
            <a:r>
              <a:rPr lang="en">
                <a:solidFill>
                  <a:schemeClr val="lt2"/>
                </a:solidFill>
                <a:latin typeface="Poppins"/>
                <a:ea typeface="Poppins"/>
                <a:cs typeface="Poppins"/>
                <a:sym typeface="Poppins"/>
              </a:rPr>
              <a:t> "Toyota"</a:t>
            </a:r>
            <a:r>
              <a:rPr lang="en">
                <a:solidFill>
                  <a:schemeClr val="dk1"/>
                </a:solidFill>
                <a:latin typeface="Poppins"/>
                <a:ea typeface="Poppins"/>
                <a:cs typeface="Poppins"/>
                <a:sym typeface="Poppins"/>
              </a:rPr>
              <a:t>;</a:t>
            </a:r>
            <a:endParaRPr>
              <a:solidFill>
                <a:schemeClr val="dk1"/>
              </a:solidFill>
              <a:latin typeface="Poppins"/>
              <a:ea typeface="Poppins"/>
              <a:cs typeface="Poppins"/>
              <a:sym typeface="Poppins"/>
            </a:endParaRPr>
          </a:p>
          <a:p>
            <a:pPr indent="457200" lvl="0" marL="457200" rtl="0" algn="l">
              <a:lnSpc>
                <a:spcPct val="200000"/>
              </a:lnSpc>
              <a:spcBef>
                <a:spcPts val="0"/>
              </a:spcBef>
              <a:spcAft>
                <a:spcPts val="0"/>
              </a:spcAft>
              <a:buNone/>
            </a:pPr>
            <a:r>
              <a:rPr lang="en">
                <a:solidFill>
                  <a:schemeClr val="dk1"/>
                </a:solidFill>
                <a:latin typeface="Poppins"/>
                <a:ea typeface="Poppins"/>
                <a:cs typeface="Poppins"/>
                <a:sym typeface="Poppins"/>
              </a:rPr>
              <a:t>myCar.year = 2021;</a:t>
            </a:r>
            <a:endParaRPr>
              <a:solidFill>
                <a:schemeClr val="dk1"/>
              </a:solidFill>
              <a:latin typeface="Poppins"/>
              <a:ea typeface="Poppins"/>
              <a:cs typeface="Poppins"/>
              <a:sym typeface="Poppins"/>
            </a:endParaRPr>
          </a:p>
          <a:p>
            <a:pPr indent="-317500" lvl="0" marL="457200" rtl="0" algn="l">
              <a:lnSpc>
                <a:spcPct val="150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Calling Methods: </a:t>
            </a:r>
            <a:endParaRPr>
              <a:solidFill>
                <a:schemeClr val="dk1"/>
              </a:solidFill>
              <a:latin typeface="Poppins"/>
              <a:ea typeface="Poppins"/>
              <a:cs typeface="Poppins"/>
              <a:sym typeface="Poppins"/>
            </a:endParaRPr>
          </a:p>
          <a:p>
            <a:pPr indent="-317500" lvl="1" marL="914400" rtl="0" algn="l">
              <a:lnSpc>
                <a:spcPct val="150000"/>
              </a:lnSpc>
              <a:spcBef>
                <a:spcPts val="0"/>
              </a:spcBef>
              <a:spcAft>
                <a:spcPts val="0"/>
              </a:spcAft>
              <a:buSzPts val="1400"/>
              <a:buFont typeface="Poppins"/>
              <a:buChar char="◆"/>
            </a:pPr>
            <a:r>
              <a:rPr lang="en">
                <a:solidFill>
                  <a:schemeClr val="dk1"/>
                </a:solidFill>
                <a:latin typeface="Poppins"/>
                <a:ea typeface="Poppins"/>
                <a:cs typeface="Poppins"/>
                <a:sym typeface="Poppins"/>
              </a:rPr>
              <a:t>myCar.</a:t>
            </a:r>
            <a:r>
              <a:rPr lang="en">
                <a:solidFill>
                  <a:schemeClr val="dk2"/>
                </a:solidFill>
                <a:latin typeface="Poppins"/>
                <a:ea typeface="Poppins"/>
                <a:cs typeface="Poppins"/>
                <a:sym typeface="Poppins"/>
              </a:rPr>
              <a:t>displayInfo</a:t>
            </a:r>
            <a:r>
              <a:rPr lang="en">
                <a:solidFill>
                  <a:schemeClr val="dk1"/>
                </a:solidFill>
                <a:latin typeface="Poppins"/>
                <a:ea typeface="Poppins"/>
                <a:cs typeface="Poppins"/>
                <a:sym typeface="Poppins"/>
              </a:rPr>
              <a:t>(); </a:t>
            </a:r>
            <a:endParaRPr>
              <a:solidFill>
                <a:schemeClr val="dk1"/>
              </a:solidFill>
              <a:latin typeface="Poppins"/>
              <a:ea typeface="Poppins"/>
              <a:cs typeface="Poppins"/>
              <a:sym typeface="Poppins"/>
            </a:endParaRPr>
          </a:p>
        </p:txBody>
      </p:sp>
      <p:sp>
        <p:nvSpPr>
          <p:cNvPr id="2460" name="Google Shape;2460;p86"/>
          <p:cNvSpPr/>
          <p:nvPr/>
        </p:nvSpPr>
        <p:spPr>
          <a:xfrm>
            <a:off x="1620075" y="3036250"/>
            <a:ext cx="2526600" cy="1008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461" name="Google Shape;2461;p8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 to Objects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5" name="Shape 2465"/>
        <p:cNvGrpSpPr/>
        <p:nvPr/>
      </p:nvGrpSpPr>
      <p:grpSpPr>
        <a:xfrm>
          <a:off x="0" y="0"/>
          <a:ext cx="0" cy="0"/>
          <a:chOff x="0" y="0"/>
          <a:chExt cx="0" cy="0"/>
        </a:xfrm>
      </p:grpSpPr>
      <p:sp>
        <p:nvSpPr>
          <p:cNvPr id="2466" name="Google Shape;2466;p8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Constructors</a:t>
            </a:r>
            <a:endParaRPr/>
          </a:p>
        </p:txBody>
      </p:sp>
      <p:sp>
        <p:nvSpPr>
          <p:cNvPr id="2467" name="Google Shape;2467;p87"/>
          <p:cNvSpPr txBox="1"/>
          <p:nvPr/>
        </p:nvSpPr>
        <p:spPr>
          <a:xfrm>
            <a:off x="720000" y="995050"/>
            <a:ext cx="7776900" cy="36594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A </a:t>
            </a:r>
            <a:r>
              <a:rPr b="1" lang="en">
                <a:solidFill>
                  <a:schemeClr val="dk1"/>
                </a:solidFill>
                <a:latin typeface="Poppins"/>
                <a:ea typeface="Poppins"/>
                <a:cs typeface="Poppins"/>
                <a:sym typeface="Poppins"/>
              </a:rPr>
              <a:t>constructor</a:t>
            </a:r>
            <a:r>
              <a:rPr lang="en">
                <a:solidFill>
                  <a:schemeClr val="dk1"/>
                </a:solidFill>
                <a:latin typeface="Poppins"/>
                <a:ea typeface="Poppins"/>
                <a:cs typeface="Poppins"/>
                <a:sym typeface="Poppins"/>
              </a:rPr>
              <a:t> is a special method used to initialize objects when they are created. It has the same name as the class and does not have a return type.</a:t>
            </a:r>
            <a:endParaRPr>
              <a:solidFill>
                <a:schemeClr val="dk1"/>
              </a:solidFill>
              <a:latin typeface="Poppins"/>
              <a:ea typeface="Poppins"/>
              <a:cs typeface="Poppins"/>
              <a:sym typeface="Poppins"/>
            </a:endParaRPr>
          </a:p>
          <a:p>
            <a:pPr indent="-317500" lvl="0" marL="457200" rtl="0" algn="l">
              <a:lnSpc>
                <a:spcPct val="150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Types: </a:t>
            </a:r>
            <a:endParaRPr>
              <a:solidFill>
                <a:schemeClr val="dk1"/>
              </a:solidFill>
              <a:latin typeface="Poppins"/>
              <a:ea typeface="Poppins"/>
              <a:cs typeface="Poppins"/>
              <a:sym typeface="Poppins"/>
            </a:endParaRPr>
          </a:p>
          <a:p>
            <a:pPr indent="0" lvl="0" marL="457200" rtl="0" algn="l">
              <a:lnSpc>
                <a:spcPct val="150000"/>
              </a:lnSpc>
              <a:spcBef>
                <a:spcPts val="0"/>
              </a:spcBef>
              <a:spcAft>
                <a:spcPts val="0"/>
              </a:spcAft>
              <a:buNone/>
            </a:pPr>
            <a:r>
              <a:rPr b="1" lang="en">
                <a:solidFill>
                  <a:schemeClr val="dk1"/>
                </a:solidFill>
                <a:latin typeface="Poppins"/>
                <a:ea typeface="Poppins"/>
                <a:cs typeface="Poppins"/>
                <a:sym typeface="Poppins"/>
              </a:rPr>
              <a:t>-</a:t>
            </a:r>
            <a:r>
              <a:rPr b="1" lang="en">
                <a:solidFill>
                  <a:schemeClr val="dk1"/>
                </a:solidFill>
                <a:latin typeface="Poppins"/>
                <a:ea typeface="Poppins"/>
                <a:cs typeface="Poppins"/>
                <a:sym typeface="Poppins"/>
              </a:rPr>
              <a:t>Default constructor</a:t>
            </a:r>
            <a:r>
              <a:rPr lang="en">
                <a:solidFill>
                  <a:schemeClr val="dk1"/>
                </a:solidFill>
                <a:latin typeface="Poppins"/>
                <a:ea typeface="Poppins"/>
                <a:cs typeface="Poppins"/>
                <a:sym typeface="Poppins"/>
              </a:rPr>
              <a:t>: No parameters, initializes objects with default values</a:t>
            </a:r>
            <a:endParaRPr>
              <a:solidFill>
                <a:schemeClr val="dk1"/>
              </a:solidFill>
              <a:latin typeface="Poppins"/>
              <a:ea typeface="Poppins"/>
              <a:cs typeface="Poppins"/>
              <a:sym typeface="Poppins"/>
            </a:endParaRPr>
          </a:p>
          <a:p>
            <a:pPr indent="0" lvl="0" marL="914400" rtl="0" algn="l">
              <a:lnSpc>
                <a:spcPct val="150000"/>
              </a:lnSpc>
              <a:spcBef>
                <a:spcPts val="0"/>
              </a:spcBef>
              <a:spcAft>
                <a:spcPts val="0"/>
              </a:spcAft>
              <a:buNone/>
            </a:pPr>
            <a:r>
              <a:t/>
            </a:r>
            <a:endParaRPr>
              <a:solidFill>
                <a:schemeClr val="dk1"/>
              </a:solidFill>
              <a:latin typeface="Poppins"/>
              <a:ea typeface="Poppins"/>
              <a:cs typeface="Poppins"/>
              <a:sym typeface="Poppins"/>
            </a:endParaRPr>
          </a:p>
          <a:p>
            <a:pPr indent="0" lvl="0" marL="914400" rtl="0" algn="l">
              <a:lnSpc>
                <a:spcPct val="150000"/>
              </a:lnSpc>
              <a:spcBef>
                <a:spcPts val="0"/>
              </a:spcBef>
              <a:spcAft>
                <a:spcPts val="0"/>
              </a:spcAft>
              <a:buNone/>
            </a:pPr>
            <a:r>
              <a:t/>
            </a:r>
            <a:endParaRPr>
              <a:solidFill>
                <a:schemeClr val="dk1"/>
              </a:solidFill>
              <a:latin typeface="Poppins"/>
              <a:ea typeface="Poppins"/>
              <a:cs typeface="Poppins"/>
              <a:sym typeface="Poppins"/>
            </a:endParaRPr>
          </a:p>
        </p:txBody>
      </p:sp>
      <p:sp>
        <p:nvSpPr>
          <p:cNvPr id="2468" name="Google Shape;2468;p87"/>
          <p:cNvSpPr txBox="1"/>
          <p:nvPr/>
        </p:nvSpPr>
        <p:spPr>
          <a:xfrm>
            <a:off x="3262850" y="2343250"/>
            <a:ext cx="2798400" cy="2311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accent1"/>
                </a:solidFill>
                <a:latin typeface="Poppins"/>
                <a:ea typeface="Poppins"/>
                <a:cs typeface="Poppins"/>
                <a:sym typeface="Poppins"/>
              </a:rPr>
              <a:t>public class</a:t>
            </a:r>
            <a:r>
              <a:rPr lang="en" sz="1200">
                <a:solidFill>
                  <a:schemeClr val="dk1"/>
                </a:solidFill>
                <a:latin typeface="Poppins"/>
                <a:ea typeface="Poppins"/>
                <a:cs typeface="Poppins"/>
                <a:sym typeface="Poppins"/>
              </a:rPr>
              <a:t> </a:t>
            </a:r>
            <a:r>
              <a:rPr lang="en" sz="1200">
                <a:solidFill>
                  <a:schemeClr val="dk2"/>
                </a:solidFill>
                <a:latin typeface="Poppins"/>
                <a:ea typeface="Poppins"/>
                <a:cs typeface="Poppins"/>
                <a:sym typeface="Poppins"/>
              </a:rPr>
              <a:t>Car</a:t>
            </a:r>
            <a:r>
              <a:rPr lang="en" sz="1200">
                <a:solidFill>
                  <a:schemeClr val="dk1"/>
                </a:solidFill>
                <a:latin typeface="Poppins"/>
                <a:ea typeface="Poppins"/>
                <a:cs typeface="Poppins"/>
                <a:sym typeface="Poppins"/>
              </a:rPr>
              <a:t> {</a:t>
            </a:r>
            <a:endParaRPr sz="12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200">
                <a:solidFill>
                  <a:schemeClr val="lt2"/>
                </a:solidFill>
                <a:latin typeface="Poppins"/>
                <a:ea typeface="Poppins"/>
                <a:cs typeface="Poppins"/>
                <a:sym typeface="Poppins"/>
              </a:rPr>
              <a:t>       String</a:t>
            </a:r>
            <a:r>
              <a:rPr lang="en" sz="1200">
                <a:solidFill>
                  <a:schemeClr val="dk1"/>
                </a:solidFill>
                <a:latin typeface="Poppins"/>
                <a:ea typeface="Poppins"/>
                <a:cs typeface="Poppins"/>
                <a:sym typeface="Poppins"/>
              </a:rPr>
              <a:t> color;</a:t>
            </a:r>
            <a:endParaRPr sz="12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200">
                <a:solidFill>
                  <a:schemeClr val="lt2"/>
                </a:solidFill>
                <a:latin typeface="Poppins"/>
                <a:ea typeface="Poppins"/>
                <a:cs typeface="Poppins"/>
                <a:sym typeface="Poppins"/>
              </a:rPr>
              <a:t>       String</a:t>
            </a:r>
            <a:r>
              <a:rPr lang="en" sz="1200">
                <a:solidFill>
                  <a:schemeClr val="dk1"/>
                </a:solidFill>
                <a:latin typeface="Poppins"/>
                <a:ea typeface="Poppins"/>
                <a:cs typeface="Poppins"/>
                <a:sym typeface="Poppins"/>
              </a:rPr>
              <a:t> model;</a:t>
            </a:r>
            <a:endParaRPr sz="1200">
              <a:solidFill>
                <a:schemeClr val="dk1"/>
              </a:solidFill>
              <a:latin typeface="Poppins"/>
              <a:ea typeface="Poppins"/>
              <a:cs typeface="Poppins"/>
              <a:sym typeface="Poppins"/>
            </a:endParaRPr>
          </a:p>
          <a:p>
            <a:pPr indent="0" lvl="0" marL="2743200" rtl="0" algn="l">
              <a:lnSpc>
                <a:spcPct val="115000"/>
              </a:lnSpc>
              <a:spcBef>
                <a:spcPts val="0"/>
              </a:spcBef>
              <a:spcAft>
                <a:spcPts val="0"/>
              </a:spcAft>
              <a:buNone/>
            </a:pPr>
            <a:r>
              <a:t/>
            </a:r>
            <a:endParaRPr sz="1200">
              <a:solidFill>
                <a:schemeClr val="dk1"/>
              </a:solidFill>
              <a:latin typeface="Poppins"/>
              <a:ea typeface="Poppins"/>
              <a:cs typeface="Poppins"/>
              <a:sym typeface="Poppins"/>
            </a:endParaRPr>
          </a:p>
          <a:p>
            <a:pPr indent="457200" lvl="0" marL="0" rtl="0" algn="l">
              <a:lnSpc>
                <a:spcPct val="115000"/>
              </a:lnSpc>
              <a:spcBef>
                <a:spcPts val="0"/>
              </a:spcBef>
              <a:spcAft>
                <a:spcPts val="0"/>
              </a:spcAft>
              <a:buNone/>
            </a:pPr>
            <a:r>
              <a:rPr lang="en" sz="1200">
                <a:solidFill>
                  <a:schemeClr val="accent2"/>
                </a:solidFill>
                <a:latin typeface="Poppins"/>
                <a:ea typeface="Poppins"/>
                <a:cs typeface="Poppins"/>
                <a:sym typeface="Poppins"/>
              </a:rPr>
              <a:t>// Default constructor</a:t>
            </a:r>
            <a:endParaRPr sz="1200">
              <a:solidFill>
                <a:schemeClr val="accent2"/>
              </a:solidFill>
              <a:latin typeface="Poppins"/>
              <a:ea typeface="Poppins"/>
              <a:cs typeface="Poppins"/>
              <a:sym typeface="Poppins"/>
            </a:endParaRPr>
          </a:p>
          <a:p>
            <a:pPr indent="457200" lvl="0" marL="0" rtl="0" algn="l">
              <a:lnSpc>
                <a:spcPct val="115000"/>
              </a:lnSpc>
              <a:spcBef>
                <a:spcPts val="0"/>
              </a:spcBef>
              <a:spcAft>
                <a:spcPts val="0"/>
              </a:spcAft>
              <a:buNone/>
            </a:pPr>
            <a:r>
              <a:rPr lang="en" sz="1200">
                <a:solidFill>
                  <a:schemeClr val="accent1"/>
                </a:solidFill>
                <a:latin typeface="Poppins"/>
                <a:ea typeface="Poppins"/>
                <a:cs typeface="Poppins"/>
                <a:sym typeface="Poppins"/>
              </a:rPr>
              <a:t>public</a:t>
            </a:r>
            <a:r>
              <a:rPr lang="en" sz="1200">
                <a:solidFill>
                  <a:schemeClr val="dk1"/>
                </a:solidFill>
                <a:latin typeface="Poppins"/>
                <a:ea typeface="Poppins"/>
                <a:cs typeface="Poppins"/>
                <a:sym typeface="Poppins"/>
              </a:rPr>
              <a:t> </a:t>
            </a:r>
            <a:r>
              <a:rPr lang="en" sz="1200">
                <a:solidFill>
                  <a:schemeClr val="dk2"/>
                </a:solidFill>
                <a:latin typeface="Poppins"/>
                <a:ea typeface="Poppins"/>
                <a:cs typeface="Poppins"/>
                <a:sym typeface="Poppins"/>
              </a:rPr>
              <a:t>Car</a:t>
            </a:r>
            <a:r>
              <a:rPr lang="en" sz="1200">
                <a:solidFill>
                  <a:schemeClr val="dk1"/>
                </a:solidFill>
                <a:latin typeface="Poppins"/>
                <a:ea typeface="Poppins"/>
                <a:cs typeface="Poppins"/>
                <a:sym typeface="Poppins"/>
              </a:rPr>
              <a:t>() {</a:t>
            </a:r>
            <a:endParaRPr sz="1200">
              <a:solidFill>
                <a:schemeClr val="dk1"/>
              </a:solidFill>
              <a:latin typeface="Poppins"/>
              <a:ea typeface="Poppins"/>
              <a:cs typeface="Poppins"/>
              <a:sym typeface="Poppins"/>
            </a:endParaRPr>
          </a:p>
          <a:p>
            <a:pPr indent="0" lvl="0" marL="457200" rtl="0" algn="l">
              <a:lnSpc>
                <a:spcPct val="115000"/>
              </a:lnSpc>
              <a:spcBef>
                <a:spcPts val="0"/>
              </a:spcBef>
              <a:spcAft>
                <a:spcPts val="0"/>
              </a:spcAft>
              <a:buNone/>
            </a:pPr>
            <a:r>
              <a:rPr lang="en" sz="1200">
                <a:solidFill>
                  <a:schemeClr val="dk1"/>
                </a:solidFill>
                <a:latin typeface="Poppins"/>
                <a:ea typeface="Poppins"/>
                <a:cs typeface="Poppins"/>
                <a:sym typeface="Poppins"/>
              </a:rPr>
              <a:t>        color = </a:t>
            </a:r>
            <a:r>
              <a:rPr lang="en" sz="1200">
                <a:solidFill>
                  <a:schemeClr val="lt2"/>
                </a:solidFill>
                <a:latin typeface="Poppins"/>
                <a:ea typeface="Poppins"/>
                <a:cs typeface="Poppins"/>
                <a:sym typeface="Poppins"/>
              </a:rPr>
              <a:t>"Unknown"</a:t>
            </a:r>
            <a:r>
              <a:rPr lang="en" sz="1200">
                <a:solidFill>
                  <a:schemeClr val="dk1"/>
                </a:solidFill>
                <a:latin typeface="Poppins"/>
                <a:ea typeface="Poppins"/>
                <a:cs typeface="Poppins"/>
                <a:sym typeface="Poppins"/>
              </a:rPr>
              <a:t>;</a:t>
            </a:r>
            <a:endParaRPr sz="12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200">
                <a:solidFill>
                  <a:schemeClr val="dk1"/>
                </a:solidFill>
                <a:latin typeface="Poppins"/>
                <a:ea typeface="Poppins"/>
                <a:cs typeface="Poppins"/>
                <a:sym typeface="Poppins"/>
              </a:rPr>
              <a:t> 	        model = </a:t>
            </a:r>
            <a:r>
              <a:rPr lang="en" sz="1200">
                <a:solidFill>
                  <a:schemeClr val="lt2"/>
                </a:solidFill>
                <a:latin typeface="Poppins"/>
                <a:ea typeface="Poppins"/>
                <a:cs typeface="Poppins"/>
                <a:sym typeface="Poppins"/>
              </a:rPr>
              <a:t>"Unknown"</a:t>
            </a:r>
            <a:r>
              <a:rPr lang="en" sz="1200">
                <a:solidFill>
                  <a:schemeClr val="dk1"/>
                </a:solidFill>
                <a:latin typeface="Poppins"/>
                <a:ea typeface="Poppins"/>
                <a:cs typeface="Poppins"/>
                <a:sym typeface="Poppins"/>
              </a:rPr>
              <a:t>;</a:t>
            </a:r>
            <a:endParaRPr sz="1200">
              <a:solidFill>
                <a:schemeClr val="dk1"/>
              </a:solidFill>
              <a:latin typeface="Poppins"/>
              <a:ea typeface="Poppins"/>
              <a:cs typeface="Poppins"/>
              <a:sym typeface="Poppins"/>
            </a:endParaRPr>
          </a:p>
          <a:p>
            <a:pPr indent="457200" lvl="0" marL="0" rtl="0" algn="l">
              <a:lnSpc>
                <a:spcPct val="115000"/>
              </a:lnSpc>
              <a:spcBef>
                <a:spcPts val="0"/>
              </a:spcBef>
              <a:spcAft>
                <a:spcPts val="0"/>
              </a:spcAft>
              <a:buNone/>
            </a:pPr>
            <a:r>
              <a:rPr lang="en" sz="1200">
                <a:solidFill>
                  <a:schemeClr val="dk1"/>
                </a:solidFill>
                <a:latin typeface="Poppins"/>
                <a:ea typeface="Poppins"/>
                <a:cs typeface="Poppins"/>
                <a:sym typeface="Poppins"/>
              </a:rPr>
              <a:t>}</a:t>
            </a:r>
            <a:endParaRPr sz="12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200">
                <a:solidFill>
                  <a:schemeClr val="dk1"/>
                </a:solidFill>
                <a:latin typeface="Poppins"/>
                <a:ea typeface="Poppins"/>
                <a:cs typeface="Poppins"/>
                <a:sym typeface="Poppins"/>
              </a:rPr>
              <a:t>}</a:t>
            </a:r>
            <a:endParaRPr sz="1200">
              <a:solidFill>
                <a:schemeClr val="dk1"/>
              </a:solidFill>
              <a:latin typeface="Poppins"/>
              <a:ea typeface="Poppins"/>
              <a:cs typeface="Poppins"/>
              <a:sym typeface="Poppins"/>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2" name="Shape 2472"/>
        <p:cNvGrpSpPr/>
        <p:nvPr/>
      </p:nvGrpSpPr>
      <p:grpSpPr>
        <a:xfrm>
          <a:off x="0" y="0"/>
          <a:ext cx="0" cy="0"/>
          <a:chOff x="0" y="0"/>
          <a:chExt cx="0" cy="0"/>
        </a:xfrm>
      </p:grpSpPr>
      <p:sp>
        <p:nvSpPr>
          <p:cNvPr id="2473" name="Google Shape;2473;p8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Constructors cont. </a:t>
            </a:r>
            <a:endParaRPr/>
          </a:p>
        </p:txBody>
      </p:sp>
      <p:sp>
        <p:nvSpPr>
          <p:cNvPr id="2474" name="Google Shape;2474;p88"/>
          <p:cNvSpPr txBox="1"/>
          <p:nvPr/>
        </p:nvSpPr>
        <p:spPr>
          <a:xfrm>
            <a:off x="720000" y="995050"/>
            <a:ext cx="7776900" cy="36594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b="1" lang="en">
                <a:solidFill>
                  <a:schemeClr val="dk1"/>
                </a:solidFill>
                <a:latin typeface="Poppins"/>
                <a:ea typeface="Poppins"/>
                <a:cs typeface="Poppins"/>
                <a:sym typeface="Poppins"/>
              </a:rPr>
              <a:t>-Parameterized Constructor</a:t>
            </a:r>
            <a:r>
              <a:rPr lang="en">
                <a:solidFill>
                  <a:schemeClr val="dk1"/>
                </a:solidFill>
                <a:latin typeface="Poppins"/>
                <a:ea typeface="Poppins"/>
                <a:cs typeface="Poppins"/>
                <a:sym typeface="Poppins"/>
              </a:rPr>
              <a:t>:</a:t>
            </a:r>
            <a:r>
              <a:rPr b="1" lang="en">
                <a:solidFill>
                  <a:schemeClr val="dk1"/>
                </a:solidFill>
                <a:latin typeface="Poppins"/>
                <a:ea typeface="Poppins"/>
                <a:cs typeface="Poppins"/>
                <a:sym typeface="Poppins"/>
              </a:rPr>
              <a:t> </a:t>
            </a:r>
            <a:r>
              <a:rPr lang="en">
                <a:solidFill>
                  <a:schemeClr val="dk1"/>
                </a:solidFill>
                <a:latin typeface="Poppins"/>
                <a:ea typeface="Poppins"/>
                <a:cs typeface="Poppins"/>
                <a:sym typeface="Poppins"/>
              </a:rPr>
              <a:t>Accepts parameters to initialize attributes with specific values.</a:t>
            </a:r>
            <a:endParaRPr>
              <a:solidFill>
                <a:schemeClr val="dk1"/>
              </a:solidFill>
              <a:latin typeface="Poppins"/>
              <a:ea typeface="Poppins"/>
              <a:cs typeface="Poppins"/>
              <a:sym typeface="Poppins"/>
            </a:endParaRPr>
          </a:p>
          <a:p>
            <a:pPr indent="0" lvl="0" marL="914400" rtl="0" algn="l">
              <a:lnSpc>
                <a:spcPct val="150000"/>
              </a:lnSpc>
              <a:spcBef>
                <a:spcPts val="0"/>
              </a:spcBef>
              <a:spcAft>
                <a:spcPts val="0"/>
              </a:spcAft>
              <a:buNone/>
            </a:pPr>
            <a:r>
              <a:t/>
            </a:r>
            <a:endParaRPr>
              <a:solidFill>
                <a:schemeClr val="dk1"/>
              </a:solidFill>
              <a:latin typeface="Poppins"/>
              <a:ea typeface="Poppins"/>
              <a:cs typeface="Poppins"/>
              <a:sym typeface="Poppins"/>
            </a:endParaRPr>
          </a:p>
          <a:p>
            <a:pPr indent="0" lvl="0" marL="0" rtl="0" algn="l">
              <a:lnSpc>
                <a:spcPct val="150000"/>
              </a:lnSpc>
              <a:spcBef>
                <a:spcPts val="0"/>
              </a:spcBef>
              <a:spcAft>
                <a:spcPts val="0"/>
              </a:spcAft>
              <a:buNone/>
            </a:pPr>
            <a:r>
              <a:t/>
            </a:r>
            <a:endParaRPr>
              <a:solidFill>
                <a:schemeClr val="dk1"/>
              </a:solidFill>
              <a:latin typeface="Poppins"/>
              <a:ea typeface="Poppins"/>
              <a:cs typeface="Poppins"/>
              <a:sym typeface="Poppins"/>
            </a:endParaRPr>
          </a:p>
          <a:p>
            <a:pPr indent="0" lvl="0" marL="0" rtl="0" algn="l">
              <a:lnSpc>
                <a:spcPct val="150000"/>
              </a:lnSpc>
              <a:spcBef>
                <a:spcPts val="0"/>
              </a:spcBef>
              <a:spcAft>
                <a:spcPts val="0"/>
              </a:spcAft>
              <a:buNone/>
            </a:pPr>
            <a:r>
              <a:t/>
            </a:r>
            <a:endParaRPr>
              <a:solidFill>
                <a:schemeClr val="dk1"/>
              </a:solidFill>
              <a:latin typeface="Poppins"/>
              <a:ea typeface="Poppins"/>
              <a:cs typeface="Poppins"/>
              <a:sym typeface="Poppins"/>
            </a:endParaRPr>
          </a:p>
          <a:p>
            <a:pPr indent="0" lvl="0" marL="0" rtl="0" algn="l">
              <a:lnSpc>
                <a:spcPct val="150000"/>
              </a:lnSpc>
              <a:spcBef>
                <a:spcPts val="0"/>
              </a:spcBef>
              <a:spcAft>
                <a:spcPts val="0"/>
              </a:spcAft>
              <a:buNone/>
            </a:pPr>
            <a:r>
              <a:t/>
            </a:r>
            <a:endParaRPr>
              <a:solidFill>
                <a:schemeClr val="dk1"/>
              </a:solidFill>
              <a:latin typeface="Poppins"/>
              <a:ea typeface="Poppins"/>
              <a:cs typeface="Poppins"/>
              <a:sym typeface="Poppins"/>
            </a:endParaRPr>
          </a:p>
          <a:p>
            <a:pPr indent="0" lvl="0" marL="0" rtl="0" algn="l">
              <a:lnSpc>
                <a:spcPct val="150000"/>
              </a:lnSpc>
              <a:spcBef>
                <a:spcPts val="0"/>
              </a:spcBef>
              <a:spcAft>
                <a:spcPts val="0"/>
              </a:spcAft>
              <a:buNone/>
            </a:pPr>
            <a:r>
              <a:t/>
            </a:r>
            <a:endParaRPr>
              <a:solidFill>
                <a:schemeClr val="dk1"/>
              </a:solidFill>
              <a:latin typeface="Poppins"/>
              <a:ea typeface="Poppins"/>
              <a:cs typeface="Poppins"/>
              <a:sym typeface="Poppins"/>
            </a:endParaRPr>
          </a:p>
          <a:p>
            <a:pPr indent="-317500" lvl="0" marL="457200" rtl="0" algn="l">
              <a:lnSpc>
                <a:spcPct val="150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Constructors are called automatically when an object is created.</a:t>
            </a:r>
            <a:endParaRPr>
              <a:solidFill>
                <a:schemeClr val="dk1"/>
              </a:solidFill>
              <a:latin typeface="Poppins"/>
              <a:ea typeface="Poppins"/>
              <a:cs typeface="Poppins"/>
              <a:sym typeface="Poppins"/>
            </a:endParaRPr>
          </a:p>
          <a:p>
            <a:pPr indent="-317500" lvl="0" marL="457200" rtl="0" algn="l">
              <a:lnSpc>
                <a:spcPct val="150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They can be overloaded (multiple constructors with different parameter lists).</a:t>
            </a:r>
            <a:endParaRPr>
              <a:solidFill>
                <a:schemeClr val="dk1"/>
              </a:solidFill>
              <a:latin typeface="Poppins"/>
              <a:ea typeface="Poppins"/>
              <a:cs typeface="Poppins"/>
              <a:sym typeface="Poppins"/>
            </a:endParaRPr>
          </a:p>
          <a:p>
            <a:pPr indent="-317500" lvl="0" marL="457200" rtl="0" algn="l">
              <a:lnSpc>
                <a:spcPct val="150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If no constructor is defined, Java provides a default constructor.</a:t>
            </a:r>
            <a:endParaRPr>
              <a:solidFill>
                <a:schemeClr val="dk1"/>
              </a:solidFill>
              <a:latin typeface="Poppins"/>
              <a:ea typeface="Poppins"/>
              <a:cs typeface="Poppins"/>
              <a:sym typeface="Poppins"/>
            </a:endParaRPr>
          </a:p>
        </p:txBody>
      </p:sp>
      <p:sp>
        <p:nvSpPr>
          <p:cNvPr id="2475" name="Google Shape;2475;p88"/>
          <p:cNvSpPr txBox="1"/>
          <p:nvPr/>
        </p:nvSpPr>
        <p:spPr>
          <a:xfrm>
            <a:off x="3005400" y="1731475"/>
            <a:ext cx="3206100" cy="1338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chemeClr val="accent1"/>
                </a:solidFill>
                <a:latin typeface="Poppins"/>
                <a:ea typeface="Poppins"/>
                <a:cs typeface="Poppins"/>
                <a:sym typeface="Poppins"/>
              </a:rPr>
              <a:t>public</a:t>
            </a:r>
            <a:r>
              <a:rPr lang="en" sz="1200">
                <a:solidFill>
                  <a:schemeClr val="dk1"/>
                </a:solidFill>
                <a:latin typeface="Poppins"/>
                <a:ea typeface="Poppins"/>
                <a:cs typeface="Poppins"/>
                <a:sym typeface="Poppins"/>
              </a:rPr>
              <a:t> </a:t>
            </a:r>
            <a:r>
              <a:rPr lang="en" sz="1200">
                <a:solidFill>
                  <a:schemeClr val="dk2"/>
                </a:solidFill>
                <a:latin typeface="Poppins"/>
                <a:ea typeface="Poppins"/>
                <a:cs typeface="Poppins"/>
                <a:sym typeface="Poppins"/>
              </a:rPr>
              <a:t>Car</a:t>
            </a:r>
            <a:r>
              <a:rPr lang="en" sz="1200">
                <a:solidFill>
                  <a:schemeClr val="dk1"/>
                </a:solidFill>
                <a:latin typeface="Poppins"/>
                <a:ea typeface="Poppins"/>
                <a:cs typeface="Poppins"/>
                <a:sym typeface="Poppins"/>
              </a:rPr>
              <a:t>(</a:t>
            </a:r>
            <a:r>
              <a:rPr lang="en" sz="1200">
                <a:solidFill>
                  <a:schemeClr val="lt2"/>
                </a:solidFill>
                <a:latin typeface="Poppins"/>
                <a:ea typeface="Poppins"/>
                <a:cs typeface="Poppins"/>
                <a:sym typeface="Poppins"/>
              </a:rPr>
              <a:t>String</a:t>
            </a:r>
            <a:r>
              <a:rPr lang="en" sz="1200">
                <a:solidFill>
                  <a:schemeClr val="dk1"/>
                </a:solidFill>
                <a:latin typeface="Poppins"/>
                <a:ea typeface="Poppins"/>
                <a:cs typeface="Poppins"/>
                <a:sym typeface="Poppins"/>
              </a:rPr>
              <a:t> color, </a:t>
            </a:r>
            <a:r>
              <a:rPr lang="en" sz="1200">
                <a:solidFill>
                  <a:schemeClr val="lt2"/>
                </a:solidFill>
                <a:latin typeface="Poppins"/>
                <a:ea typeface="Poppins"/>
                <a:cs typeface="Poppins"/>
                <a:sym typeface="Poppins"/>
              </a:rPr>
              <a:t>String</a:t>
            </a:r>
            <a:r>
              <a:rPr lang="en" sz="1200">
                <a:solidFill>
                  <a:schemeClr val="dk1"/>
                </a:solidFill>
                <a:latin typeface="Poppins"/>
                <a:ea typeface="Poppins"/>
                <a:cs typeface="Poppins"/>
                <a:sym typeface="Poppins"/>
              </a:rPr>
              <a:t> model) {</a:t>
            </a:r>
            <a:endParaRPr sz="1200">
              <a:solidFill>
                <a:schemeClr val="dk1"/>
              </a:solidFill>
              <a:latin typeface="Poppins"/>
              <a:ea typeface="Poppins"/>
              <a:cs typeface="Poppins"/>
              <a:sym typeface="Poppins"/>
            </a:endParaRPr>
          </a:p>
          <a:p>
            <a:pPr indent="0" lvl="0" marL="0" rtl="0" algn="l">
              <a:lnSpc>
                <a:spcPct val="150000"/>
              </a:lnSpc>
              <a:spcBef>
                <a:spcPts val="0"/>
              </a:spcBef>
              <a:spcAft>
                <a:spcPts val="0"/>
              </a:spcAft>
              <a:buNone/>
            </a:pPr>
            <a:r>
              <a:rPr lang="en" sz="1200">
                <a:solidFill>
                  <a:schemeClr val="dk1"/>
                </a:solidFill>
                <a:latin typeface="Poppins"/>
                <a:ea typeface="Poppins"/>
                <a:cs typeface="Poppins"/>
                <a:sym typeface="Poppins"/>
              </a:rPr>
              <a:t>    </a:t>
            </a:r>
            <a:r>
              <a:rPr lang="en" sz="1200">
                <a:solidFill>
                  <a:schemeClr val="lt2"/>
                </a:solidFill>
                <a:latin typeface="Poppins"/>
                <a:ea typeface="Poppins"/>
                <a:cs typeface="Poppins"/>
                <a:sym typeface="Poppins"/>
              </a:rPr>
              <a:t>this</a:t>
            </a:r>
            <a:r>
              <a:rPr lang="en" sz="1200">
                <a:solidFill>
                  <a:schemeClr val="dk1"/>
                </a:solidFill>
                <a:latin typeface="Poppins"/>
                <a:ea typeface="Poppins"/>
                <a:cs typeface="Poppins"/>
                <a:sym typeface="Poppins"/>
              </a:rPr>
              <a:t>.color = color;</a:t>
            </a:r>
            <a:endParaRPr sz="1200">
              <a:solidFill>
                <a:schemeClr val="dk1"/>
              </a:solidFill>
              <a:latin typeface="Poppins"/>
              <a:ea typeface="Poppins"/>
              <a:cs typeface="Poppins"/>
              <a:sym typeface="Poppins"/>
            </a:endParaRPr>
          </a:p>
          <a:p>
            <a:pPr indent="0" lvl="0" marL="0" rtl="0" algn="l">
              <a:lnSpc>
                <a:spcPct val="150000"/>
              </a:lnSpc>
              <a:spcBef>
                <a:spcPts val="0"/>
              </a:spcBef>
              <a:spcAft>
                <a:spcPts val="0"/>
              </a:spcAft>
              <a:buNone/>
            </a:pPr>
            <a:r>
              <a:rPr lang="en" sz="1200">
                <a:solidFill>
                  <a:schemeClr val="dk1"/>
                </a:solidFill>
                <a:latin typeface="Poppins"/>
                <a:ea typeface="Poppins"/>
                <a:cs typeface="Poppins"/>
                <a:sym typeface="Poppins"/>
              </a:rPr>
              <a:t>    </a:t>
            </a:r>
            <a:r>
              <a:rPr lang="en" sz="1200">
                <a:solidFill>
                  <a:schemeClr val="lt2"/>
                </a:solidFill>
                <a:latin typeface="Poppins"/>
                <a:ea typeface="Poppins"/>
                <a:cs typeface="Poppins"/>
                <a:sym typeface="Poppins"/>
              </a:rPr>
              <a:t>this</a:t>
            </a:r>
            <a:r>
              <a:rPr lang="en" sz="1200">
                <a:solidFill>
                  <a:schemeClr val="dk1"/>
                </a:solidFill>
                <a:latin typeface="Poppins"/>
                <a:ea typeface="Poppins"/>
                <a:cs typeface="Poppins"/>
                <a:sym typeface="Poppins"/>
              </a:rPr>
              <a:t>.model = model;</a:t>
            </a:r>
            <a:endParaRPr sz="1200">
              <a:solidFill>
                <a:schemeClr val="dk1"/>
              </a:solidFill>
              <a:latin typeface="Poppins"/>
              <a:ea typeface="Poppins"/>
              <a:cs typeface="Poppins"/>
              <a:sym typeface="Poppins"/>
            </a:endParaRPr>
          </a:p>
          <a:p>
            <a:pPr indent="0" lvl="0" marL="0" rtl="0" algn="l">
              <a:lnSpc>
                <a:spcPct val="150000"/>
              </a:lnSpc>
              <a:spcBef>
                <a:spcPts val="0"/>
              </a:spcBef>
              <a:spcAft>
                <a:spcPts val="0"/>
              </a:spcAft>
              <a:buNone/>
            </a:pPr>
            <a:r>
              <a:rPr lang="en" sz="1200">
                <a:solidFill>
                  <a:schemeClr val="dk1"/>
                </a:solidFill>
                <a:latin typeface="Poppins"/>
                <a:ea typeface="Poppins"/>
                <a:cs typeface="Poppins"/>
                <a:sym typeface="Poppins"/>
              </a:rPr>
              <a:t>}</a:t>
            </a:r>
            <a:endParaRPr sz="12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t/>
            </a:r>
            <a:endParaRPr sz="1200">
              <a:solidFill>
                <a:schemeClr val="accent1"/>
              </a:solidFill>
              <a:latin typeface="Poppins"/>
              <a:ea typeface="Poppins"/>
              <a:cs typeface="Poppins"/>
              <a:sym typeface="Poppins"/>
            </a:endParaRPr>
          </a:p>
          <a:p>
            <a:pPr indent="0" lvl="0" marL="0" rtl="0" algn="l">
              <a:lnSpc>
                <a:spcPct val="115000"/>
              </a:lnSpc>
              <a:spcBef>
                <a:spcPts val="0"/>
              </a:spcBef>
              <a:spcAft>
                <a:spcPts val="0"/>
              </a:spcAft>
              <a:buNone/>
            </a:pPr>
            <a:r>
              <a:t/>
            </a:r>
            <a:endParaRPr sz="1200">
              <a:solidFill>
                <a:schemeClr val="accent1"/>
              </a:solidFill>
              <a:latin typeface="Poppins"/>
              <a:ea typeface="Poppins"/>
              <a:cs typeface="Poppins"/>
              <a:sym typeface="Poppins"/>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9" name="Shape 2479"/>
        <p:cNvGrpSpPr/>
        <p:nvPr/>
      </p:nvGrpSpPr>
      <p:grpSpPr>
        <a:xfrm>
          <a:off x="0" y="0"/>
          <a:ext cx="0" cy="0"/>
          <a:chOff x="0" y="0"/>
          <a:chExt cx="0" cy="0"/>
        </a:xfrm>
      </p:grpSpPr>
      <p:sp>
        <p:nvSpPr>
          <p:cNvPr id="2480" name="Google Shape;2480;p8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Keyword </a:t>
            </a:r>
            <a:endParaRPr/>
          </a:p>
        </p:txBody>
      </p:sp>
      <p:sp>
        <p:nvSpPr>
          <p:cNvPr id="2481" name="Google Shape;2481;p89"/>
          <p:cNvSpPr txBox="1"/>
          <p:nvPr/>
        </p:nvSpPr>
        <p:spPr>
          <a:xfrm>
            <a:off x="720000" y="995050"/>
            <a:ext cx="7776900" cy="39786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chemeClr val="dk1"/>
              </a:buClr>
              <a:buSzPts val="1200"/>
              <a:buFont typeface="Poppins"/>
              <a:buChar char="➔"/>
            </a:pPr>
            <a:r>
              <a:rPr lang="en" sz="1200">
                <a:solidFill>
                  <a:schemeClr val="dk1"/>
                </a:solidFill>
                <a:latin typeface="Poppins"/>
                <a:ea typeface="Poppins"/>
                <a:cs typeface="Poppins"/>
                <a:sym typeface="Poppins"/>
              </a:rPr>
              <a:t>The </a:t>
            </a:r>
            <a:r>
              <a:rPr b="1" lang="en" sz="1200">
                <a:solidFill>
                  <a:schemeClr val="lt2"/>
                </a:solidFill>
                <a:latin typeface="Poppins"/>
                <a:ea typeface="Poppins"/>
                <a:cs typeface="Poppins"/>
                <a:sym typeface="Poppins"/>
              </a:rPr>
              <a:t>this</a:t>
            </a:r>
            <a:r>
              <a:rPr lang="en" sz="1200">
                <a:solidFill>
                  <a:schemeClr val="dk1"/>
                </a:solidFill>
                <a:latin typeface="Poppins"/>
                <a:ea typeface="Poppins"/>
                <a:cs typeface="Poppins"/>
                <a:sym typeface="Poppins"/>
              </a:rPr>
              <a:t> keyword is a reference variable that refers to the current object within an instance method or constructor.</a:t>
            </a:r>
            <a:endParaRPr sz="1200">
              <a:solidFill>
                <a:schemeClr val="dk1"/>
              </a:solidFill>
              <a:latin typeface="Poppins"/>
              <a:ea typeface="Poppins"/>
              <a:cs typeface="Poppins"/>
              <a:sym typeface="Poppins"/>
            </a:endParaRPr>
          </a:p>
          <a:p>
            <a:pPr indent="-304800" lvl="0" marL="457200" rtl="0" algn="l">
              <a:lnSpc>
                <a:spcPct val="150000"/>
              </a:lnSpc>
              <a:spcBef>
                <a:spcPts val="0"/>
              </a:spcBef>
              <a:spcAft>
                <a:spcPts val="0"/>
              </a:spcAft>
              <a:buClr>
                <a:schemeClr val="dk1"/>
              </a:buClr>
              <a:buSzPts val="1200"/>
              <a:buFont typeface="Poppins"/>
              <a:buChar char="➔"/>
            </a:pPr>
            <a:r>
              <a:rPr lang="en" sz="1200">
                <a:solidFill>
                  <a:schemeClr val="dk1"/>
                </a:solidFill>
                <a:latin typeface="Poppins"/>
                <a:ea typeface="Poppins"/>
                <a:cs typeface="Poppins"/>
                <a:sym typeface="Poppins"/>
              </a:rPr>
              <a:t>It differentiates between class attributes and parameters when they have the same name. </a:t>
            </a:r>
            <a:endParaRPr sz="1200">
              <a:solidFill>
                <a:schemeClr val="dk1"/>
              </a:solidFill>
              <a:latin typeface="Poppins"/>
              <a:ea typeface="Poppins"/>
              <a:cs typeface="Poppins"/>
              <a:sym typeface="Poppins"/>
            </a:endParaRPr>
          </a:p>
          <a:p>
            <a:pPr indent="-304800" lvl="0" marL="457200" rtl="0" algn="l">
              <a:lnSpc>
                <a:spcPct val="150000"/>
              </a:lnSpc>
              <a:spcBef>
                <a:spcPts val="0"/>
              </a:spcBef>
              <a:spcAft>
                <a:spcPts val="0"/>
              </a:spcAft>
              <a:buClr>
                <a:schemeClr val="dk1"/>
              </a:buClr>
              <a:buSzPts val="1200"/>
              <a:buFont typeface="Poppins"/>
              <a:buChar char="➔"/>
            </a:pPr>
            <a:r>
              <a:rPr i="1" lang="en" sz="1200">
                <a:solidFill>
                  <a:schemeClr val="dk1"/>
                </a:solidFill>
                <a:latin typeface="Poppins"/>
                <a:ea typeface="Poppins"/>
                <a:cs typeface="Poppins"/>
                <a:sym typeface="Poppins"/>
              </a:rPr>
              <a:t>To Access Instance Variables: </a:t>
            </a:r>
            <a:r>
              <a:rPr lang="en" sz="1200">
                <a:solidFill>
                  <a:schemeClr val="dk1"/>
                </a:solidFill>
                <a:latin typeface="Poppins"/>
                <a:ea typeface="Poppins"/>
                <a:cs typeface="Poppins"/>
                <a:sym typeface="Poppins"/>
              </a:rPr>
              <a:t>When parameter names are the same as instance variables, this is used to clarify that we are referring to the instance variable.</a:t>
            </a:r>
            <a:endParaRPr sz="1200">
              <a:solidFill>
                <a:schemeClr val="dk1"/>
              </a:solidFill>
              <a:latin typeface="Poppins"/>
              <a:ea typeface="Poppins"/>
              <a:cs typeface="Poppins"/>
              <a:sym typeface="Poppins"/>
            </a:endParaRPr>
          </a:p>
          <a:p>
            <a:pPr indent="0" lvl="0" marL="914400" rtl="0" algn="l">
              <a:lnSpc>
                <a:spcPct val="150000"/>
              </a:lnSpc>
              <a:spcBef>
                <a:spcPts val="0"/>
              </a:spcBef>
              <a:spcAft>
                <a:spcPts val="0"/>
              </a:spcAft>
              <a:buNone/>
            </a:pPr>
            <a:r>
              <a:rPr lang="en" sz="1200">
                <a:solidFill>
                  <a:schemeClr val="accent1"/>
                </a:solidFill>
                <a:latin typeface="Poppins"/>
                <a:ea typeface="Poppins"/>
                <a:cs typeface="Poppins"/>
                <a:sym typeface="Poppins"/>
              </a:rPr>
              <a:t>public</a:t>
            </a:r>
            <a:r>
              <a:rPr lang="en" sz="1200">
                <a:solidFill>
                  <a:schemeClr val="dk1"/>
                </a:solidFill>
                <a:latin typeface="Poppins"/>
                <a:ea typeface="Poppins"/>
                <a:cs typeface="Poppins"/>
                <a:sym typeface="Poppins"/>
              </a:rPr>
              <a:t> </a:t>
            </a:r>
            <a:r>
              <a:rPr lang="en" sz="1200">
                <a:solidFill>
                  <a:schemeClr val="dk2"/>
                </a:solidFill>
                <a:latin typeface="Poppins"/>
                <a:ea typeface="Poppins"/>
                <a:cs typeface="Poppins"/>
                <a:sym typeface="Poppins"/>
              </a:rPr>
              <a:t>Car</a:t>
            </a:r>
            <a:r>
              <a:rPr lang="en" sz="1200">
                <a:solidFill>
                  <a:schemeClr val="dk1"/>
                </a:solidFill>
                <a:latin typeface="Poppins"/>
                <a:ea typeface="Poppins"/>
                <a:cs typeface="Poppins"/>
                <a:sym typeface="Poppins"/>
              </a:rPr>
              <a:t>(String color, String model) {</a:t>
            </a:r>
            <a:endParaRPr sz="1200">
              <a:solidFill>
                <a:schemeClr val="dk1"/>
              </a:solidFill>
              <a:latin typeface="Poppins"/>
              <a:ea typeface="Poppins"/>
              <a:cs typeface="Poppins"/>
              <a:sym typeface="Poppins"/>
            </a:endParaRPr>
          </a:p>
          <a:p>
            <a:pPr indent="0" lvl="0" marL="914400" rtl="0" algn="l">
              <a:lnSpc>
                <a:spcPct val="150000"/>
              </a:lnSpc>
              <a:spcBef>
                <a:spcPts val="0"/>
              </a:spcBef>
              <a:spcAft>
                <a:spcPts val="0"/>
              </a:spcAft>
              <a:buNone/>
            </a:pPr>
            <a:r>
              <a:rPr lang="en" sz="1200">
                <a:solidFill>
                  <a:schemeClr val="dk1"/>
                </a:solidFill>
                <a:latin typeface="Poppins"/>
                <a:ea typeface="Poppins"/>
                <a:cs typeface="Poppins"/>
                <a:sym typeface="Poppins"/>
              </a:rPr>
              <a:t>    </a:t>
            </a:r>
            <a:r>
              <a:rPr lang="en" sz="1200">
                <a:solidFill>
                  <a:schemeClr val="lt2"/>
                </a:solidFill>
                <a:latin typeface="Poppins"/>
                <a:ea typeface="Poppins"/>
                <a:cs typeface="Poppins"/>
                <a:sym typeface="Poppins"/>
              </a:rPr>
              <a:t>this</a:t>
            </a:r>
            <a:r>
              <a:rPr lang="en" sz="1200">
                <a:solidFill>
                  <a:schemeClr val="dk1"/>
                </a:solidFill>
                <a:latin typeface="Poppins"/>
                <a:ea typeface="Poppins"/>
                <a:cs typeface="Poppins"/>
                <a:sym typeface="Poppins"/>
              </a:rPr>
              <a:t>.color = color; 	</a:t>
            </a:r>
            <a:r>
              <a:rPr lang="en" sz="1200">
                <a:solidFill>
                  <a:schemeClr val="accent2"/>
                </a:solidFill>
                <a:latin typeface="Poppins"/>
                <a:ea typeface="Poppins"/>
                <a:cs typeface="Poppins"/>
                <a:sym typeface="Poppins"/>
              </a:rPr>
              <a:t>// 'this.color' refers to the instance variable</a:t>
            </a:r>
            <a:endParaRPr sz="1200">
              <a:solidFill>
                <a:schemeClr val="accent2"/>
              </a:solidFill>
              <a:latin typeface="Poppins"/>
              <a:ea typeface="Poppins"/>
              <a:cs typeface="Poppins"/>
              <a:sym typeface="Poppins"/>
            </a:endParaRPr>
          </a:p>
          <a:p>
            <a:pPr indent="0" lvl="0" marL="914400" rtl="0" algn="l">
              <a:lnSpc>
                <a:spcPct val="150000"/>
              </a:lnSpc>
              <a:spcBef>
                <a:spcPts val="0"/>
              </a:spcBef>
              <a:spcAft>
                <a:spcPts val="0"/>
              </a:spcAft>
              <a:buNone/>
            </a:pPr>
            <a:r>
              <a:rPr lang="en" sz="1200">
                <a:solidFill>
                  <a:schemeClr val="dk1"/>
                </a:solidFill>
                <a:latin typeface="Poppins"/>
                <a:ea typeface="Poppins"/>
                <a:cs typeface="Poppins"/>
                <a:sym typeface="Poppins"/>
              </a:rPr>
              <a:t>    </a:t>
            </a:r>
            <a:r>
              <a:rPr lang="en" sz="1200">
                <a:solidFill>
                  <a:schemeClr val="lt2"/>
                </a:solidFill>
                <a:latin typeface="Poppins"/>
                <a:ea typeface="Poppins"/>
                <a:cs typeface="Poppins"/>
                <a:sym typeface="Poppins"/>
              </a:rPr>
              <a:t>this</a:t>
            </a:r>
            <a:r>
              <a:rPr lang="en" sz="1200">
                <a:solidFill>
                  <a:schemeClr val="dk1"/>
                </a:solidFill>
                <a:latin typeface="Poppins"/>
                <a:ea typeface="Poppins"/>
                <a:cs typeface="Poppins"/>
                <a:sym typeface="Poppins"/>
              </a:rPr>
              <a:t>.model = model;</a:t>
            </a:r>
            <a:r>
              <a:rPr lang="en" sz="1200">
                <a:solidFill>
                  <a:schemeClr val="accent2"/>
                </a:solidFill>
                <a:latin typeface="Poppins"/>
                <a:ea typeface="Poppins"/>
                <a:cs typeface="Poppins"/>
                <a:sym typeface="Poppins"/>
              </a:rPr>
              <a:t> 	// 'this.model' refers to the instance variable</a:t>
            </a:r>
            <a:endParaRPr sz="1200">
              <a:solidFill>
                <a:schemeClr val="accent2"/>
              </a:solidFill>
              <a:latin typeface="Poppins"/>
              <a:ea typeface="Poppins"/>
              <a:cs typeface="Poppins"/>
              <a:sym typeface="Poppins"/>
            </a:endParaRPr>
          </a:p>
          <a:p>
            <a:pPr indent="0" lvl="0" marL="914400" rtl="0" algn="l">
              <a:lnSpc>
                <a:spcPct val="150000"/>
              </a:lnSpc>
              <a:spcBef>
                <a:spcPts val="0"/>
              </a:spcBef>
              <a:spcAft>
                <a:spcPts val="0"/>
              </a:spcAft>
              <a:buNone/>
            </a:pPr>
            <a:r>
              <a:rPr lang="en" sz="1200">
                <a:solidFill>
                  <a:schemeClr val="dk1"/>
                </a:solidFill>
                <a:latin typeface="Poppins"/>
                <a:ea typeface="Poppins"/>
                <a:cs typeface="Poppins"/>
                <a:sym typeface="Poppins"/>
              </a:rPr>
              <a:t>}</a:t>
            </a:r>
            <a:endParaRPr sz="1200">
              <a:solidFill>
                <a:schemeClr val="dk1"/>
              </a:solidFill>
              <a:latin typeface="Poppins"/>
              <a:ea typeface="Poppins"/>
              <a:cs typeface="Poppins"/>
              <a:sym typeface="Poppins"/>
            </a:endParaRPr>
          </a:p>
          <a:p>
            <a:pPr indent="-304800" lvl="0" marL="457200" rtl="0" algn="l">
              <a:lnSpc>
                <a:spcPct val="150000"/>
              </a:lnSpc>
              <a:spcBef>
                <a:spcPts val="0"/>
              </a:spcBef>
              <a:spcAft>
                <a:spcPts val="0"/>
              </a:spcAft>
              <a:buClr>
                <a:schemeClr val="dk1"/>
              </a:buClr>
              <a:buSzPts val="1200"/>
              <a:buFont typeface="Poppins"/>
              <a:buChar char="➔"/>
            </a:pPr>
            <a:r>
              <a:rPr i="1" lang="en" sz="1200">
                <a:solidFill>
                  <a:schemeClr val="dk1"/>
                </a:solidFill>
                <a:latin typeface="Poppins"/>
                <a:ea typeface="Poppins"/>
                <a:cs typeface="Poppins"/>
                <a:sym typeface="Poppins"/>
              </a:rPr>
              <a:t>To Call Other Constructors: </a:t>
            </a:r>
            <a:r>
              <a:rPr lang="en" sz="1200">
                <a:solidFill>
                  <a:schemeClr val="dk1"/>
                </a:solidFill>
                <a:latin typeface="Poppins"/>
                <a:ea typeface="Poppins"/>
                <a:cs typeface="Poppins"/>
                <a:sym typeface="Poppins"/>
              </a:rPr>
              <a:t>You can use this() to call another constructor in the same class (constructor chaining). </a:t>
            </a:r>
            <a:endParaRPr sz="1200">
              <a:solidFill>
                <a:schemeClr val="dk1"/>
              </a:solidFill>
              <a:latin typeface="Poppins"/>
              <a:ea typeface="Poppins"/>
              <a:cs typeface="Poppins"/>
              <a:sym typeface="Poppins"/>
            </a:endParaRPr>
          </a:p>
          <a:p>
            <a:pPr indent="0" lvl="0" marL="914400" rtl="0" algn="l">
              <a:lnSpc>
                <a:spcPct val="150000"/>
              </a:lnSpc>
              <a:spcBef>
                <a:spcPts val="0"/>
              </a:spcBef>
              <a:spcAft>
                <a:spcPts val="0"/>
              </a:spcAft>
              <a:buNone/>
            </a:pPr>
            <a:r>
              <a:rPr lang="en" sz="1200">
                <a:solidFill>
                  <a:schemeClr val="accent1"/>
                </a:solidFill>
                <a:latin typeface="Poppins"/>
                <a:ea typeface="Poppins"/>
                <a:cs typeface="Poppins"/>
                <a:sym typeface="Poppins"/>
              </a:rPr>
              <a:t>public</a:t>
            </a:r>
            <a:r>
              <a:rPr lang="en" sz="1200">
                <a:solidFill>
                  <a:schemeClr val="dk1"/>
                </a:solidFill>
                <a:latin typeface="Poppins"/>
                <a:ea typeface="Poppins"/>
                <a:cs typeface="Poppins"/>
                <a:sym typeface="Poppins"/>
              </a:rPr>
              <a:t> </a:t>
            </a:r>
            <a:r>
              <a:rPr lang="en" sz="1200">
                <a:solidFill>
                  <a:schemeClr val="dk2"/>
                </a:solidFill>
                <a:latin typeface="Poppins"/>
                <a:ea typeface="Poppins"/>
                <a:cs typeface="Poppins"/>
                <a:sym typeface="Poppins"/>
              </a:rPr>
              <a:t>Car</a:t>
            </a:r>
            <a:r>
              <a:rPr lang="en" sz="1200">
                <a:solidFill>
                  <a:schemeClr val="dk1"/>
                </a:solidFill>
                <a:latin typeface="Poppins"/>
                <a:ea typeface="Poppins"/>
                <a:cs typeface="Poppins"/>
                <a:sym typeface="Poppins"/>
              </a:rPr>
              <a:t>() {</a:t>
            </a:r>
            <a:endParaRPr sz="1200">
              <a:solidFill>
                <a:schemeClr val="dk1"/>
              </a:solidFill>
              <a:latin typeface="Poppins"/>
              <a:ea typeface="Poppins"/>
              <a:cs typeface="Poppins"/>
              <a:sym typeface="Poppins"/>
            </a:endParaRPr>
          </a:p>
          <a:p>
            <a:pPr indent="0" lvl="0" marL="914400" marR="0" rtl="0" algn="l">
              <a:lnSpc>
                <a:spcPct val="150000"/>
              </a:lnSpc>
              <a:spcBef>
                <a:spcPts val="0"/>
              </a:spcBef>
              <a:spcAft>
                <a:spcPts val="0"/>
              </a:spcAft>
              <a:buNone/>
            </a:pPr>
            <a:r>
              <a:rPr lang="en" sz="1200">
                <a:solidFill>
                  <a:schemeClr val="dk1"/>
                </a:solidFill>
                <a:latin typeface="Poppins"/>
                <a:ea typeface="Poppins"/>
                <a:cs typeface="Poppins"/>
                <a:sym typeface="Poppins"/>
              </a:rPr>
              <a:t>    </a:t>
            </a:r>
            <a:r>
              <a:rPr lang="en" sz="1200">
                <a:solidFill>
                  <a:schemeClr val="lt2"/>
                </a:solidFill>
                <a:latin typeface="Poppins"/>
                <a:ea typeface="Poppins"/>
                <a:cs typeface="Poppins"/>
                <a:sym typeface="Poppins"/>
              </a:rPr>
              <a:t>this</a:t>
            </a:r>
            <a:r>
              <a:rPr lang="en" sz="1200">
                <a:solidFill>
                  <a:schemeClr val="dk1"/>
                </a:solidFill>
                <a:latin typeface="Poppins"/>
                <a:ea typeface="Poppins"/>
                <a:cs typeface="Poppins"/>
                <a:sym typeface="Poppins"/>
              </a:rPr>
              <a:t>(</a:t>
            </a:r>
            <a:r>
              <a:rPr lang="en" sz="1200">
                <a:solidFill>
                  <a:schemeClr val="lt2"/>
                </a:solidFill>
                <a:latin typeface="Poppins"/>
                <a:ea typeface="Poppins"/>
                <a:cs typeface="Poppins"/>
                <a:sym typeface="Poppins"/>
              </a:rPr>
              <a:t>"Unknown"</a:t>
            </a:r>
            <a:r>
              <a:rPr lang="en" sz="1200">
                <a:solidFill>
                  <a:schemeClr val="dk1"/>
                </a:solidFill>
                <a:latin typeface="Poppins"/>
                <a:ea typeface="Poppins"/>
                <a:cs typeface="Poppins"/>
                <a:sym typeface="Poppins"/>
              </a:rPr>
              <a:t>, </a:t>
            </a:r>
            <a:r>
              <a:rPr lang="en" sz="1200">
                <a:solidFill>
                  <a:schemeClr val="lt2"/>
                </a:solidFill>
                <a:latin typeface="Poppins"/>
                <a:ea typeface="Poppins"/>
                <a:cs typeface="Poppins"/>
                <a:sym typeface="Poppins"/>
              </a:rPr>
              <a:t>"Unknown"</a:t>
            </a:r>
            <a:r>
              <a:rPr lang="en" sz="1200">
                <a:solidFill>
                  <a:schemeClr val="dk1"/>
                </a:solidFill>
                <a:latin typeface="Poppins"/>
                <a:ea typeface="Poppins"/>
                <a:cs typeface="Poppins"/>
                <a:sym typeface="Poppins"/>
              </a:rPr>
              <a:t>);</a:t>
            </a:r>
            <a:r>
              <a:rPr lang="en" sz="1200">
                <a:solidFill>
                  <a:schemeClr val="accent2"/>
                </a:solidFill>
                <a:latin typeface="Poppins"/>
                <a:ea typeface="Poppins"/>
                <a:cs typeface="Poppins"/>
                <a:sym typeface="Poppins"/>
              </a:rPr>
              <a:t>      // Calls the parameterized constructor</a:t>
            </a:r>
            <a:endParaRPr sz="1200">
              <a:solidFill>
                <a:schemeClr val="accent2"/>
              </a:solidFill>
              <a:latin typeface="Poppins"/>
              <a:ea typeface="Poppins"/>
              <a:cs typeface="Poppins"/>
              <a:sym typeface="Poppins"/>
            </a:endParaRPr>
          </a:p>
          <a:p>
            <a:pPr indent="0" lvl="0" marL="914400" rtl="0" algn="l">
              <a:lnSpc>
                <a:spcPct val="150000"/>
              </a:lnSpc>
              <a:spcBef>
                <a:spcPts val="0"/>
              </a:spcBef>
              <a:spcAft>
                <a:spcPts val="0"/>
              </a:spcAft>
              <a:buNone/>
            </a:pPr>
            <a:r>
              <a:rPr lang="en" sz="1200">
                <a:solidFill>
                  <a:schemeClr val="dk1"/>
                </a:solidFill>
                <a:latin typeface="Poppins"/>
                <a:ea typeface="Poppins"/>
                <a:cs typeface="Poppins"/>
                <a:sym typeface="Poppins"/>
              </a:rPr>
              <a:t>}</a:t>
            </a:r>
            <a:endParaRPr sz="1200">
              <a:solidFill>
                <a:schemeClr val="dk1"/>
              </a:solidFill>
              <a:latin typeface="Poppins"/>
              <a:ea typeface="Poppins"/>
              <a:cs typeface="Poppins"/>
              <a:sym typeface="Poppins"/>
            </a:endParaRPr>
          </a:p>
          <a:p>
            <a:pPr indent="0" lvl="0" marL="914400" rtl="0" algn="l">
              <a:lnSpc>
                <a:spcPct val="150000"/>
              </a:lnSpc>
              <a:spcBef>
                <a:spcPts val="0"/>
              </a:spcBef>
              <a:spcAft>
                <a:spcPts val="0"/>
              </a:spcAft>
              <a:buNone/>
            </a:pPr>
            <a:r>
              <a:t/>
            </a:r>
            <a:endParaRPr sz="1200">
              <a:solidFill>
                <a:schemeClr val="dk1"/>
              </a:solidFill>
              <a:latin typeface="Poppins"/>
              <a:ea typeface="Poppins"/>
              <a:cs typeface="Poppins"/>
              <a:sym typeface="Poppins"/>
            </a:endParaRPr>
          </a:p>
          <a:p>
            <a:pPr indent="0" lvl="0" marL="914400" rtl="0" algn="l">
              <a:lnSpc>
                <a:spcPct val="150000"/>
              </a:lnSpc>
              <a:spcBef>
                <a:spcPts val="0"/>
              </a:spcBef>
              <a:spcAft>
                <a:spcPts val="0"/>
              </a:spcAft>
              <a:buNone/>
            </a:pPr>
            <a:r>
              <a:t/>
            </a:r>
            <a:endParaRPr sz="1200">
              <a:solidFill>
                <a:schemeClr val="dk1"/>
              </a:solidFill>
              <a:latin typeface="Poppins"/>
              <a:ea typeface="Poppins"/>
              <a:cs typeface="Poppins"/>
              <a:sym typeface="Poppins"/>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5" name="Shape 2485"/>
        <p:cNvGrpSpPr/>
        <p:nvPr/>
      </p:nvGrpSpPr>
      <p:grpSpPr>
        <a:xfrm>
          <a:off x="0" y="0"/>
          <a:ext cx="0" cy="0"/>
          <a:chOff x="0" y="0"/>
          <a:chExt cx="0" cy="0"/>
        </a:xfrm>
      </p:grpSpPr>
      <p:sp>
        <p:nvSpPr>
          <p:cNvPr id="2486" name="Google Shape;2486;p90"/>
          <p:cNvSpPr txBox="1"/>
          <p:nvPr>
            <p:ph idx="2" type="title"/>
          </p:nvPr>
        </p:nvSpPr>
        <p:spPr>
          <a:xfrm>
            <a:off x="720000" y="1025725"/>
            <a:ext cx="1702500" cy="9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grpSp>
        <p:nvGrpSpPr>
          <p:cNvPr id="2487" name="Google Shape;2487;p90"/>
          <p:cNvGrpSpPr/>
          <p:nvPr/>
        </p:nvGrpSpPr>
        <p:grpSpPr>
          <a:xfrm>
            <a:off x="-374387" y="3354325"/>
            <a:ext cx="3922590" cy="2969900"/>
            <a:chOff x="-374387" y="3354325"/>
            <a:chExt cx="3922590" cy="2969900"/>
          </a:xfrm>
        </p:grpSpPr>
        <p:pic>
          <p:nvPicPr>
            <p:cNvPr id="2488" name="Google Shape;2488;p90"/>
            <p:cNvPicPr preferRelativeResize="0"/>
            <p:nvPr/>
          </p:nvPicPr>
          <p:blipFill rotWithShape="1">
            <a:blip r:embed="rId3">
              <a:alphaModFix/>
            </a:blip>
            <a:srcRect b="26177" l="16960" r="7121" t="24718"/>
            <a:stretch/>
          </p:blipFill>
          <p:spPr>
            <a:xfrm>
              <a:off x="-374387" y="3354325"/>
              <a:ext cx="3891276" cy="2969900"/>
            </a:xfrm>
            <a:prstGeom prst="rect">
              <a:avLst/>
            </a:prstGeom>
            <a:noFill/>
            <a:ln>
              <a:noFill/>
            </a:ln>
          </p:spPr>
        </p:pic>
        <p:grpSp>
          <p:nvGrpSpPr>
            <p:cNvPr id="2489" name="Google Shape;2489;p90"/>
            <p:cNvGrpSpPr/>
            <p:nvPr/>
          </p:nvGrpSpPr>
          <p:grpSpPr>
            <a:xfrm>
              <a:off x="1853583" y="4445557"/>
              <a:ext cx="1694620" cy="1360169"/>
              <a:chOff x="7945225" y="4302000"/>
              <a:chExt cx="904666" cy="726121"/>
            </a:xfrm>
          </p:grpSpPr>
          <p:sp>
            <p:nvSpPr>
              <p:cNvPr id="2490" name="Google Shape;2490;p90"/>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90"/>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90"/>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93" name="Google Shape;2493;p90"/>
          <p:cNvSpPr txBox="1"/>
          <p:nvPr>
            <p:ph type="title"/>
          </p:nvPr>
        </p:nvSpPr>
        <p:spPr>
          <a:xfrm>
            <a:off x="720000" y="2079325"/>
            <a:ext cx="55980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Scanners</a:t>
            </a:r>
            <a:endParaRPr/>
          </a:p>
        </p:txBody>
      </p:sp>
      <p:grpSp>
        <p:nvGrpSpPr>
          <p:cNvPr id="2494" name="Google Shape;2494;p90"/>
          <p:cNvGrpSpPr/>
          <p:nvPr/>
        </p:nvGrpSpPr>
        <p:grpSpPr>
          <a:xfrm>
            <a:off x="6487513" y="-1301175"/>
            <a:ext cx="4268216" cy="6666030"/>
            <a:chOff x="6128138" y="-1301175"/>
            <a:chExt cx="4268216" cy="6666030"/>
          </a:xfrm>
        </p:grpSpPr>
        <p:sp>
          <p:nvSpPr>
            <p:cNvPr id="2495" name="Google Shape;2495;p90"/>
            <p:cNvSpPr/>
            <p:nvPr/>
          </p:nvSpPr>
          <p:spPr>
            <a:xfrm>
              <a:off x="6368175" y="103161"/>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90"/>
            <p:cNvSpPr/>
            <p:nvPr/>
          </p:nvSpPr>
          <p:spPr>
            <a:xfrm>
              <a:off x="6711143" y="81300"/>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90"/>
            <p:cNvSpPr/>
            <p:nvPr/>
          </p:nvSpPr>
          <p:spPr>
            <a:xfrm>
              <a:off x="7243039" y="2456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90"/>
            <p:cNvSpPr/>
            <p:nvPr/>
          </p:nvSpPr>
          <p:spPr>
            <a:xfrm>
              <a:off x="6875804" y="622450"/>
              <a:ext cx="1860443" cy="4595326"/>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90"/>
            <p:cNvSpPr/>
            <p:nvPr/>
          </p:nvSpPr>
          <p:spPr>
            <a:xfrm>
              <a:off x="6573850" y="621225"/>
              <a:ext cx="1860443" cy="4595326"/>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00" name="Google Shape;2500;p90"/>
            <p:cNvPicPr preferRelativeResize="0"/>
            <p:nvPr/>
          </p:nvPicPr>
          <p:blipFill rotWithShape="1">
            <a:blip r:embed="rId3">
              <a:alphaModFix/>
            </a:blip>
            <a:srcRect b="26177" l="16960" r="7121" t="24718"/>
            <a:stretch/>
          </p:blipFill>
          <p:spPr>
            <a:xfrm>
              <a:off x="6128138" y="-1301175"/>
              <a:ext cx="4198516" cy="3204401"/>
            </a:xfrm>
            <a:prstGeom prst="rect">
              <a:avLst/>
            </a:prstGeom>
            <a:noFill/>
            <a:ln>
              <a:noFill/>
            </a:ln>
          </p:spPr>
        </p:pic>
        <p:grpSp>
          <p:nvGrpSpPr>
            <p:cNvPr id="2501" name="Google Shape;2501;p90"/>
            <p:cNvGrpSpPr/>
            <p:nvPr/>
          </p:nvGrpSpPr>
          <p:grpSpPr>
            <a:xfrm rot="5400000">
              <a:off x="7873341" y="4254316"/>
              <a:ext cx="708100" cy="708500"/>
              <a:chOff x="3678700" y="407275"/>
              <a:chExt cx="708100" cy="708500"/>
            </a:xfrm>
          </p:grpSpPr>
          <p:sp>
            <p:nvSpPr>
              <p:cNvPr id="2502" name="Google Shape;2502;p90"/>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90"/>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90"/>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90"/>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90"/>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90"/>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90"/>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9" name="Google Shape;2509;p90"/>
            <p:cNvGrpSpPr/>
            <p:nvPr/>
          </p:nvGrpSpPr>
          <p:grpSpPr>
            <a:xfrm rot="5400000">
              <a:off x="8639847" y="3354200"/>
              <a:ext cx="457787" cy="458045"/>
              <a:chOff x="3678700" y="407275"/>
              <a:chExt cx="708100" cy="708500"/>
            </a:xfrm>
          </p:grpSpPr>
          <p:sp>
            <p:nvSpPr>
              <p:cNvPr id="2510" name="Google Shape;2510;p90"/>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90"/>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90"/>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90"/>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90"/>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90"/>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90"/>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7" name="Google Shape;2517;p90"/>
            <p:cNvGrpSpPr/>
            <p:nvPr/>
          </p:nvGrpSpPr>
          <p:grpSpPr>
            <a:xfrm>
              <a:off x="7787267" y="539497"/>
              <a:ext cx="208184" cy="208184"/>
              <a:chOff x="8356813" y="1074288"/>
              <a:chExt cx="351900" cy="351900"/>
            </a:xfrm>
          </p:grpSpPr>
          <p:sp>
            <p:nvSpPr>
              <p:cNvPr id="2518" name="Google Shape;2518;p9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9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0" name="Google Shape;2520;p90"/>
            <p:cNvGrpSpPr/>
            <p:nvPr/>
          </p:nvGrpSpPr>
          <p:grpSpPr>
            <a:xfrm>
              <a:off x="7194842" y="2467660"/>
              <a:ext cx="208184" cy="208184"/>
              <a:chOff x="8356813" y="1074288"/>
              <a:chExt cx="351900" cy="351900"/>
            </a:xfrm>
          </p:grpSpPr>
          <p:sp>
            <p:nvSpPr>
              <p:cNvPr id="2521" name="Google Shape;2521;p9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9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3" name="Google Shape;2523;p90"/>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4" name="Google Shape;2524;p90"/>
          <p:cNvGrpSpPr/>
          <p:nvPr/>
        </p:nvGrpSpPr>
        <p:grpSpPr>
          <a:xfrm>
            <a:off x="796100" y="3019701"/>
            <a:ext cx="4558967" cy="134100"/>
            <a:chOff x="796100" y="3019701"/>
            <a:chExt cx="4558967" cy="134100"/>
          </a:xfrm>
        </p:grpSpPr>
        <p:sp>
          <p:nvSpPr>
            <p:cNvPr id="2525" name="Google Shape;2525;p90"/>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26" name="Google Shape;2526;p90"/>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527" name="Google Shape;2527;p90"/>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3" name="Shape 1533"/>
        <p:cNvGrpSpPr/>
        <p:nvPr/>
      </p:nvGrpSpPr>
      <p:grpSpPr>
        <a:xfrm>
          <a:off x="0" y="0"/>
          <a:ext cx="0" cy="0"/>
          <a:chOff x="0" y="0"/>
          <a:chExt cx="0" cy="0"/>
        </a:xfrm>
      </p:grpSpPr>
      <p:sp>
        <p:nvSpPr>
          <p:cNvPr id="1534" name="Google Shape;1534;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 </a:t>
            </a:r>
            <a:r>
              <a:rPr lang="en"/>
              <a:t>Environment</a:t>
            </a:r>
            <a:r>
              <a:rPr lang="en"/>
              <a:t> Options</a:t>
            </a:r>
            <a:endParaRPr/>
          </a:p>
        </p:txBody>
      </p:sp>
      <p:sp>
        <p:nvSpPr>
          <p:cNvPr id="1535" name="Google Shape;1535;p37"/>
          <p:cNvSpPr txBox="1"/>
          <p:nvPr>
            <p:ph idx="1" type="body"/>
          </p:nvPr>
        </p:nvSpPr>
        <p:spPr>
          <a:xfrm>
            <a:off x="720000" y="1964725"/>
            <a:ext cx="3079800" cy="16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Options for C++ </a:t>
            </a:r>
            <a:r>
              <a:rPr lang="en"/>
              <a:t>Environments</a:t>
            </a:r>
            <a:r>
              <a:rPr lang="en"/>
              <a:t>:</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Visual Studio Code (recommended)</a:t>
            </a:r>
            <a:endParaRPr/>
          </a:p>
          <a:p>
            <a:pPr indent="-317500" lvl="0" marL="457200" rtl="0" algn="l">
              <a:spcBef>
                <a:spcPts val="0"/>
              </a:spcBef>
              <a:spcAft>
                <a:spcPts val="0"/>
              </a:spcAft>
              <a:buSzPts val="1400"/>
              <a:buChar char="●"/>
            </a:pPr>
            <a:r>
              <a:rPr lang="en"/>
              <a:t>Jupyter Notebooks</a:t>
            </a:r>
            <a:endParaRPr/>
          </a:p>
          <a:p>
            <a:pPr indent="-317500" lvl="0" marL="457200" rtl="0" algn="l">
              <a:spcBef>
                <a:spcPts val="0"/>
              </a:spcBef>
              <a:spcAft>
                <a:spcPts val="0"/>
              </a:spcAft>
              <a:buSzPts val="1400"/>
              <a:buChar char="●"/>
            </a:pPr>
            <a:r>
              <a:rPr lang="en"/>
              <a:t>Many many more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1" name="Shape 2531"/>
        <p:cNvGrpSpPr/>
        <p:nvPr/>
      </p:nvGrpSpPr>
      <p:grpSpPr>
        <a:xfrm>
          <a:off x="0" y="0"/>
          <a:ext cx="0" cy="0"/>
          <a:chOff x="0" y="0"/>
          <a:chExt cx="0" cy="0"/>
        </a:xfrm>
      </p:grpSpPr>
      <p:sp>
        <p:nvSpPr>
          <p:cNvPr id="2532" name="Google Shape;2532;p9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Scanners</a:t>
            </a:r>
            <a:endParaRPr/>
          </a:p>
        </p:txBody>
      </p:sp>
      <p:sp>
        <p:nvSpPr>
          <p:cNvPr id="2533" name="Google Shape;2533;p91"/>
          <p:cNvSpPr txBox="1"/>
          <p:nvPr/>
        </p:nvSpPr>
        <p:spPr>
          <a:xfrm>
            <a:off x="720000" y="995050"/>
            <a:ext cx="7403100" cy="36594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Scanners are used to read input from various sources, including keyboard input, files, and strings.</a:t>
            </a:r>
            <a:endParaRPr>
              <a:solidFill>
                <a:schemeClr val="dk1"/>
              </a:solidFill>
              <a:latin typeface="Poppins"/>
              <a:ea typeface="Poppins"/>
              <a:cs typeface="Poppins"/>
              <a:sym typeface="Poppins"/>
            </a:endParaRPr>
          </a:p>
          <a:p>
            <a:pPr indent="-317500" lvl="0" marL="457200" rtl="0" algn="l">
              <a:lnSpc>
                <a:spcPct val="150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The Scanner class in Java is part of the java.util package.</a:t>
            </a:r>
            <a:endParaRPr>
              <a:solidFill>
                <a:schemeClr val="dk1"/>
              </a:solidFill>
              <a:latin typeface="Poppins"/>
              <a:ea typeface="Poppins"/>
              <a:cs typeface="Poppins"/>
              <a:sym typeface="Poppins"/>
            </a:endParaRPr>
          </a:p>
          <a:p>
            <a:pPr indent="-317500" lvl="0" marL="457200" rtl="0" algn="l">
              <a:lnSpc>
                <a:spcPct val="150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Common uses: </a:t>
            </a:r>
            <a:endParaRPr>
              <a:solidFill>
                <a:schemeClr val="dk1"/>
              </a:solidFill>
              <a:latin typeface="Poppins"/>
              <a:ea typeface="Poppins"/>
              <a:cs typeface="Poppins"/>
              <a:sym typeface="Poppins"/>
            </a:endParaRPr>
          </a:p>
          <a:p>
            <a:pPr indent="-317500" lvl="1" marL="914400" rtl="0" algn="l">
              <a:lnSpc>
                <a:spcPct val="150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Reading user input from the console.</a:t>
            </a:r>
            <a:endParaRPr>
              <a:solidFill>
                <a:schemeClr val="dk1"/>
              </a:solidFill>
              <a:latin typeface="Poppins"/>
              <a:ea typeface="Poppins"/>
              <a:cs typeface="Poppins"/>
              <a:sym typeface="Poppins"/>
            </a:endParaRPr>
          </a:p>
          <a:p>
            <a:pPr indent="-317500" lvl="1" marL="914400" rtl="0" algn="l">
              <a:lnSpc>
                <a:spcPct val="150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Parsing data from files (e.g., text files).</a:t>
            </a:r>
            <a:endParaRPr>
              <a:solidFill>
                <a:schemeClr val="dk1"/>
              </a:solidFill>
              <a:latin typeface="Poppins"/>
              <a:ea typeface="Poppins"/>
              <a:cs typeface="Poppins"/>
              <a:sym typeface="Poppins"/>
            </a:endParaRPr>
          </a:p>
          <a:p>
            <a:pPr indent="-317500" lvl="1" marL="914400" rtl="0" algn="l">
              <a:lnSpc>
                <a:spcPct val="150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Extracting tokens from strings</a:t>
            </a:r>
            <a:endParaRPr>
              <a:solidFill>
                <a:schemeClr val="dk1"/>
              </a:solidFill>
              <a:latin typeface="Poppins"/>
              <a:ea typeface="Poppins"/>
              <a:cs typeface="Poppins"/>
              <a:sym typeface="Poppins"/>
            </a:endParaRPr>
          </a:p>
          <a:p>
            <a:pPr indent="-317500" lvl="0" marL="457200" rtl="0" algn="l">
              <a:lnSpc>
                <a:spcPct val="150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Import the Scanner class:</a:t>
            </a:r>
            <a:endParaRPr>
              <a:solidFill>
                <a:schemeClr val="dk1"/>
              </a:solidFill>
              <a:latin typeface="Poppins"/>
              <a:ea typeface="Poppins"/>
              <a:cs typeface="Poppins"/>
              <a:sym typeface="Poppins"/>
            </a:endParaRPr>
          </a:p>
          <a:p>
            <a:pPr indent="-317500" lvl="1" marL="914400" rtl="0" algn="l">
              <a:lnSpc>
                <a:spcPct val="150000"/>
              </a:lnSpc>
              <a:spcBef>
                <a:spcPts val="0"/>
              </a:spcBef>
              <a:spcAft>
                <a:spcPts val="0"/>
              </a:spcAft>
              <a:buClr>
                <a:schemeClr val="dk1"/>
              </a:buClr>
              <a:buSzPts val="1400"/>
              <a:buFont typeface="Poppins"/>
              <a:buChar char="◆"/>
            </a:pPr>
            <a:r>
              <a:rPr lang="en">
                <a:solidFill>
                  <a:schemeClr val="accent1"/>
                </a:solidFill>
                <a:latin typeface="Poppins"/>
                <a:ea typeface="Poppins"/>
                <a:cs typeface="Poppins"/>
                <a:sym typeface="Poppins"/>
              </a:rPr>
              <a:t>import</a:t>
            </a:r>
            <a:r>
              <a:rPr lang="en">
                <a:solidFill>
                  <a:schemeClr val="dk1"/>
                </a:solidFill>
                <a:latin typeface="Poppins"/>
                <a:ea typeface="Poppins"/>
                <a:cs typeface="Poppins"/>
                <a:sym typeface="Poppins"/>
              </a:rPr>
              <a:t> java.util.Scanner;</a:t>
            </a:r>
            <a:endParaRPr>
              <a:solidFill>
                <a:schemeClr val="dk1"/>
              </a:solidFill>
              <a:latin typeface="Poppins"/>
              <a:ea typeface="Poppins"/>
              <a:cs typeface="Poppins"/>
              <a:sym typeface="Poppins"/>
            </a:endParaRPr>
          </a:p>
          <a:p>
            <a:pPr indent="-317500" lvl="0" marL="457200" rtl="0" algn="l">
              <a:lnSpc>
                <a:spcPct val="150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Create a Scanner object: </a:t>
            </a:r>
            <a:endParaRPr>
              <a:solidFill>
                <a:schemeClr val="dk1"/>
              </a:solidFill>
              <a:latin typeface="Poppins"/>
              <a:ea typeface="Poppins"/>
              <a:cs typeface="Poppins"/>
              <a:sym typeface="Poppins"/>
            </a:endParaRPr>
          </a:p>
          <a:p>
            <a:pPr indent="-317500" lvl="1" marL="914400" rtl="0" algn="l">
              <a:lnSpc>
                <a:spcPct val="150000"/>
              </a:lnSpc>
              <a:spcBef>
                <a:spcPts val="0"/>
              </a:spcBef>
              <a:spcAft>
                <a:spcPts val="0"/>
              </a:spcAft>
              <a:buClr>
                <a:schemeClr val="dk1"/>
              </a:buClr>
              <a:buSzPts val="1400"/>
              <a:buFont typeface="Poppins"/>
              <a:buChar char="◆"/>
            </a:pPr>
            <a:r>
              <a:rPr lang="en">
                <a:solidFill>
                  <a:schemeClr val="lt2"/>
                </a:solidFill>
                <a:latin typeface="Poppins"/>
                <a:ea typeface="Poppins"/>
                <a:cs typeface="Poppins"/>
                <a:sym typeface="Poppins"/>
              </a:rPr>
              <a:t>Scanner </a:t>
            </a:r>
            <a:r>
              <a:rPr lang="en">
                <a:solidFill>
                  <a:schemeClr val="dk1"/>
                </a:solidFill>
                <a:latin typeface="Poppins"/>
                <a:ea typeface="Poppins"/>
                <a:cs typeface="Poppins"/>
                <a:sym typeface="Poppins"/>
              </a:rPr>
              <a:t>scanner = </a:t>
            </a:r>
            <a:r>
              <a:rPr lang="en">
                <a:solidFill>
                  <a:schemeClr val="accent1"/>
                </a:solidFill>
                <a:latin typeface="Poppins"/>
                <a:ea typeface="Poppins"/>
                <a:cs typeface="Poppins"/>
                <a:sym typeface="Poppins"/>
              </a:rPr>
              <a:t>new</a:t>
            </a:r>
            <a:r>
              <a:rPr lang="en">
                <a:solidFill>
                  <a:schemeClr val="dk1"/>
                </a:solidFill>
                <a:latin typeface="Poppins"/>
                <a:ea typeface="Poppins"/>
                <a:cs typeface="Poppins"/>
                <a:sym typeface="Poppins"/>
              </a:rPr>
              <a:t> </a:t>
            </a:r>
            <a:r>
              <a:rPr lang="en">
                <a:solidFill>
                  <a:schemeClr val="dk2"/>
                </a:solidFill>
                <a:latin typeface="Poppins"/>
                <a:ea typeface="Poppins"/>
                <a:cs typeface="Poppins"/>
                <a:sym typeface="Poppins"/>
              </a:rPr>
              <a:t>Scanner</a:t>
            </a:r>
            <a:r>
              <a:rPr lang="en">
                <a:solidFill>
                  <a:schemeClr val="dk1"/>
                </a:solidFill>
                <a:latin typeface="Poppins"/>
                <a:ea typeface="Poppins"/>
                <a:cs typeface="Poppins"/>
                <a:sym typeface="Poppins"/>
              </a:rPr>
              <a:t>(System.in);</a:t>
            </a:r>
            <a:endParaRPr>
              <a:solidFill>
                <a:schemeClr val="dk1"/>
              </a:solidFill>
              <a:latin typeface="Poppins"/>
              <a:ea typeface="Poppins"/>
              <a:cs typeface="Poppins"/>
              <a:sym typeface="Poppins"/>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7" name="Shape 2537"/>
        <p:cNvGrpSpPr/>
        <p:nvPr/>
      </p:nvGrpSpPr>
      <p:grpSpPr>
        <a:xfrm>
          <a:off x="0" y="0"/>
          <a:ext cx="0" cy="0"/>
          <a:chOff x="0" y="0"/>
          <a:chExt cx="0" cy="0"/>
        </a:xfrm>
      </p:grpSpPr>
      <p:sp>
        <p:nvSpPr>
          <p:cNvPr id="2538" name="Google Shape;2538;p9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Scanners cont.</a:t>
            </a:r>
            <a:endParaRPr/>
          </a:p>
        </p:txBody>
      </p:sp>
      <p:sp>
        <p:nvSpPr>
          <p:cNvPr id="2539" name="Google Shape;2539;p92"/>
          <p:cNvSpPr txBox="1"/>
          <p:nvPr/>
        </p:nvSpPr>
        <p:spPr>
          <a:xfrm>
            <a:off x="720000" y="995050"/>
            <a:ext cx="7403100" cy="36594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How to read different types of input: </a:t>
            </a:r>
            <a:endParaRPr>
              <a:solidFill>
                <a:schemeClr val="dk1"/>
              </a:solidFill>
              <a:latin typeface="Poppins"/>
              <a:ea typeface="Poppins"/>
              <a:cs typeface="Poppins"/>
              <a:sym typeface="Poppins"/>
            </a:endParaRPr>
          </a:p>
          <a:p>
            <a:pPr indent="-317500" lvl="1" marL="914400" rtl="0" algn="l">
              <a:lnSpc>
                <a:spcPct val="150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String: </a:t>
            </a:r>
            <a:r>
              <a:rPr lang="en">
                <a:solidFill>
                  <a:schemeClr val="lt2"/>
                </a:solidFill>
                <a:latin typeface="Poppins"/>
                <a:ea typeface="Poppins"/>
                <a:cs typeface="Poppins"/>
                <a:sym typeface="Poppins"/>
              </a:rPr>
              <a:t>String</a:t>
            </a:r>
            <a:r>
              <a:rPr lang="en">
                <a:solidFill>
                  <a:schemeClr val="dk1"/>
                </a:solidFill>
                <a:latin typeface="Poppins"/>
                <a:ea typeface="Poppins"/>
                <a:cs typeface="Poppins"/>
                <a:sym typeface="Poppins"/>
              </a:rPr>
              <a:t> name = scanner.nextLine();</a:t>
            </a:r>
            <a:endParaRPr>
              <a:solidFill>
                <a:schemeClr val="dk1"/>
              </a:solidFill>
              <a:latin typeface="Poppins"/>
              <a:ea typeface="Poppins"/>
              <a:cs typeface="Poppins"/>
              <a:sym typeface="Poppins"/>
            </a:endParaRPr>
          </a:p>
          <a:p>
            <a:pPr indent="-317500" lvl="1" marL="914400" rtl="0" algn="l">
              <a:lnSpc>
                <a:spcPct val="150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Integer: </a:t>
            </a:r>
            <a:r>
              <a:rPr lang="en">
                <a:solidFill>
                  <a:schemeClr val="lt2"/>
                </a:solidFill>
                <a:latin typeface="Poppins"/>
                <a:ea typeface="Poppins"/>
                <a:cs typeface="Poppins"/>
                <a:sym typeface="Poppins"/>
              </a:rPr>
              <a:t>int</a:t>
            </a:r>
            <a:r>
              <a:rPr lang="en">
                <a:solidFill>
                  <a:schemeClr val="dk1"/>
                </a:solidFill>
                <a:latin typeface="Poppins"/>
                <a:ea typeface="Poppins"/>
                <a:cs typeface="Poppins"/>
                <a:sym typeface="Poppins"/>
              </a:rPr>
              <a:t> age = scanner.nextInt();</a:t>
            </a:r>
            <a:endParaRPr>
              <a:solidFill>
                <a:schemeClr val="dk1"/>
              </a:solidFill>
              <a:latin typeface="Poppins"/>
              <a:ea typeface="Poppins"/>
              <a:cs typeface="Poppins"/>
              <a:sym typeface="Poppins"/>
            </a:endParaRPr>
          </a:p>
          <a:p>
            <a:pPr indent="-317500" lvl="1" marL="914400" marR="0" rtl="0" algn="l">
              <a:lnSpc>
                <a:spcPct val="150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Double: </a:t>
            </a:r>
            <a:r>
              <a:rPr lang="en">
                <a:solidFill>
                  <a:schemeClr val="lt2"/>
                </a:solidFill>
                <a:latin typeface="Poppins"/>
                <a:ea typeface="Poppins"/>
                <a:cs typeface="Poppins"/>
                <a:sym typeface="Poppins"/>
              </a:rPr>
              <a:t>double</a:t>
            </a:r>
            <a:r>
              <a:rPr lang="en">
                <a:solidFill>
                  <a:schemeClr val="dk1"/>
                </a:solidFill>
                <a:latin typeface="Poppins"/>
                <a:ea typeface="Poppins"/>
                <a:cs typeface="Poppins"/>
                <a:sym typeface="Poppins"/>
              </a:rPr>
              <a:t> height = scanner.nextDouble();</a:t>
            </a:r>
            <a:endParaRPr>
              <a:solidFill>
                <a:schemeClr val="dk1"/>
              </a:solidFill>
              <a:latin typeface="Poppins"/>
              <a:ea typeface="Poppins"/>
              <a:cs typeface="Poppins"/>
              <a:sym typeface="Poppins"/>
            </a:endParaRPr>
          </a:p>
          <a:p>
            <a:pPr indent="-317500" lvl="0" marL="457200" marR="0" rtl="0" algn="l">
              <a:lnSpc>
                <a:spcPct val="150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Close the scanner: </a:t>
            </a:r>
            <a:endParaRPr>
              <a:solidFill>
                <a:schemeClr val="dk1"/>
              </a:solidFill>
              <a:latin typeface="Poppins"/>
              <a:ea typeface="Poppins"/>
              <a:cs typeface="Poppins"/>
              <a:sym typeface="Poppins"/>
            </a:endParaRPr>
          </a:p>
          <a:p>
            <a:pPr indent="-317500" lvl="1" marL="914400" rtl="0" algn="l">
              <a:lnSpc>
                <a:spcPct val="150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scanner.close();</a:t>
            </a:r>
            <a:endParaRPr>
              <a:solidFill>
                <a:schemeClr val="dk1"/>
              </a:solidFill>
              <a:latin typeface="Poppins"/>
              <a:ea typeface="Poppins"/>
              <a:cs typeface="Poppins"/>
              <a:sym typeface="Poppins"/>
            </a:endParaRPr>
          </a:p>
          <a:p>
            <a:pPr indent="0" lvl="0" marL="0" rtl="0" algn="l">
              <a:lnSpc>
                <a:spcPct val="150000"/>
              </a:lnSpc>
              <a:spcBef>
                <a:spcPts val="0"/>
              </a:spcBef>
              <a:spcAft>
                <a:spcPts val="0"/>
              </a:spcAft>
              <a:buNone/>
            </a:pPr>
            <a:r>
              <a:t/>
            </a:r>
            <a:endParaRPr>
              <a:solidFill>
                <a:schemeClr val="dk1"/>
              </a:solidFill>
              <a:latin typeface="Poppins"/>
              <a:ea typeface="Poppins"/>
              <a:cs typeface="Poppins"/>
              <a:sym typeface="Poppins"/>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3" name="Shape 2543"/>
        <p:cNvGrpSpPr/>
        <p:nvPr/>
      </p:nvGrpSpPr>
      <p:grpSpPr>
        <a:xfrm>
          <a:off x="0" y="0"/>
          <a:ext cx="0" cy="0"/>
          <a:chOff x="0" y="0"/>
          <a:chExt cx="0" cy="0"/>
        </a:xfrm>
      </p:grpSpPr>
      <p:sp>
        <p:nvSpPr>
          <p:cNvPr id="2544" name="Google Shape;2544;p93"/>
          <p:cNvSpPr txBox="1"/>
          <p:nvPr>
            <p:ph type="title"/>
          </p:nvPr>
        </p:nvSpPr>
        <p:spPr>
          <a:xfrm>
            <a:off x="720000" y="150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Scanner Example</a:t>
            </a:r>
            <a:endParaRPr/>
          </a:p>
        </p:txBody>
      </p:sp>
      <p:sp>
        <p:nvSpPr>
          <p:cNvPr id="2545" name="Google Shape;2545;p93"/>
          <p:cNvSpPr txBox="1"/>
          <p:nvPr/>
        </p:nvSpPr>
        <p:spPr>
          <a:xfrm>
            <a:off x="1178850" y="859125"/>
            <a:ext cx="6786300" cy="39105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a:solidFill>
                  <a:schemeClr val="accent1"/>
                </a:solidFill>
                <a:latin typeface="Poppins"/>
                <a:ea typeface="Poppins"/>
                <a:cs typeface="Poppins"/>
                <a:sym typeface="Poppins"/>
              </a:rPr>
              <a:t>import</a:t>
            </a:r>
            <a:r>
              <a:rPr lang="en">
                <a:solidFill>
                  <a:schemeClr val="dk1"/>
                </a:solidFill>
                <a:latin typeface="Poppins"/>
                <a:ea typeface="Poppins"/>
                <a:cs typeface="Poppins"/>
                <a:sym typeface="Poppins"/>
              </a:rPr>
              <a:t> java.util.Scanner;</a:t>
            </a:r>
            <a:endParaRPr>
              <a:solidFill>
                <a:schemeClr val="dk1"/>
              </a:solidFill>
              <a:latin typeface="Poppins"/>
              <a:ea typeface="Poppins"/>
              <a:cs typeface="Poppins"/>
              <a:sym typeface="Poppins"/>
            </a:endParaRPr>
          </a:p>
          <a:p>
            <a:pPr indent="0" lvl="0" marL="0" rtl="0" algn="l">
              <a:lnSpc>
                <a:spcPct val="130000"/>
              </a:lnSpc>
              <a:spcBef>
                <a:spcPts val="0"/>
              </a:spcBef>
              <a:spcAft>
                <a:spcPts val="0"/>
              </a:spcAft>
              <a:buNone/>
            </a:pPr>
            <a:r>
              <a:t/>
            </a:r>
            <a:endParaRPr>
              <a:solidFill>
                <a:schemeClr val="dk1"/>
              </a:solidFill>
              <a:latin typeface="Poppins"/>
              <a:ea typeface="Poppins"/>
              <a:cs typeface="Poppins"/>
              <a:sym typeface="Poppins"/>
            </a:endParaRPr>
          </a:p>
          <a:p>
            <a:pPr indent="0" lvl="0" marL="0" rtl="0" algn="l">
              <a:lnSpc>
                <a:spcPct val="130000"/>
              </a:lnSpc>
              <a:spcBef>
                <a:spcPts val="0"/>
              </a:spcBef>
              <a:spcAft>
                <a:spcPts val="0"/>
              </a:spcAft>
              <a:buNone/>
            </a:pPr>
            <a:r>
              <a:rPr lang="en">
                <a:solidFill>
                  <a:schemeClr val="accent1"/>
                </a:solidFill>
                <a:latin typeface="Poppins"/>
                <a:ea typeface="Poppins"/>
                <a:cs typeface="Poppins"/>
                <a:sym typeface="Poppins"/>
              </a:rPr>
              <a:t>public class</a:t>
            </a:r>
            <a:r>
              <a:rPr lang="en">
                <a:solidFill>
                  <a:schemeClr val="dk1"/>
                </a:solidFill>
                <a:latin typeface="Poppins"/>
                <a:ea typeface="Poppins"/>
                <a:cs typeface="Poppins"/>
                <a:sym typeface="Poppins"/>
              </a:rPr>
              <a:t> </a:t>
            </a:r>
            <a:r>
              <a:rPr lang="en">
                <a:solidFill>
                  <a:schemeClr val="dk2"/>
                </a:solidFill>
                <a:latin typeface="Poppins"/>
                <a:ea typeface="Poppins"/>
                <a:cs typeface="Poppins"/>
                <a:sym typeface="Poppins"/>
              </a:rPr>
              <a:t>UserInput</a:t>
            </a:r>
            <a:r>
              <a:rPr lang="en">
                <a:solidFill>
                  <a:schemeClr val="dk1"/>
                </a:solidFill>
                <a:latin typeface="Poppins"/>
                <a:ea typeface="Poppins"/>
                <a:cs typeface="Poppins"/>
                <a:sym typeface="Poppins"/>
              </a:rPr>
              <a:t> {</a:t>
            </a:r>
            <a:endParaRPr>
              <a:solidFill>
                <a:schemeClr val="dk1"/>
              </a:solidFill>
              <a:latin typeface="Poppins"/>
              <a:ea typeface="Poppins"/>
              <a:cs typeface="Poppins"/>
              <a:sym typeface="Poppins"/>
            </a:endParaRPr>
          </a:p>
          <a:p>
            <a:pPr indent="0" lvl="0" marL="0" rtl="0" algn="l">
              <a:lnSpc>
                <a:spcPct val="130000"/>
              </a:lnSpc>
              <a:spcBef>
                <a:spcPts val="0"/>
              </a:spcBef>
              <a:spcAft>
                <a:spcPts val="0"/>
              </a:spcAft>
              <a:buNone/>
            </a:pPr>
            <a:r>
              <a:rPr lang="en">
                <a:solidFill>
                  <a:schemeClr val="dk1"/>
                </a:solidFill>
                <a:latin typeface="Poppins"/>
                <a:ea typeface="Poppins"/>
                <a:cs typeface="Poppins"/>
                <a:sym typeface="Poppins"/>
              </a:rPr>
              <a:t>    </a:t>
            </a:r>
            <a:r>
              <a:rPr lang="en">
                <a:solidFill>
                  <a:schemeClr val="accent1"/>
                </a:solidFill>
                <a:latin typeface="Poppins"/>
                <a:ea typeface="Poppins"/>
                <a:cs typeface="Poppins"/>
                <a:sym typeface="Poppins"/>
              </a:rPr>
              <a:t>public static void</a:t>
            </a:r>
            <a:r>
              <a:rPr lang="en">
                <a:solidFill>
                  <a:schemeClr val="dk1"/>
                </a:solidFill>
                <a:latin typeface="Poppins"/>
                <a:ea typeface="Poppins"/>
                <a:cs typeface="Poppins"/>
                <a:sym typeface="Poppins"/>
              </a:rPr>
              <a:t> </a:t>
            </a:r>
            <a:r>
              <a:rPr lang="en">
                <a:solidFill>
                  <a:schemeClr val="dk2"/>
                </a:solidFill>
                <a:latin typeface="Poppins"/>
                <a:ea typeface="Poppins"/>
                <a:cs typeface="Poppins"/>
                <a:sym typeface="Poppins"/>
              </a:rPr>
              <a:t>main</a:t>
            </a:r>
            <a:r>
              <a:rPr lang="en">
                <a:solidFill>
                  <a:schemeClr val="dk1"/>
                </a:solidFill>
                <a:latin typeface="Poppins"/>
                <a:ea typeface="Poppins"/>
                <a:cs typeface="Poppins"/>
                <a:sym typeface="Poppins"/>
              </a:rPr>
              <a:t>(String[] args) {</a:t>
            </a:r>
            <a:endParaRPr>
              <a:solidFill>
                <a:schemeClr val="dk1"/>
              </a:solidFill>
              <a:latin typeface="Poppins"/>
              <a:ea typeface="Poppins"/>
              <a:cs typeface="Poppins"/>
              <a:sym typeface="Poppins"/>
            </a:endParaRPr>
          </a:p>
          <a:p>
            <a:pPr indent="0" lvl="0" marL="0" rtl="0" algn="l">
              <a:lnSpc>
                <a:spcPct val="130000"/>
              </a:lnSpc>
              <a:spcBef>
                <a:spcPts val="0"/>
              </a:spcBef>
              <a:spcAft>
                <a:spcPts val="0"/>
              </a:spcAft>
              <a:buNone/>
            </a:pPr>
            <a:r>
              <a:rPr lang="en">
                <a:solidFill>
                  <a:schemeClr val="dk1"/>
                </a:solidFill>
                <a:latin typeface="Poppins"/>
                <a:ea typeface="Poppins"/>
                <a:cs typeface="Poppins"/>
                <a:sym typeface="Poppins"/>
              </a:rPr>
              <a:t>        </a:t>
            </a:r>
            <a:r>
              <a:rPr lang="en">
                <a:solidFill>
                  <a:schemeClr val="lt2"/>
                </a:solidFill>
                <a:latin typeface="Poppins"/>
                <a:ea typeface="Poppins"/>
                <a:cs typeface="Poppins"/>
                <a:sym typeface="Poppins"/>
              </a:rPr>
              <a:t>Scanner </a:t>
            </a:r>
            <a:r>
              <a:rPr lang="en">
                <a:solidFill>
                  <a:schemeClr val="dk1"/>
                </a:solidFill>
                <a:latin typeface="Poppins"/>
                <a:ea typeface="Poppins"/>
                <a:cs typeface="Poppins"/>
                <a:sym typeface="Poppins"/>
              </a:rPr>
              <a:t>scanner = </a:t>
            </a:r>
            <a:r>
              <a:rPr lang="en">
                <a:solidFill>
                  <a:schemeClr val="accent1"/>
                </a:solidFill>
                <a:latin typeface="Poppins"/>
                <a:ea typeface="Poppins"/>
                <a:cs typeface="Poppins"/>
                <a:sym typeface="Poppins"/>
              </a:rPr>
              <a:t>new</a:t>
            </a:r>
            <a:r>
              <a:rPr lang="en">
                <a:solidFill>
                  <a:schemeClr val="dk1"/>
                </a:solidFill>
                <a:latin typeface="Poppins"/>
                <a:ea typeface="Poppins"/>
                <a:cs typeface="Poppins"/>
                <a:sym typeface="Poppins"/>
              </a:rPr>
              <a:t> </a:t>
            </a:r>
            <a:r>
              <a:rPr lang="en">
                <a:solidFill>
                  <a:schemeClr val="dk2"/>
                </a:solidFill>
                <a:latin typeface="Poppins"/>
                <a:ea typeface="Poppins"/>
                <a:cs typeface="Poppins"/>
                <a:sym typeface="Poppins"/>
              </a:rPr>
              <a:t>Scanner</a:t>
            </a:r>
            <a:r>
              <a:rPr lang="en">
                <a:solidFill>
                  <a:schemeClr val="dk1"/>
                </a:solidFill>
                <a:latin typeface="Poppins"/>
                <a:ea typeface="Poppins"/>
                <a:cs typeface="Poppins"/>
                <a:sym typeface="Poppins"/>
              </a:rPr>
              <a:t>(System.in);</a:t>
            </a:r>
            <a:endParaRPr>
              <a:solidFill>
                <a:schemeClr val="dk1"/>
              </a:solidFill>
              <a:latin typeface="Poppins"/>
              <a:ea typeface="Poppins"/>
              <a:cs typeface="Poppins"/>
              <a:sym typeface="Poppins"/>
            </a:endParaRPr>
          </a:p>
          <a:p>
            <a:pPr indent="0" lvl="0" marL="0" rtl="0" algn="l">
              <a:lnSpc>
                <a:spcPct val="130000"/>
              </a:lnSpc>
              <a:spcBef>
                <a:spcPts val="0"/>
              </a:spcBef>
              <a:spcAft>
                <a:spcPts val="0"/>
              </a:spcAft>
              <a:buNone/>
            </a:pPr>
            <a:r>
              <a:rPr lang="en">
                <a:solidFill>
                  <a:schemeClr val="dk1"/>
                </a:solidFill>
                <a:latin typeface="Poppins"/>
                <a:ea typeface="Poppins"/>
                <a:cs typeface="Poppins"/>
                <a:sym typeface="Poppins"/>
              </a:rPr>
              <a:t>        System.out.print(</a:t>
            </a:r>
            <a:r>
              <a:rPr lang="en">
                <a:solidFill>
                  <a:schemeClr val="lt2"/>
                </a:solidFill>
                <a:latin typeface="Poppins"/>
                <a:ea typeface="Poppins"/>
                <a:cs typeface="Poppins"/>
                <a:sym typeface="Poppins"/>
              </a:rPr>
              <a:t>"Enter your name: "</a:t>
            </a:r>
            <a:r>
              <a:rPr lang="en">
                <a:solidFill>
                  <a:schemeClr val="dk1"/>
                </a:solidFill>
                <a:latin typeface="Poppins"/>
                <a:ea typeface="Poppins"/>
                <a:cs typeface="Poppins"/>
                <a:sym typeface="Poppins"/>
              </a:rPr>
              <a:t>);</a:t>
            </a:r>
            <a:endParaRPr>
              <a:solidFill>
                <a:schemeClr val="dk1"/>
              </a:solidFill>
              <a:latin typeface="Poppins"/>
              <a:ea typeface="Poppins"/>
              <a:cs typeface="Poppins"/>
              <a:sym typeface="Poppins"/>
            </a:endParaRPr>
          </a:p>
          <a:p>
            <a:pPr indent="0" lvl="0" marL="0" rtl="0" algn="l">
              <a:lnSpc>
                <a:spcPct val="130000"/>
              </a:lnSpc>
              <a:spcBef>
                <a:spcPts val="0"/>
              </a:spcBef>
              <a:spcAft>
                <a:spcPts val="0"/>
              </a:spcAft>
              <a:buNone/>
            </a:pPr>
            <a:r>
              <a:rPr lang="en">
                <a:solidFill>
                  <a:schemeClr val="dk1"/>
                </a:solidFill>
                <a:latin typeface="Poppins"/>
                <a:ea typeface="Poppins"/>
                <a:cs typeface="Poppins"/>
                <a:sym typeface="Poppins"/>
              </a:rPr>
              <a:t>        </a:t>
            </a:r>
            <a:r>
              <a:rPr lang="en">
                <a:solidFill>
                  <a:schemeClr val="lt2"/>
                </a:solidFill>
                <a:latin typeface="Poppins"/>
                <a:ea typeface="Poppins"/>
                <a:cs typeface="Poppins"/>
                <a:sym typeface="Poppins"/>
              </a:rPr>
              <a:t>String</a:t>
            </a:r>
            <a:r>
              <a:rPr lang="en">
                <a:solidFill>
                  <a:schemeClr val="dk1"/>
                </a:solidFill>
                <a:latin typeface="Poppins"/>
                <a:ea typeface="Poppins"/>
                <a:cs typeface="Poppins"/>
                <a:sym typeface="Poppins"/>
              </a:rPr>
              <a:t> name = scanner.nextLine();</a:t>
            </a:r>
            <a:endParaRPr>
              <a:solidFill>
                <a:schemeClr val="dk1"/>
              </a:solidFill>
              <a:latin typeface="Poppins"/>
              <a:ea typeface="Poppins"/>
              <a:cs typeface="Poppins"/>
              <a:sym typeface="Poppins"/>
            </a:endParaRPr>
          </a:p>
          <a:p>
            <a:pPr indent="0" lvl="0" marL="0" rtl="0" algn="l">
              <a:lnSpc>
                <a:spcPct val="130000"/>
              </a:lnSpc>
              <a:spcBef>
                <a:spcPts val="0"/>
              </a:spcBef>
              <a:spcAft>
                <a:spcPts val="0"/>
              </a:spcAft>
              <a:buNone/>
            </a:pPr>
            <a:r>
              <a:rPr lang="en">
                <a:solidFill>
                  <a:schemeClr val="dk1"/>
                </a:solidFill>
                <a:latin typeface="Poppins"/>
                <a:ea typeface="Poppins"/>
                <a:cs typeface="Poppins"/>
                <a:sym typeface="Poppins"/>
              </a:rPr>
              <a:t>        System.out.print(</a:t>
            </a:r>
            <a:r>
              <a:rPr lang="en">
                <a:solidFill>
                  <a:schemeClr val="lt2"/>
                </a:solidFill>
                <a:latin typeface="Poppins"/>
                <a:ea typeface="Poppins"/>
                <a:cs typeface="Poppins"/>
                <a:sym typeface="Poppins"/>
              </a:rPr>
              <a:t>"Enter your age: “</a:t>
            </a:r>
            <a:r>
              <a:rPr lang="en">
                <a:solidFill>
                  <a:schemeClr val="dk1"/>
                </a:solidFill>
                <a:latin typeface="Poppins"/>
                <a:ea typeface="Poppins"/>
                <a:cs typeface="Poppins"/>
                <a:sym typeface="Poppins"/>
              </a:rPr>
              <a:t>);</a:t>
            </a:r>
            <a:endParaRPr>
              <a:solidFill>
                <a:schemeClr val="dk1"/>
              </a:solidFill>
              <a:latin typeface="Poppins"/>
              <a:ea typeface="Poppins"/>
              <a:cs typeface="Poppins"/>
              <a:sym typeface="Poppins"/>
            </a:endParaRPr>
          </a:p>
          <a:p>
            <a:pPr indent="0" lvl="0" marL="0" rtl="0" algn="l">
              <a:lnSpc>
                <a:spcPct val="130000"/>
              </a:lnSpc>
              <a:spcBef>
                <a:spcPts val="0"/>
              </a:spcBef>
              <a:spcAft>
                <a:spcPts val="0"/>
              </a:spcAft>
              <a:buNone/>
            </a:pPr>
            <a:r>
              <a:rPr lang="en">
                <a:solidFill>
                  <a:schemeClr val="dk1"/>
                </a:solidFill>
                <a:latin typeface="Poppins"/>
                <a:ea typeface="Poppins"/>
                <a:cs typeface="Poppins"/>
                <a:sym typeface="Poppins"/>
              </a:rPr>
              <a:t>        </a:t>
            </a:r>
            <a:r>
              <a:rPr lang="en">
                <a:solidFill>
                  <a:schemeClr val="lt2"/>
                </a:solidFill>
                <a:latin typeface="Poppins"/>
                <a:ea typeface="Poppins"/>
                <a:cs typeface="Poppins"/>
                <a:sym typeface="Poppins"/>
              </a:rPr>
              <a:t>int</a:t>
            </a:r>
            <a:r>
              <a:rPr lang="en">
                <a:solidFill>
                  <a:schemeClr val="dk1"/>
                </a:solidFill>
                <a:latin typeface="Poppins"/>
                <a:ea typeface="Poppins"/>
                <a:cs typeface="Poppins"/>
                <a:sym typeface="Poppins"/>
              </a:rPr>
              <a:t> age = scanner.nextInt();</a:t>
            </a:r>
            <a:endParaRPr>
              <a:solidFill>
                <a:schemeClr val="dk1"/>
              </a:solidFill>
              <a:latin typeface="Poppins"/>
              <a:ea typeface="Poppins"/>
              <a:cs typeface="Poppins"/>
              <a:sym typeface="Poppins"/>
            </a:endParaRPr>
          </a:p>
          <a:p>
            <a:pPr indent="0" lvl="0" marL="0" rtl="0" algn="l">
              <a:lnSpc>
                <a:spcPct val="130000"/>
              </a:lnSpc>
              <a:spcBef>
                <a:spcPts val="0"/>
              </a:spcBef>
              <a:spcAft>
                <a:spcPts val="0"/>
              </a:spcAft>
              <a:buNone/>
            </a:pPr>
            <a:r>
              <a:rPr lang="en">
                <a:solidFill>
                  <a:schemeClr val="dk1"/>
                </a:solidFill>
                <a:latin typeface="Poppins"/>
                <a:ea typeface="Poppins"/>
                <a:cs typeface="Poppins"/>
                <a:sym typeface="Poppins"/>
              </a:rPr>
              <a:t>        System.out.println(</a:t>
            </a:r>
            <a:r>
              <a:rPr lang="en">
                <a:solidFill>
                  <a:schemeClr val="lt2"/>
                </a:solidFill>
                <a:latin typeface="Poppins"/>
                <a:ea typeface="Poppins"/>
                <a:cs typeface="Poppins"/>
                <a:sym typeface="Poppins"/>
              </a:rPr>
              <a:t>"Hello "</a:t>
            </a:r>
            <a:r>
              <a:rPr lang="en">
                <a:solidFill>
                  <a:schemeClr val="dk1"/>
                </a:solidFill>
                <a:latin typeface="Poppins"/>
                <a:ea typeface="Poppins"/>
                <a:cs typeface="Poppins"/>
                <a:sym typeface="Poppins"/>
              </a:rPr>
              <a:t> + name +</a:t>
            </a:r>
            <a:r>
              <a:rPr lang="en">
                <a:solidFill>
                  <a:schemeClr val="lt2"/>
                </a:solidFill>
                <a:latin typeface="Poppins"/>
                <a:ea typeface="Poppins"/>
                <a:cs typeface="Poppins"/>
                <a:sym typeface="Poppins"/>
              </a:rPr>
              <a:t> ", you are "</a:t>
            </a:r>
            <a:r>
              <a:rPr lang="en">
                <a:solidFill>
                  <a:schemeClr val="dk1"/>
                </a:solidFill>
                <a:latin typeface="Poppins"/>
                <a:ea typeface="Poppins"/>
                <a:cs typeface="Poppins"/>
                <a:sym typeface="Poppins"/>
              </a:rPr>
              <a:t> + age + </a:t>
            </a:r>
            <a:r>
              <a:rPr lang="en">
                <a:solidFill>
                  <a:schemeClr val="lt2"/>
                </a:solidFill>
                <a:latin typeface="Poppins"/>
                <a:ea typeface="Poppins"/>
                <a:cs typeface="Poppins"/>
                <a:sym typeface="Poppins"/>
              </a:rPr>
              <a:t>" years old."</a:t>
            </a:r>
            <a:r>
              <a:rPr lang="en">
                <a:solidFill>
                  <a:schemeClr val="dk1"/>
                </a:solidFill>
                <a:latin typeface="Poppins"/>
                <a:ea typeface="Poppins"/>
                <a:cs typeface="Poppins"/>
                <a:sym typeface="Poppins"/>
              </a:rPr>
              <a:t>);</a:t>
            </a:r>
            <a:endParaRPr>
              <a:solidFill>
                <a:schemeClr val="dk1"/>
              </a:solidFill>
              <a:latin typeface="Poppins"/>
              <a:ea typeface="Poppins"/>
              <a:cs typeface="Poppins"/>
              <a:sym typeface="Poppins"/>
            </a:endParaRPr>
          </a:p>
          <a:p>
            <a:pPr indent="0" lvl="0" marL="0" rtl="0" algn="l">
              <a:lnSpc>
                <a:spcPct val="130000"/>
              </a:lnSpc>
              <a:spcBef>
                <a:spcPts val="0"/>
              </a:spcBef>
              <a:spcAft>
                <a:spcPts val="0"/>
              </a:spcAft>
              <a:buNone/>
            </a:pPr>
            <a:r>
              <a:rPr lang="en">
                <a:solidFill>
                  <a:schemeClr val="dk1"/>
                </a:solidFill>
                <a:latin typeface="Poppins"/>
                <a:ea typeface="Poppins"/>
                <a:cs typeface="Poppins"/>
                <a:sym typeface="Poppins"/>
              </a:rPr>
              <a:t>        scanner.close();</a:t>
            </a:r>
            <a:endParaRPr>
              <a:solidFill>
                <a:schemeClr val="dk1"/>
              </a:solidFill>
              <a:latin typeface="Poppins"/>
              <a:ea typeface="Poppins"/>
              <a:cs typeface="Poppins"/>
              <a:sym typeface="Poppins"/>
            </a:endParaRPr>
          </a:p>
          <a:p>
            <a:pPr indent="0" lvl="0" marL="0" rtl="0" algn="l">
              <a:lnSpc>
                <a:spcPct val="130000"/>
              </a:lnSpc>
              <a:spcBef>
                <a:spcPts val="0"/>
              </a:spcBef>
              <a:spcAft>
                <a:spcPts val="0"/>
              </a:spcAft>
              <a:buNone/>
            </a:pPr>
            <a:r>
              <a:rPr lang="en">
                <a:solidFill>
                  <a:schemeClr val="dk1"/>
                </a:solidFill>
                <a:latin typeface="Poppins"/>
                <a:ea typeface="Poppins"/>
                <a:cs typeface="Poppins"/>
                <a:sym typeface="Poppins"/>
              </a:rPr>
              <a:t>    }</a:t>
            </a:r>
            <a:endParaRPr>
              <a:solidFill>
                <a:schemeClr val="dk1"/>
              </a:solidFill>
              <a:latin typeface="Poppins"/>
              <a:ea typeface="Poppins"/>
              <a:cs typeface="Poppins"/>
              <a:sym typeface="Poppins"/>
            </a:endParaRPr>
          </a:p>
          <a:p>
            <a:pPr indent="0" lvl="0" marL="0" rtl="0" algn="l">
              <a:lnSpc>
                <a:spcPct val="130000"/>
              </a:lnSpc>
              <a:spcBef>
                <a:spcPts val="0"/>
              </a:spcBef>
              <a:spcAft>
                <a:spcPts val="0"/>
              </a:spcAft>
              <a:buNone/>
            </a:pPr>
            <a:r>
              <a:rPr lang="en">
                <a:solidFill>
                  <a:schemeClr val="dk1"/>
                </a:solidFill>
                <a:latin typeface="Poppins"/>
                <a:ea typeface="Poppins"/>
                <a:cs typeface="Poppins"/>
                <a:sym typeface="Poppins"/>
              </a:rPr>
              <a:t>}</a:t>
            </a:r>
            <a:endParaRPr>
              <a:solidFill>
                <a:schemeClr val="dk1"/>
              </a:solidFill>
              <a:latin typeface="Poppins"/>
              <a:ea typeface="Poppins"/>
              <a:cs typeface="Poppins"/>
              <a:sym typeface="Poppins"/>
            </a:endParaRPr>
          </a:p>
          <a:p>
            <a:pPr indent="0" lvl="0" marL="0" rtl="0" algn="l">
              <a:lnSpc>
                <a:spcPct val="130000"/>
              </a:lnSpc>
              <a:spcBef>
                <a:spcPts val="0"/>
              </a:spcBef>
              <a:spcAft>
                <a:spcPts val="0"/>
              </a:spcAft>
              <a:buNone/>
            </a:pPr>
            <a:r>
              <a:t/>
            </a:r>
            <a:endParaRPr>
              <a:solidFill>
                <a:schemeClr val="dk1"/>
              </a:solidFill>
              <a:latin typeface="Poppins"/>
              <a:ea typeface="Poppins"/>
              <a:cs typeface="Poppins"/>
              <a:sym typeface="Poppins"/>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9" name="Shape 2549"/>
        <p:cNvGrpSpPr/>
        <p:nvPr/>
      </p:nvGrpSpPr>
      <p:grpSpPr>
        <a:xfrm>
          <a:off x="0" y="0"/>
          <a:ext cx="0" cy="0"/>
          <a:chOff x="0" y="0"/>
          <a:chExt cx="0" cy="0"/>
        </a:xfrm>
      </p:grpSpPr>
      <p:sp>
        <p:nvSpPr>
          <p:cNvPr id="2550" name="Google Shape;2550;p9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1: </a:t>
            </a:r>
            <a:endParaRPr/>
          </a:p>
        </p:txBody>
      </p:sp>
      <p:sp>
        <p:nvSpPr>
          <p:cNvPr id="2551" name="Google Shape;2551;p94"/>
          <p:cNvSpPr txBox="1"/>
          <p:nvPr/>
        </p:nvSpPr>
        <p:spPr>
          <a:xfrm>
            <a:off x="747725" y="1212225"/>
            <a:ext cx="7454700" cy="320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Poppins"/>
                <a:ea typeface="Poppins"/>
                <a:cs typeface="Poppins"/>
                <a:sym typeface="Poppins"/>
              </a:rPr>
              <a:t>Write a Java program (call class “Calculator”) that takes two integers as input and performs addition, subtraction, multiplication, and division.</a:t>
            </a:r>
            <a:endParaRPr sz="1600">
              <a:solidFill>
                <a:schemeClr val="dk1"/>
              </a:solidFill>
              <a:latin typeface="Poppins"/>
              <a:ea typeface="Poppins"/>
              <a:cs typeface="Poppins"/>
              <a:sym typeface="Poppins"/>
            </a:endParaRPr>
          </a:p>
          <a:p>
            <a:pPr indent="0" lvl="0" marL="0" rtl="0" algn="ctr">
              <a:spcBef>
                <a:spcPts val="0"/>
              </a:spcBef>
              <a:spcAft>
                <a:spcPts val="0"/>
              </a:spcAft>
              <a:buNone/>
            </a:pPr>
            <a:r>
              <a:t/>
            </a:r>
            <a:endParaRPr sz="1600">
              <a:solidFill>
                <a:schemeClr val="dk1"/>
              </a:solidFill>
              <a:latin typeface="Poppins"/>
              <a:ea typeface="Poppins"/>
              <a:cs typeface="Poppins"/>
              <a:sym typeface="Poppins"/>
            </a:endParaRPr>
          </a:p>
          <a:p>
            <a:pPr indent="0" lvl="0" marL="0" rtl="0" algn="ctr">
              <a:spcBef>
                <a:spcPts val="0"/>
              </a:spcBef>
              <a:spcAft>
                <a:spcPts val="0"/>
              </a:spcAft>
              <a:buNone/>
            </a:pPr>
            <a:r>
              <a:t/>
            </a:r>
            <a:endParaRPr sz="1600">
              <a:solidFill>
                <a:schemeClr val="dk1"/>
              </a:solidFill>
              <a:latin typeface="Poppins"/>
              <a:ea typeface="Poppins"/>
              <a:cs typeface="Poppins"/>
              <a:sym typeface="Poppins"/>
            </a:endParaRPr>
          </a:p>
          <a:p>
            <a:pPr indent="0" lvl="0" marL="0" rtl="0" algn="ctr">
              <a:spcBef>
                <a:spcPts val="0"/>
              </a:spcBef>
              <a:spcAft>
                <a:spcPts val="0"/>
              </a:spcAft>
              <a:buNone/>
            </a:pPr>
            <a:r>
              <a:t/>
            </a:r>
            <a:endParaRPr sz="1600">
              <a:solidFill>
                <a:schemeClr val="dk1"/>
              </a:solidFill>
              <a:latin typeface="Poppins"/>
              <a:ea typeface="Poppins"/>
              <a:cs typeface="Poppins"/>
              <a:sym typeface="Poppins"/>
            </a:endParaRPr>
          </a:p>
          <a:p>
            <a:pPr indent="0" lvl="0" marL="0" rtl="0" algn="ctr">
              <a:spcBef>
                <a:spcPts val="0"/>
              </a:spcBef>
              <a:spcAft>
                <a:spcPts val="0"/>
              </a:spcAft>
              <a:buNone/>
            </a:pPr>
            <a:r>
              <a:rPr b="1" lang="en" sz="1600">
                <a:solidFill>
                  <a:schemeClr val="dk1"/>
                </a:solidFill>
                <a:latin typeface="Poppins"/>
                <a:ea typeface="Poppins"/>
                <a:cs typeface="Poppins"/>
                <a:sym typeface="Poppins"/>
              </a:rPr>
              <a:t>Hints</a:t>
            </a:r>
            <a:r>
              <a:rPr lang="en" sz="1600">
                <a:solidFill>
                  <a:schemeClr val="dk1"/>
                </a:solidFill>
                <a:latin typeface="Poppins"/>
                <a:ea typeface="Poppins"/>
                <a:cs typeface="Poppins"/>
                <a:sym typeface="Poppins"/>
              </a:rPr>
              <a:t>: Use a scanner to ask for user inputs, cannot divide by 0 (use if/else statements)</a:t>
            </a:r>
            <a:endParaRPr sz="1600">
              <a:solidFill>
                <a:schemeClr val="dk1"/>
              </a:solidFill>
              <a:latin typeface="Poppins"/>
              <a:ea typeface="Poppins"/>
              <a:cs typeface="Poppins"/>
              <a:sym typeface="Poppins"/>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5" name="Shape 2555"/>
        <p:cNvGrpSpPr/>
        <p:nvPr/>
      </p:nvGrpSpPr>
      <p:grpSpPr>
        <a:xfrm>
          <a:off x="0" y="0"/>
          <a:ext cx="0" cy="0"/>
          <a:chOff x="0" y="0"/>
          <a:chExt cx="0" cy="0"/>
        </a:xfrm>
      </p:grpSpPr>
      <p:sp>
        <p:nvSpPr>
          <p:cNvPr id="2556" name="Google Shape;2556;p95"/>
          <p:cNvSpPr txBox="1"/>
          <p:nvPr/>
        </p:nvSpPr>
        <p:spPr>
          <a:xfrm>
            <a:off x="3161850" y="311550"/>
            <a:ext cx="5176800" cy="45204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lang="en" sz="1050">
                <a:solidFill>
                  <a:schemeClr val="accent1"/>
                </a:solidFill>
                <a:latin typeface="Poppins"/>
                <a:ea typeface="Poppins"/>
                <a:cs typeface="Poppins"/>
                <a:sym typeface="Poppins"/>
              </a:rPr>
              <a:t>import</a:t>
            </a:r>
            <a:r>
              <a:rPr lang="en" sz="1050">
                <a:solidFill>
                  <a:schemeClr val="dk1"/>
                </a:solidFill>
                <a:latin typeface="Poppins"/>
                <a:ea typeface="Poppins"/>
                <a:cs typeface="Poppins"/>
                <a:sym typeface="Poppins"/>
              </a:rPr>
              <a:t> java.util.Scanner;</a:t>
            </a:r>
            <a:endParaRPr sz="1050">
              <a:solidFill>
                <a:schemeClr val="dk1"/>
              </a:solidFill>
              <a:latin typeface="Poppins"/>
              <a:ea typeface="Poppins"/>
              <a:cs typeface="Poppins"/>
              <a:sym typeface="Poppins"/>
            </a:endParaRPr>
          </a:p>
          <a:p>
            <a:pPr indent="0" lvl="0" marL="0" rtl="0" algn="l">
              <a:lnSpc>
                <a:spcPct val="125000"/>
              </a:lnSpc>
              <a:spcBef>
                <a:spcPts val="0"/>
              </a:spcBef>
              <a:spcAft>
                <a:spcPts val="0"/>
              </a:spcAft>
              <a:buNone/>
            </a:pPr>
            <a:r>
              <a:t/>
            </a:r>
            <a:endParaRPr sz="1050">
              <a:solidFill>
                <a:schemeClr val="dk1"/>
              </a:solidFill>
              <a:latin typeface="Poppins"/>
              <a:ea typeface="Poppins"/>
              <a:cs typeface="Poppins"/>
              <a:sym typeface="Poppins"/>
            </a:endParaRPr>
          </a:p>
          <a:p>
            <a:pPr indent="0" lvl="0" marL="0" rtl="0" algn="l">
              <a:lnSpc>
                <a:spcPct val="125000"/>
              </a:lnSpc>
              <a:spcBef>
                <a:spcPts val="0"/>
              </a:spcBef>
              <a:spcAft>
                <a:spcPts val="0"/>
              </a:spcAft>
              <a:buNone/>
            </a:pPr>
            <a:r>
              <a:rPr lang="en" sz="1050">
                <a:solidFill>
                  <a:schemeClr val="accent1"/>
                </a:solidFill>
                <a:latin typeface="Poppins"/>
                <a:ea typeface="Poppins"/>
                <a:cs typeface="Poppins"/>
                <a:sym typeface="Poppins"/>
              </a:rPr>
              <a:t>public class</a:t>
            </a:r>
            <a:r>
              <a:rPr lang="en" sz="1050">
                <a:solidFill>
                  <a:schemeClr val="dk1"/>
                </a:solidFill>
                <a:latin typeface="Poppins"/>
                <a:ea typeface="Poppins"/>
                <a:cs typeface="Poppins"/>
                <a:sym typeface="Poppins"/>
              </a:rPr>
              <a:t> </a:t>
            </a:r>
            <a:r>
              <a:rPr lang="en" sz="1050">
                <a:solidFill>
                  <a:schemeClr val="dk2"/>
                </a:solidFill>
                <a:latin typeface="Poppins"/>
                <a:ea typeface="Poppins"/>
                <a:cs typeface="Poppins"/>
                <a:sym typeface="Poppins"/>
              </a:rPr>
              <a:t>Calculator</a:t>
            </a:r>
            <a:r>
              <a:rPr lang="en" sz="1050">
                <a:solidFill>
                  <a:schemeClr val="dk1"/>
                </a:solidFill>
                <a:latin typeface="Poppins"/>
                <a:ea typeface="Poppins"/>
                <a:cs typeface="Poppins"/>
                <a:sym typeface="Poppins"/>
              </a:rPr>
              <a:t> {</a:t>
            </a:r>
            <a:endParaRPr sz="1050">
              <a:solidFill>
                <a:schemeClr val="dk1"/>
              </a:solidFill>
              <a:latin typeface="Poppins"/>
              <a:ea typeface="Poppins"/>
              <a:cs typeface="Poppins"/>
              <a:sym typeface="Poppins"/>
            </a:endParaRPr>
          </a:p>
          <a:p>
            <a:pPr indent="0" lvl="0" marL="0" rtl="0" algn="l">
              <a:lnSpc>
                <a:spcPct val="125000"/>
              </a:lnSpc>
              <a:spcBef>
                <a:spcPts val="0"/>
              </a:spcBef>
              <a:spcAft>
                <a:spcPts val="0"/>
              </a:spcAft>
              <a:buNone/>
            </a:pPr>
            <a:r>
              <a:rPr lang="en" sz="1050">
                <a:solidFill>
                  <a:schemeClr val="dk1"/>
                </a:solidFill>
                <a:latin typeface="Poppins"/>
                <a:ea typeface="Poppins"/>
                <a:cs typeface="Poppins"/>
                <a:sym typeface="Poppins"/>
              </a:rPr>
              <a:t>    </a:t>
            </a:r>
            <a:r>
              <a:rPr lang="en" sz="1050">
                <a:solidFill>
                  <a:schemeClr val="accent1"/>
                </a:solidFill>
                <a:latin typeface="Poppins"/>
                <a:ea typeface="Poppins"/>
                <a:cs typeface="Poppins"/>
                <a:sym typeface="Poppins"/>
              </a:rPr>
              <a:t>public static void </a:t>
            </a:r>
            <a:r>
              <a:rPr lang="en" sz="1050">
                <a:solidFill>
                  <a:schemeClr val="dk2"/>
                </a:solidFill>
                <a:latin typeface="Poppins"/>
                <a:ea typeface="Poppins"/>
                <a:cs typeface="Poppins"/>
                <a:sym typeface="Poppins"/>
              </a:rPr>
              <a:t>main</a:t>
            </a:r>
            <a:r>
              <a:rPr lang="en" sz="1050">
                <a:solidFill>
                  <a:schemeClr val="dk1"/>
                </a:solidFill>
                <a:latin typeface="Poppins"/>
                <a:ea typeface="Poppins"/>
                <a:cs typeface="Poppins"/>
                <a:sym typeface="Poppins"/>
              </a:rPr>
              <a:t>(String[] args) {</a:t>
            </a:r>
            <a:endParaRPr sz="1050">
              <a:solidFill>
                <a:schemeClr val="dk1"/>
              </a:solidFill>
              <a:latin typeface="Poppins"/>
              <a:ea typeface="Poppins"/>
              <a:cs typeface="Poppins"/>
              <a:sym typeface="Poppins"/>
            </a:endParaRPr>
          </a:p>
          <a:p>
            <a:pPr indent="0" lvl="0" marL="0" rtl="0" algn="l">
              <a:lnSpc>
                <a:spcPct val="125000"/>
              </a:lnSpc>
              <a:spcBef>
                <a:spcPts val="0"/>
              </a:spcBef>
              <a:spcAft>
                <a:spcPts val="0"/>
              </a:spcAft>
              <a:buNone/>
            </a:pPr>
            <a:r>
              <a:rPr lang="en" sz="1050">
                <a:solidFill>
                  <a:schemeClr val="dk1"/>
                </a:solidFill>
                <a:latin typeface="Poppins"/>
                <a:ea typeface="Poppins"/>
                <a:cs typeface="Poppins"/>
                <a:sym typeface="Poppins"/>
              </a:rPr>
              <a:t>        </a:t>
            </a:r>
            <a:r>
              <a:rPr lang="en" sz="1050">
                <a:solidFill>
                  <a:schemeClr val="lt2"/>
                </a:solidFill>
                <a:latin typeface="Poppins"/>
                <a:ea typeface="Poppins"/>
                <a:cs typeface="Poppins"/>
                <a:sym typeface="Poppins"/>
              </a:rPr>
              <a:t>Scanner</a:t>
            </a:r>
            <a:r>
              <a:rPr lang="en" sz="1050">
                <a:solidFill>
                  <a:schemeClr val="dk1"/>
                </a:solidFill>
                <a:latin typeface="Poppins"/>
                <a:ea typeface="Poppins"/>
                <a:cs typeface="Poppins"/>
                <a:sym typeface="Poppins"/>
              </a:rPr>
              <a:t> scanner = </a:t>
            </a:r>
            <a:r>
              <a:rPr lang="en" sz="1050">
                <a:solidFill>
                  <a:schemeClr val="accent1"/>
                </a:solidFill>
                <a:latin typeface="Poppins"/>
                <a:ea typeface="Poppins"/>
                <a:cs typeface="Poppins"/>
                <a:sym typeface="Poppins"/>
              </a:rPr>
              <a:t>new</a:t>
            </a:r>
            <a:r>
              <a:rPr lang="en" sz="1050">
                <a:solidFill>
                  <a:schemeClr val="dk1"/>
                </a:solidFill>
                <a:latin typeface="Poppins"/>
                <a:ea typeface="Poppins"/>
                <a:cs typeface="Poppins"/>
                <a:sym typeface="Poppins"/>
              </a:rPr>
              <a:t> </a:t>
            </a:r>
            <a:r>
              <a:rPr lang="en" sz="1050">
                <a:solidFill>
                  <a:schemeClr val="dk2"/>
                </a:solidFill>
                <a:latin typeface="Poppins"/>
                <a:ea typeface="Poppins"/>
                <a:cs typeface="Poppins"/>
                <a:sym typeface="Poppins"/>
              </a:rPr>
              <a:t>Scanner</a:t>
            </a:r>
            <a:r>
              <a:rPr lang="en" sz="1050">
                <a:solidFill>
                  <a:schemeClr val="dk1"/>
                </a:solidFill>
                <a:latin typeface="Poppins"/>
                <a:ea typeface="Poppins"/>
                <a:cs typeface="Poppins"/>
                <a:sym typeface="Poppins"/>
              </a:rPr>
              <a:t>(System.in);</a:t>
            </a:r>
            <a:endParaRPr sz="1050">
              <a:solidFill>
                <a:schemeClr val="dk1"/>
              </a:solidFill>
              <a:latin typeface="Poppins"/>
              <a:ea typeface="Poppins"/>
              <a:cs typeface="Poppins"/>
              <a:sym typeface="Poppins"/>
            </a:endParaRPr>
          </a:p>
          <a:p>
            <a:pPr indent="0" lvl="0" marL="0" rtl="0" algn="l">
              <a:lnSpc>
                <a:spcPct val="125000"/>
              </a:lnSpc>
              <a:spcBef>
                <a:spcPts val="0"/>
              </a:spcBef>
              <a:spcAft>
                <a:spcPts val="0"/>
              </a:spcAft>
              <a:buNone/>
            </a:pPr>
            <a:r>
              <a:rPr lang="en" sz="1050">
                <a:solidFill>
                  <a:schemeClr val="dk1"/>
                </a:solidFill>
                <a:latin typeface="Poppins"/>
                <a:ea typeface="Poppins"/>
                <a:cs typeface="Poppins"/>
                <a:sym typeface="Poppins"/>
              </a:rPr>
              <a:t>        </a:t>
            </a:r>
            <a:endParaRPr sz="1050">
              <a:solidFill>
                <a:schemeClr val="dk1"/>
              </a:solidFill>
              <a:latin typeface="Poppins"/>
              <a:ea typeface="Poppins"/>
              <a:cs typeface="Poppins"/>
              <a:sym typeface="Poppins"/>
            </a:endParaRPr>
          </a:p>
          <a:p>
            <a:pPr indent="0" lvl="0" marL="0" rtl="0" algn="l">
              <a:lnSpc>
                <a:spcPct val="125000"/>
              </a:lnSpc>
              <a:spcBef>
                <a:spcPts val="0"/>
              </a:spcBef>
              <a:spcAft>
                <a:spcPts val="0"/>
              </a:spcAft>
              <a:buNone/>
            </a:pPr>
            <a:r>
              <a:rPr lang="en" sz="1050">
                <a:solidFill>
                  <a:schemeClr val="dk1"/>
                </a:solidFill>
                <a:latin typeface="Poppins"/>
                <a:ea typeface="Poppins"/>
                <a:cs typeface="Poppins"/>
                <a:sym typeface="Poppins"/>
              </a:rPr>
              <a:t>        System.out.print(</a:t>
            </a:r>
            <a:r>
              <a:rPr lang="en" sz="1050">
                <a:solidFill>
                  <a:schemeClr val="lt2"/>
                </a:solidFill>
                <a:latin typeface="Poppins"/>
                <a:ea typeface="Poppins"/>
                <a:cs typeface="Poppins"/>
                <a:sym typeface="Poppins"/>
              </a:rPr>
              <a:t>“Enter first integer: "</a:t>
            </a:r>
            <a:r>
              <a:rPr lang="en" sz="1050">
                <a:solidFill>
                  <a:schemeClr val="dk1"/>
                </a:solidFill>
                <a:latin typeface="Poppins"/>
                <a:ea typeface="Poppins"/>
                <a:cs typeface="Poppins"/>
                <a:sym typeface="Poppins"/>
              </a:rPr>
              <a:t>);</a:t>
            </a:r>
            <a:endParaRPr sz="1050">
              <a:solidFill>
                <a:schemeClr val="dk1"/>
              </a:solidFill>
              <a:latin typeface="Poppins"/>
              <a:ea typeface="Poppins"/>
              <a:cs typeface="Poppins"/>
              <a:sym typeface="Poppins"/>
            </a:endParaRPr>
          </a:p>
          <a:p>
            <a:pPr indent="0" lvl="0" marL="0" rtl="0" algn="l">
              <a:lnSpc>
                <a:spcPct val="125000"/>
              </a:lnSpc>
              <a:spcBef>
                <a:spcPts val="0"/>
              </a:spcBef>
              <a:spcAft>
                <a:spcPts val="0"/>
              </a:spcAft>
              <a:buNone/>
            </a:pPr>
            <a:r>
              <a:rPr lang="en" sz="1050">
                <a:solidFill>
                  <a:schemeClr val="dk1"/>
                </a:solidFill>
                <a:latin typeface="Poppins"/>
                <a:ea typeface="Poppins"/>
                <a:cs typeface="Poppins"/>
                <a:sym typeface="Poppins"/>
              </a:rPr>
              <a:t>        </a:t>
            </a:r>
            <a:r>
              <a:rPr lang="en" sz="1050">
                <a:solidFill>
                  <a:schemeClr val="lt2"/>
                </a:solidFill>
                <a:latin typeface="Poppins"/>
                <a:ea typeface="Poppins"/>
                <a:cs typeface="Poppins"/>
                <a:sym typeface="Poppins"/>
              </a:rPr>
              <a:t>int</a:t>
            </a:r>
            <a:r>
              <a:rPr lang="en" sz="1050">
                <a:solidFill>
                  <a:schemeClr val="dk1"/>
                </a:solidFill>
                <a:latin typeface="Poppins"/>
                <a:ea typeface="Poppins"/>
                <a:cs typeface="Poppins"/>
                <a:sym typeface="Poppins"/>
              </a:rPr>
              <a:t> num1 = scanner.nextInt();</a:t>
            </a:r>
            <a:endParaRPr sz="1050">
              <a:solidFill>
                <a:schemeClr val="dk1"/>
              </a:solidFill>
              <a:latin typeface="Poppins"/>
              <a:ea typeface="Poppins"/>
              <a:cs typeface="Poppins"/>
              <a:sym typeface="Poppins"/>
            </a:endParaRPr>
          </a:p>
          <a:p>
            <a:pPr indent="0" lvl="0" marL="0" rtl="0" algn="l">
              <a:lnSpc>
                <a:spcPct val="125000"/>
              </a:lnSpc>
              <a:spcBef>
                <a:spcPts val="0"/>
              </a:spcBef>
              <a:spcAft>
                <a:spcPts val="0"/>
              </a:spcAft>
              <a:buNone/>
            </a:pPr>
            <a:r>
              <a:rPr lang="en" sz="1050">
                <a:solidFill>
                  <a:schemeClr val="dk1"/>
                </a:solidFill>
                <a:latin typeface="Poppins"/>
                <a:ea typeface="Poppins"/>
                <a:cs typeface="Poppins"/>
                <a:sym typeface="Poppins"/>
              </a:rPr>
              <a:t>        </a:t>
            </a:r>
            <a:endParaRPr sz="1050">
              <a:solidFill>
                <a:schemeClr val="dk1"/>
              </a:solidFill>
              <a:latin typeface="Poppins"/>
              <a:ea typeface="Poppins"/>
              <a:cs typeface="Poppins"/>
              <a:sym typeface="Poppins"/>
            </a:endParaRPr>
          </a:p>
          <a:p>
            <a:pPr indent="0" lvl="0" marL="0" rtl="0" algn="l">
              <a:lnSpc>
                <a:spcPct val="125000"/>
              </a:lnSpc>
              <a:spcBef>
                <a:spcPts val="0"/>
              </a:spcBef>
              <a:spcAft>
                <a:spcPts val="0"/>
              </a:spcAft>
              <a:buNone/>
            </a:pPr>
            <a:r>
              <a:rPr lang="en" sz="1050">
                <a:solidFill>
                  <a:schemeClr val="dk1"/>
                </a:solidFill>
                <a:latin typeface="Poppins"/>
                <a:ea typeface="Poppins"/>
                <a:cs typeface="Poppins"/>
                <a:sym typeface="Poppins"/>
              </a:rPr>
              <a:t>        System.out.print(</a:t>
            </a:r>
            <a:r>
              <a:rPr lang="en" sz="1050">
                <a:solidFill>
                  <a:schemeClr val="lt2"/>
                </a:solidFill>
                <a:latin typeface="Poppins"/>
                <a:ea typeface="Poppins"/>
                <a:cs typeface="Poppins"/>
                <a:sym typeface="Poppins"/>
              </a:rPr>
              <a:t>“Enter second integer: "</a:t>
            </a:r>
            <a:r>
              <a:rPr lang="en" sz="1050">
                <a:solidFill>
                  <a:schemeClr val="dk1"/>
                </a:solidFill>
                <a:latin typeface="Poppins"/>
                <a:ea typeface="Poppins"/>
                <a:cs typeface="Poppins"/>
                <a:sym typeface="Poppins"/>
              </a:rPr>
              <a:t>);</a:t>
            </a:r>
            <a:endParaRPr sz="1050">
              <a:solidFill>
                <a:schemeClr val="dk1"/>
              </a:solidFill>
              <a:latin typeface="Poppins"/>
              <a:ea typeface="Poppins"/>
              <a:cs typeface="Poppins"/>
              <a:sym typeface="Poppins"/>
            </a:endParaRPr>
          </a:p>
          <a:p>
            <a:pPr indent="0" lvl="0" marL="0" marR="0" rtl="0" algn="l">
              <a:lnSpc>
                <a:spcPct val="125000"/>
              </a:lnSpc>
              <a:spcBef>
                <a:spcPts val="0"/>
              </a:spcBef>
              <a:spcAft>
                <a:spcPts val="0"/>
              </a:spcAft>
              <a:buNone/>
            </a:pPr>
            <a:r>
              <a:rPr lang="en" sz="1050">
                <a:solidFill>
                  <a:schemeClr val="dk1"/>
                </a:solidFill>
                <a:latin typeface="Poppins"/>
                <a:ea typeface="Poppins"/>
                <a:cs typeface="Poppins"/>
                <a:sym typeface="Poppins"/>
              </a:rPr>
              <a:t>        </a:t>
            </a:r>
            <a:r>
              <a:rPr lang="en" sz="1050">
                <a:solidFill>
                  <a:schemeClr val="lt2"/>
                </a:solidFill>
                <a:latin typeface="Poppins"/>
                <a:ea typeface="Poppins"/>
                <a:cs typeface="Poppins"/>
                <a:sym typeface="Poppins"/>
              </a:rPr>
              <a:t>int</a:t>
            </a:r>
            <a:r>
              <a:rPr lang="en" sz="1050">
                <a:solidFill>
                  <a:schemeClr val="dk1"/>
                </a:solidFill>
                <a:latin typeface="Poppins"/>
                <a:ea typeface="Poppins"/>
                <a:cs typeface="Poppins"/>
                <a:sym typeface="Poppins"/>
              </a:rPr>
              <a:t> num2 = scanner.nextInt();</a:t>
            </a:r>
            <a:endParaRPr sz="1050">
              <a:solidFill>
                <a:schemeClr val="dk1"/>
              </a:solidFill>
              <a:latin typeface="Poppins"/>
              <a:ea typeface="Poppins"/>
              <a:cs typeface="Poppins"/>
              <a:sym typeface="Poppins"/>
            </a:endParaRPr>
          </a:p>
          <a:p>
            <a:pPr indent="0" lvl="0" marL="0" rtl="0" algn="l">
              <a:lnSpc>
                <a:spcPct val="125000"/>
              </a:lnSpc>
              <a:spcBef>
                <a:spcPts val="0"/>
              </a:spcBef>
              <a:spcAft>
                <a:spcPts val="0"/>
              </a:spcAft>
              <a:buNone/>
            </a:pPr>
            <a:r>
              <a:rPr lang="en" sz="1050">
                <a:solidFill>
                  <a:schemeClr val="dk1"/>
                </a:solidFill>
                <a:latin typeface="Poppins"/>
                <a:ea typeface="Poppins"/>
                <a:cs typeface="Poppins"/>
                <a:sym typeface="Poppins"/>
              </a:rPr>
              <a:t>        </a:t>
            </a:r>
            <a:endParaRPr sz="1050">
              <a:solidFill>
                <a:schemeClr val="dk1"/>
              </a:solidFill>
              <a:latin typeface="Poppins"/>
              <a:ea typeface="Poppins"/>
              <a:cs typeface="Poppins"/>
              <a:sym typeface="Poppins"/>
            </a:endParaRPr>
          </a:p>
          <a:p>
            <a:pPr indent="0" lvl="0" marL="0" rtl="0" algn="l">
              <a:lnSpc>
                <a:spcPct val="125000"/>
              </a:lnSpc>
              <a:spcBef>
                <a:spcPts val="0"/>
              </a:spcBef>
              <a:spcAft>
                <a:spcPts val="0"/>
              </a:spcAft>
              <a:buNone/>
            </a:pPr>
            <a:r>
              <a:rPr lang="en" sz="1050">
                <a:solidFill>
                  <a:schemeClr val="dk1"/>
                </a:solidFill>
                <a:latin typeface="Poppins"/>
                <a:ea typeface="Poppins"/>
                <a:cs typeface="Poppins"/>
                <a:sym typeface="Poppins"/>
              </a:rPr>
              <a:t>        System.out.println(</a:t>
            </a:r>
            <a:r>
              <a:rPr lang="en" sz="1050">
                <a:solidFill>
                  <a:schemeClr val="lt2"/>
                </a:solidFill>
                <a:latin typeface="Poppins"/>
                <a:ea typeface="Poppins"/>
                <a:cs typeface="Poppins"/>
                <a:sym typeface="Poppins"/>
              </a:rPr>
              <a:t>“Addition: "</a:t>
            </a:r>
            <a:r>
              <a:rPr lang="en" sz="1050">
                <a:solidFill>
                  <a:schemeClr val="dk1"/>
                </a:solidFill>
                <a:latin typeface="Poppins"/>
                <a:ea typeface="Poppins"/>
                <a:cs typeface="Poppins"/>
                <a:sym typeface="Poppins"/>
              </a:rPr>
              <a:t> +</a:t>
            </a:r>
            <a:r>
              <a:rPr lang="en" sz="1050">
                <a:solidFill>
                  <a:schemeClr val="lt2"/>
                </a:solidFill>
                <a:latin typeface="Poppins"/>
                <a:ea typeface="Poppins"/>
                <a:cs typeface="Poppins"/>
                <a:sym typeface="Poppins"/>
              </a:rPr>
              <a:t> </a:t>
            </a:r>
            <a:r>
              <a:rPr lang="en" sz="1050">
                <a:solidFill>
                  <a:schemeClr val="dk1"/>
                </a:solidFill>
                <a:latin typeface="Poppins"/>
                <a:ea typeface="Poppins"/>
                <a:cs typeface="Poppins"/>
                <a:sym typeface="Poppins"/>
              </a:rPr>
              <a:t>(num1 + num2));</a:t>
            </a:r>
            <a:endParaRPr sz="1050">
              <a:solidFill>
                <a:schemeClr val="dk1"/>
              </a:solidFill>
              <a:latin typeface="Poppins"/>
              <a:ea typeface="Poppins"/>
              <a:cs typeface="Poppins"/>
              <a:sym typeface="Poppins"/>
            </a:endParaRPr>
          </a:p>
          <a:p>
            <a:pPr indent="0" lvl="0" marL="0" rtl="0" algn="l">
              <a:lnSpc>
                <a:spcPct val="125000"/>
              </a:lnSpc>
              <a:spcBef>
                <a:spcPts val="0"/>
              </a:spcBef>
              <a:spcAft>
                <a:spcPts val="0"/>
              </a:spcAft>
              <a:buNone/>
            </a:pPr>
            <a:r>
              <a:rPr lang="en" sz="1050">
                <a:solidFill>
                  <a:schemeClr val="dk1"/>
                </a:solidFill>
                <a:latin typeface="Poppins"/>
                <a:ea typeface="Poppins"/>
                <a:cs typeface="Poppins"/>
                <a:sym typeface="Poppins"/>
              </a:rPr>
              <a:t>        System.out.println(</a:t>
            </a:r>
            <a:r>
              <a:rPr lang="en" sz="1050">
                <a:solidFill>
                  <a:schemeClr val="lt2"/>
                </a:solidFill>
                <a:latin typeface="Poppins"/>
                <a:ea typeface="Poppins"/>
                <a:cs typeface="Poppins"/>
                <a:sym typeface="Poppins"/>
              </a:rPr>
              <a:t>“Subtraction: " </a:t>
            </a:r>
            <a:r>
              <a:rPr lang="en" sz="1050">
                <a:solidFill>
                  <a:schemeClr val="dk1"/>
                </a:solidFill>
                <a:latin typeface="Poppins"/>
                <a:ea typeface="Poppins"/>
                <a:cs typeface="Poppins"/>
                <a:sym typeface="Poppins"/>
              </a:rPr>
              <a:t>+ (num1 - num2));</a:t>
            </a:r>
            <a:endParaRPr sz="1050">
              <a:solidFill>
                <a:schemeClr val="dk1"/>
              </a:solidFill>
              <a:latin typeface="Poppins"/>
              <a:ea typeface="Poppins"/>
              <a:cs typeface="Poppins"/>
              <a:sym typeface="Poppins"/>
            </a:endParaRPr>
          </a:p>
          <a:p>
            <a:pPr indent="0" lvl="0" marL="0" rtl="0" algn="l">
              <a:lnSpc>
                <a:spcPct val="125000"/>
              </a:lnSpc>
              <a:spcBef>
                <a:spcPts val="0"/>
              </a:spcBef>
              <a:spcAft>
                <a:spcPts val="0"/>
              </a:spcAft>
              <a:buNone/>
            </a:pPr>
            <a:r>
              <a:rPr lang="en" sz="1050">
                <a:solidFill>
                  <a:schemeClr val="dk1"/>
                </a:solidFill>
                <a:latin typeface="Poppins"/>
                <a:ea typeface="Poppins"/>
                <a:cs typeface="Poppins"/>
                <a:sym typeface="Poppins"/>
              </a:rPr>
              <a:t>        System.out.println(</a:t>
            </a:r>
            <a:r>
              <a:rPr lang="en" sz="1050">
                <a:solidFill>
                  <a:schemeClr val="lt2"/>
                </a:solidFill>
                <a:latin typeface="Poppins"/>
                <a:ea typeface="Poppins"/>
                <a:cs typeface="Poppins"/>
                <a:sym typeface="Poppins"/>
              </a:rPr>
              <a:t>”Multiplication:”</a:t>
            </a:r>
            <a:r>
              <a:rPr lang="en" sz="1050">
                <a:solidFill>
                  <a:schemeClr val="dk1"/>
                </a:solidFill>
                <a:latin typeface="Poppins"/>
                <a:ea typeface="Poppins"/>
                <a:cs typeface="Poppins"/>
                <a:sym typeface="Poppins"/>
              </a:rPr>
              <a:t> + (num1 * num2));</a:t>
            </a:r>
            <a:endParaRPr sz="1050">
              <a:solidFill>
                <a:schemeClr val="dk1"/>
              </a:solidFill>
              <a:latin typeface="Poppins"/>
              <a:ea typeface="Poppins"/>
              <a:cs typeface="Poppins"/>
              <a:sym typeface="Poppins"/>
            </a:endParaRPr>
          </a:p>
          <a:p>
            <a:pPr indent="0" lvl="0" marL="0" rtl="0" algn="l">
              <a:lnSpc>
                <a:spcPct val="125000"/>
              </a:lnSpc>
              <a:spcBef>
                <a:spcPts val="0"/>
              </a:spcBef>
              <a:spcAft>
                <a:spcPts val="0"/>
              </a:spcAft>
              <a:buNone/>
            </a:pPr>
            <a:r>
              <a:rPr lang="en" sz="1050">
                <a:solidFill>
                  <a:schemeClr val="dk1"/>
                </a:solidFill>
                <a:latin typeface="Poppins"/>
                <a:ea typeface="Poppins"/>
                <a:cs typeface="Poppins"/>
                <a:sym typeface="Poppins"/>
              </a:rPr>
              <a:t>        </a:t>
            </a:r>
            <a:r>
              <a:rPr lang="en" sz="1050">
                <a:solidFill>
                  <a:schemeClr val="accent1"/>
                </a:solidFill>
                <a:latin typeface="Poppins"/>
                <a:ea typeface="Poppins"/>
                <a:cs typeface="Poppins"/>
                <a:sym typeface="Poppins"/>
              </a:rPr>
              <a:t>if</a:t>
            </a:r>
            <a:r>
              <a:rPr lang="en" sz="1050">
                <a:solidFill>
                  <a:schemeClr val="dk1"/>
                </a:solidFill>
                <a:latin typeface="Poppins"/>
                <a:ea typeface="Poppins"/>
                <a:cs typeface="Poppins"/>
                <a:sym typeface="Poppins"/>
              </a:rPr>
              <a:t> (num2 != 0) {</a:t>
            </a:r>
            <a:endParaRPr sz="1050">
              <a:solidFill>
                <a:schemeClr val="dk1"/>
              </a:solidFill>
              <a:latin typeface="Poppins"/>
              <a:ea typeface="Poppins"/>
              <a:cs typeface="Poppins"/>
              <a:sym typeface="Poppins"/>
            </a:endParaRPr>
          </a:p>
          <a:p>
            <a:pPr indent="0" lvl="0" marL="0" rtl="0" algn="l">
              <a:lnSpc>
                <a:spcPct val="125000"/>
              </a:lnSpc>
              <a:spcBef>
                <a:spcPts val="0"/>
              </a:spcBef>
              <a:spcAft>
                <a:spcPts val="0"/>
              </a:spcAft>
              <a:buNone/>
            </a:pPr>
            <a:r>
              <a:rPr lang="en" sz="1050">
                <a:solidFill>
                  <a:schemeClr val="dk1"/>
                </a:solidFill>
                <a:latin typeface="Poppins"/>
                <a:ea typeface="Poppins"/>
                <a:cs typeface="Poppins"/>
                <a:sym typeface="Poppins"/>
              </a:rPr>
              <a:t>            System.out.println(</a:t>
            </a:r>
            <a:r>
              <a:rPr lang="en" sz="1050">
                <a:solidFill>
                  <a:schemeClr val="lt2"/>
                </a:solidFill>
                <a:latin typeface="Poppins"/>
                <a:ea typeface="Poppins"/>
                <a:cs typeface="Poppins"/>
                <a:sym typeface="Poppins"/>
              </a:rPr>
              <a:t>"Division: " </a:t>
            </a:r>
            <a:r>
              <a:rPr lang="en" sz="1050">
                <a:solidFill>
                  <a:schemeClr val="dk1"/>
                </a:solidFill>
                <a:latin typeface="Poppins"/>
                <a:ea typeface="Poppins"/>
                <a:cs typeface="Poppins"/>
                <a:sym typeface="Poppins"/>
              </a:rPr>
              <a:t>+ ((double) num1 / num2));</a:t>
            </a:r>
            <a:endParaRPr sz="1050">
              <a:solidFill>
                <a:schemeClr val="dk1"/>
              </a:solidFill>
              <a:latin typeface="Poppins"/>
              <a:ea typeface="Poppins"/>
              <a:cs typeface="Poppins"/>
              <a:sym typeface="Poppins"/>
            </a:endParaRPr>
          </a:p>
          <a:p>
            <a:pPr indent="0" lvl="0" marL="0" rtl="0" algn="l">
              <a:lnSpc>
                <a:spcPct val="125000"/>
              </a:lnSpc>
              <a:spcBef>
                <a:spcPts val="0"/>
              </a:spcBef>
              <a:spcAft>
                <a:spcPts val="0"/>
              </a:spcAft>
              <a:buNone/>
            </a:pPr>
            <a:r>
              <a:rPr lang="en" sz="1050">
                <a:solidFill>
                  <a:schemeClr val="dk1"/>
                </a:solidFill>
                <a:latin typeface="Poppins"/>
                <a:ea typeface="Poppins"/>
                <a:cs typeface="Poppins"/>
                <a:sym typeface="Poppins"/>
              </a:rPr>
              <a:t>        } </a:t>
            </a:r>
            <a:r>
              <a:rPr lang="en" sz="1050">
                <a:solidFill>
                  <a:schemeClr val="accent1"/>
                </a:solidFill>
                <a:latin typeface="Poppins"/>
                <a:ea typeface="Poppins"/>
                <a:cs typeface="Poppins"/>
                <a:sym typeface="Poppins"/>
              </a:rPr>
              <a:t>else</a:t>
            </a:r>
            <a:r>
              <a:rPr lang="en" sz="1050">
                <a:solidFill>
                  <a:schemeClr val="dk1"/>
                </a:solidFill>
                <a:latin typeface="Poppins"/>
                <a:ea typeface="Poppins"/>
                <a:cs typeface="Poppins"/>
                <a:sym typeface="Poppins"/>
              </a:rPr>
              <a:t> {</a:t>
            </a:r>
            <a:endParaRPr sz="1050">
              <a:solidFill>
                <a:schemeClr val="dk1"/>
              </a:solidFill>
              <a:latin typeface="Poppins"/>
              <a:ea typeface="Poppins"/>
              <a:cs typeface="Poppins"/>
              <a:sym typeface="Poppins"/>
            </a:endParaRPr>
          </a:p>
          <a:p>
            <a:pPr indent="0" lvl="0" marL="0" rtl="0" algn="l">
              <a:lnSpc>
                <a:spcPct val="125000"/>
              </a:lnSpc>
              <a:spcBef>
                <a:spcPts val="0"/>
              </a:spcBef>
              <a:spcAft>
                <a:spcPts val="0"/>
              </a:spcAft>
              <a:buNone/>
            </a:pPr>
            <a:r>
              <a:rPr lang="en" sz="1050">
                <a:solidFill>
                  <a:schemeClr val="dk1"/>
                </a:solidFill>
                <a:latin typeface="Poppins"/>
                <a:ea typeface="Poppins"/>
                <a:cs typeface="Poppins"/>
                <a:sym typeface="Poppins"/>
              </a:rPr>
              <a:t>            System.out.println(</a:t>
            </a:r>
            <a:r>
              <a:rPr lang="en" sz="1050">
                <a:solidFill>
                  <a:schemeClr val="lt2"/>
                </a:solidFill>
                <a:latin typeface="Poppins"/>
                <a:ea typeface="Poppins"/>
                <a:cs typeface="Poppins"/>
                <a:sym typeface="Poppins"/>
              </a:rPr>
              <a:t>"Division: Cannot divide by zero."</a:t>
            </a:r>
            <a:r>
              <a:rPr lang="en" sz="1050">
                <a:solidFill>
                  <a:schemeClr val="dk1"/>
                </a:solidFill>
                <a:latin typeface="Poppins"/>
                <a:ea typeface="Poppins"/>
                <a:cs typeface="Poppins"/>
                <a:sym typeface="Poppins"/>
              </a:rPr>
              <a:t>);</a:t>
            </a:r>
            <a:endParaRPr sz="1050">
              <a:solidFill>
                <a:schemeClr val="dk1"/>
              </a:solidFill>
              <a:latin typeface="Poppins"/>
              <a:ea typeface="Poppins"/>
              <a:cs typeface="Poppins"/>
              <a:sym typeface="Poppins"/>
            </a:endParaRPr>
          </a:p>
          <a:p>
            <a:pPr indent="0" lvl="0" marL="0" rtl="0" algn="l">
              <a:lnSpc>
                <a:spcPct val="125000"/>
              </a:lnSpc>
              <a:spcBef>
                <a:spcPts val="0"/>
              </a:spcBef>
              <a:spcAft>
                <a:spcPts val="0"/>
              </a:spcAft>
              <a:buNone/>
            </a:pPr>
            <a:r>
              <a:rPr lang="en" sz="1050">
                <a:solidFill>
                  <a:schemeClr val="dk1"/>
                </a:solidFill>
                <a:latin typeface="Poppins"/>
                <a:ea typeface="Poppins"/>
                <a:cs typeface="Poppins"/>
                <a:sym typeface="Poppins"/>
              </a:rPr>
              <a:t>        }</a:t>
            </a:r>
            <a:endParaRPr sz="1050">
              <a:solidFill>
                <a:schemeClr val="dk1"/>
              </a:solidFill>
              <a:latin typeface="Poppins"/>
              <a:ea typeface="Poppins"/>
              <a:cs typeface="Poppins"/>
              <a:sym typeface="Poppins"/>
            </a:endParaRPr>
          </a:p>
          <a:p>
            <a:pPr indent="0" lvl="0" marL="0" rtl="0" algn="l">
              <a:lnSpc>
                <a:spcPct val="125000"/>
              </a:lnSpc>
              <a:spcBef>
                <a:spcPts val="0"/>
              </a:spcBef>
              <a:spcAft>
                <a:spcPts val="0"/>
              </a:spcAft>
              <a:buNone/>
            </a:pPr>
            <a:r>
              <a:rPr lang="en" sz="1050">
                <a:solidFill>
                  <a:schemeClr val="dk1"/>
                </a:solidFill>
                <a:latin typeface="Poppins"/>
                <a:ea typeface="Poppins"/>
                <a:cs typeface="Poppins"/>
                <a:sym typeface="Poppins"/>
              </a:rPr>
              <a:t>    }</a:t>
            </a:r>
            <a:endParaRPr sz="1050">
              <a:solidFill>
                <a:schemeClr val="dk1"/>
              </a:solidFill>
              <a:latin typeface="Poppins"/>
              <a:ea typeface="Poppins"/>
              <a:cs typeface="Poppins"/>
              <a:sym typeface="Poppins"/>
            </a:endParaRPr>
          </a:p>
          <a:p>
            <a:pPr indent="0" lvl="0" marL="0" rtl="0" algn="l">
              <a:lnSpc>
                <a:spcPct val="125000"/>
              </a:lnSpc>
              <a:spcBef>
                <a:spcPts val="0"/>
              </a:spcBef>
              <a:spcAft>
                <a:spcPts val="0"/>
              </a:spcAft>
              <a:buNone/>
            </a:pPr>
            <a:r>
              <a:rPr lang="en" sz="1050">
                <a:solidFill>
                  <a:schemeClr val="dk1"/>
                </a:solidFill>
                <a:latin typeface="Poppins"/>
                <a:ea typeface="Poppins"/>
                <a:cs typeface="Poppins"/>
                <a:sym typeface="Poppins"/>
              </a:rPr>
              <a:t>}</a:t>
            </a:r>
            <a:endParaRPr sz="1050">
              <a:solidFill>
                <a:schemeClr val="dk1"/>
              </a:solidFill>
              <a:latin typeface="Poppins"/>
              <a:ea typeface="Poppins"/>
              <a:cs typeface="Poppins"/>
              <a:sym typeface="Poppins"/>
            </a:endParaRPr>
          </a:p>
          <a:p>
            <a:pPr indent="0" lvl="0" marL="0" rtl="0" algn="l">
              <a:lnSpc>
                <a:spcPct val="125000"/>
              </a:lnSpc>
              <a:spcBef>
                <a:spcPts val="0"/>
              </a:spcBef>
              <a:spcAft>
                <a:spcPts val="0"/>
              </a:spcAft>
              <a:buNone/>
            </a:pPr>
            <a:r>
              <a:t/>
            </a:r>
            <a:endParaRPr sz="1050">
              <a:solidFill>
                <a:schemeClr val="dk1"/>
              </a:solidFill>
              <a:latin typeface="Poppins"/>
              <a:ea typeface="Poppins"/>
              <a:cs typeface="Poppins"/>
              <a:sym typeface="Poppins"/>
            </a:endParaRPr>
          </a:p>
          <a:p>
            <a:pPr indent="0" lvl="0" marL="0" rtl="0" algn="l">
              <a:lnSpc>
                <a:spcPct val="125000"/>
              </a:lnSpc>
              <a:spcBef>
                <a:spcPts val="0"/>
              </a:spcBef>
              <a:spcAft>
                <a:spcPts val="0"/>
              </a:spcAft>
              <a:buNone/>
            </a:pPr>
            <a:r>
              <a:t/>
            </a:r>
            <a:endParaRPr sz="1050">
              <a:solidFill>
                <a:schemeClr val="dk1"/>
              </a:solidFill>
              <a:latin typeface="Poppins"/>
              <a:ea typeface="Poppins"/>
              <a:cs typeface="Poppins"/>
              <a:sym typeface="Poppins"/>
            </a:endParaRPr>
          </a:p>
          <a:p>
            <a:pPr indent="0" lvl="0" marL="0" rtl="0" algn="l">
              <a:lnSpc>
                <a:spcPct val="125000"/>
              </a:lnSpc>
              <a:spcBef>
                <a:spcPts val="0"/>
              </a:spcBef>
              <a:spcAft>
                <a:spcPts val="0"/>
              </a:spcAft>
              <a:buNone/>
            </a:pPr>
            <a:r>
              <a:t/>
            </a:r>
            <a:endParaRPr sz="1050">
              <a:solidFill>
                <a:schemeClr val="dk1"/>
              </a:solidFill>
              <a:latin typeface="Poppins"/>
              <a:ea typeface="Poppins"/>
              <a:cs typeface="Poppins"/>
              <a:sym typeface="Poppins"/>
            </a:endParaRPr>
          </a:p>
        </p:txBody>
      </p:sp>
      <p:sp>
        <p:nvSpPr>
          <p:cNvPr id="2557" name="Google Shape;2557;p95"/>
          <p:cNvSpPr txBox="1"/>
          <p:nvPr>
            <p:ph type="title"/>
          </p:nvPr>
        </p:nvSpPr>
        <p:spPr>
          <a:xfrm>
            <a:off x="725450" y="161450"/>
            <a:ext cx="22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1" name="Shape 2561"/>
        <p:cNvGrpSpPr/>
        <p:nvPr/>
      </p:nvGrpSpPr>
      <p:grpSpPr>
        <a:xfrm>
          <a:off x="0" y="0"/>
          <a:ext cx="0" cy="0"/>
          <a:chOff x="0" y="0"/>
          <a:chExt cx="0" cy="0"/>
        </a:xfrm>
      </p:grpSpPr>
      <p:sp>
        <p:nvSpPr>
          <p:cNvPr id="2562" name="Google Shape;2562;p9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2: </a:t>
            </a:r>
            <a:endParaRPr/>
          </a:p>
        </p:txBody>
      </p:sp>
      <p:sp>
        <p:nvSpPr>
          <p:cNvPr id="2563" name="Google Shape;2563;p96"/>
          <p:cNvSpPr txBox="1"/>
          <p:nvPr/>
        </p:nvSpPr>
        <p:spPr>
          <a:xfrm>
            <a:off x="747725" y="1212225"/>
            <a:ext cx="7454700" cy="320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Poppins"/>
                <a:ea typeface="Poppins"/>
                <a:cs typeface="Poppins"/>
                <a:sym typeface="Poppins"/>
              </a:rPr>
              <a:t> Create a program (call class TemperatureConverter) that converts temperatures from Celsius to Fahrenheit and vice versa.</a:t>
            </a:r>
            <a:endParaRPr sz="1600">
              <a:solidFill>
                <a:schemeClr val="dk1"/>
              </a:solidFill>
              <a:latin typeface="Poppins"/>
              <a:ea typeface="Poppins"/>
              <a:cs typeface="Poppins"/>
              <a:sym typeface="Poppins"/>
            </a:endParaRPr>
          </a:p>
          <a:p>
            <a:pPr indent="0" lvl="0" marL="0" rtl="0" algn="ctr">
              <a:spcBef>
                <a:spcPts val="0"/>
              </a:spcBef>
              <a:spcAft>
                <a:spcPts val="0"/>
              </a:spcAft>
              <a:buNone/>
            </a:pPr>
            <a:r>
              <a:t/>
            </a:r>
            <a:endParaRPr sz="1600">
              <a:solidFill>
                <a:schemeClr val="dk1"/>
              </a:solidFill>
              <a:latin typeface="Poppins"/>
              <a:ea typeface="Poppins"/>
              <a:cs typeface="Poppins"/>
              <a:sym typeface="Poppins"/>
            </a:endParaRPr>
          </a:p>
          <a:p>
            <a:pPr indent="0" lvl="0" marL="0" rtl="0" algn="ctr">
              <a:spcBef>
                <a:spcPts val="0"/>
              </a:spcBef>
              <a:spcAft>
                <a:spcPts val="0"/>
              </a:spcAft>
              <a:buNone/>
            </a:pPr>
            <a:r>
              <a:t/>
            </a:r>
            <a:endParaRPr sz="1600">
              <a:solidFill>
                <a:schemeClr val="dk1"/>
              </a:solidFill>
              <a:latin typeface="Poppins"/>
              <a:ea typeface="Poppins"/>
              <a:cs typeface="Poppins"/>
              <a:sym typeface="Poppins"/>
            </a:endParaRPr>
          </a:p>
          <a:p>
            <a:pPr indent="0" lvl="0" marL="0" rtl="0" algn="ctr">
              <a:spcBef>
                <a:spcPts val="0"/>
              </a:spcBef>
              <a:spcAft>
                <a:spcPts val="0"/>
              </a:spcAft>
              <a:buNone/>
            </a:pPr>
            <a:r>
              <a:t/>
            </a:r>
            <a:endParaRPr sz="1600">
              <a:solidFill>
                <a:schemeClr val="dk1"/>
              </a:solidFill>
              <a:latin typeface="Poppins"/>
              <a:ea typeface="Poppins"/>
              <a:cs typeface="Poppins"/>
              <a:sym typeface="Poppins"/>
            </a:endParaRPr>
          </a:p>
          <a:p>
            <a:pPr indent="0" lvl="0" marL="0" rtl="0" algn="ctr">
              <a:spcBef>
                <a:spcPts val="0"/>
              </a:spcBef>
              <a:spcAft>
                <a:spcPts val="0"/>
              </a:spcAft>
              <a:buNone/>
            </a:pPr>
            <a:r>
              <a:rPr b="1" lang="en" sz="1600">
                <a:solidFill>
                  <a:schemeClr val="dk1"/>
                </a:solidFill>
                <a:latin typeface="Poppins"/>
                <a:ea typeface="Poppins"/>
                <a:cs typeface="Poppins"/>
                <a:sym typeface="Poppins"/>
              </a:rPr>
              <a:t>Hints</a:t>
            </a:r>
            <a:r>
              <a:rPr lang="en" sz="1600">
                <a:solidFill>
                  <a:schemeClr val="dk1"/>
                </a:solidFill>
                <a:latin typeface="Poppins"/>
                <a:ea typeface="Poppins"/>
                <a:cs typeface="Poppins"/>
                <a:sym typeface="Poppins"/>
              </a:rPr>
              <a:t>: Ask for user input using a scanner, create methods that convert C -&gt; F and F -&gt; C</a:t>
            </a:r>
            <a:endParaRPr sz="1600">
              <a:solidFill>
                <a:schemeClr val="dk1"/>
              </a:solidFill>
              <a:latin typeface="Poppins"/>
              <a:ea typeface="Poppins"/>
              <a:cs typeface="Poppins"/>
              <a:sym typeface="Poppins"/>
            </a:endParaRPr>
          </a:p>
          <a:p>
            <a:pPr indent="0" lvl="0" marL="0" rtl="0" algn="ctr">
              <a:spcBef>
                <a:spcPts val="0"/>
              </a:spcBef>
              <a:spcAft>
                <a:spcPts val="0"/>
              </a:spcAft>
              <a:buNone/>
            </a:pPr>
            <a:r>
              <a:t/>
            </a:r>
            <a:endParaRPr sz="1600">
              <a:solidFill>
                <a:schemeClr val="dk1"/>
              </a:solidFill>
              <a:latin typeface="Poppins"/>
              <a:ea typeface="Poppins"/>
              <a:cs typeface="Poppins"/>
              <a:sym typeface="Poppins"/>
            </a:endParaRPr>
          </a:p>
          <a:p>
            <a:pPr indent="0" lvl="0" marL="0" rtl="0" algn="ctr">
              <a:spcBef>
                <a:spcPts val="0"/>
              </a:spcBef>
              <a:spcAft>
                <a:spcPts val="0"/>
              </a:spcAft>
              <a:buNone/>
            </a:pPr>
            <a:r>
              <a:rPr b="1" lang="en" sz="1600">
                <a:solidFill>
                  <a:schemeClr val="dk1"/>
                </a:solidFill>
                <a:latin typeface="Poppins"/>
                <a:ea typeface="Poppins"/>
                <a:cs typeface="Poppins"/>
                <a:sym typeface="Poppins"/>
              </a:rPr>
              <a:t>Formulas: </a:t>
            </a:r>
            <a:endParaRPr b="1" sz="1600">
              <a:solidFill>
                <a:schemeClr val="dk1"/>
              </a:solidFill>
              <a:latin typeface="Poppins"/>
              <a:ea typeface="Poppins"/>
              <a:cs typeface="Poppins"/>
              <a:sym typeface="Poppins"/>
            </a:endParaRPr>
          </a:p>
          <a:p>
            <a:pPr indent="0" lvl="0" marL="0" rtl="0" algn="ctr">
              <a:spcBef>
                <a:spcPts val="0"/>
              </a:spcBef>
              <a:spcAft>
                <a:spcPts val="0"/>
              </a:spcAft>
              <a:buNone/>
            </a:pPr>
            <a:r>
              <a:t/>
            </a:r>
            <a:endParaRPr b="1" sz="1600">
              <a:solidFill>
                <a:schemeClr val="dk1"/>
              </a:solidFill>
              <a:latin typeface="Poppins"/>
              <a:ea typeface="Poppins"/>
              <a:cs typeface="Poppins"/>
              <a:sym typeface="Poppins"/>
            </a:endParaRPr>
          </a:p>
          <a:p>
            <a:pPr indent="0" lvl="0" marL="0" rtl="0" algn="ctr">
              <a:spcBef>
                <a:spcPts val="0"/>
              </a:spcBef>
              <a:spcAft>
                <a:spcPts val="0"/>
              </a:spcAft>
              <a:buNone/>
            </a:pPr>
            <a:r>
              <a:rPr lang="en" sz="1600">
                <a:solidFill>
                  <a:schemeClr val="dk1"/>
                </a:solidFill>
                <a:latin typeface="Poppins"/>
                <a:ea typeface="Poppins"/>
                <a:cs typeface="Poppins"/>
                <a:sym typeface="Poppins"/>
              </a:rPr>
              <a:t>°F = (9/5) °C+32.</a:t>
            </a:r>
            <a:endParaRPr sz="1600">
              <a:solidFill>
                <a:schemeClr val="dk1"/>
              </a:solidFill>
              <a:latin typeface="Poppins"/>
              <a:ea typeface="Poppins"/>
              <a:cs typeface="Poppins"/>
              <a:sym typeface="Poppins"/>
            </a:endParaRPr>
          </a:p>
          <a:p>
            <a:pPr indent="0" lvl="0" marL="0" rtl="0" algn="ctr">
              <a:spcBef>
                <a:spcPts val="0"/>
              </a:spcBef>
              <a:spcAft>
                <a:spcPts val="0"/>
              </a:spcAft>
              <a:buNone/>
            </a:pPr>
            <a:r>
              <a:rPr lang="en" sz="1600">
                <a:solidFill>
                  <a:schemeClr val="dk1"/>
                </a:solidFill>
                <a:latin typeface="Poppins"/>
                <a:ea typeface="Poppins"/>
                <a:cs typeface="Poppins"/>
                <a:sym typeface="Poppins"/>
              </a:rPr>
              <a:t>°C = (°F - 32) × 5/9</a:t>
            </a:r>
            <a:endParaRPr sz="1600">
              <a:solidFill>
                <a:schemeClr val="dk1"/>
              </a:solidFill>
              <a:latin typeface="Poppins"/>
              <a:ea typeface="Poppins"/>
              <a:cs typeface="Poppins"/>
              <a:sym typeface="Poppins"/>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7" name="Shape 2567"/>
        <p:cNvGrpSpPr/>
        <p:nvPr/>
      </p:nvGrpSpPr>
      <p:grpSpPr>
        <a:xfrm>
          <a:off x="0" y="0"/>
          <a:ext cx="0" cy="0"/>
          <a:chOff x="0" y="0"/>
          <a:chExt cx="0" cy="0"/>
        </a:xfrm>
      </p:grpSpPr>
      <p:sp>
        <p:nvSpPr>
          <p:cNvPr id="2568" name="Google Shape;2568;p97"/>
          <p:cNvSpPr txBox="1"/>
          <p:nvPr/>
        </p:nvSpPr>
        <p:spPr>
          <a:xfrm>
            <a:off x="3161850" y="161450"/>
            <a:ext cx="5210400" cy="47667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chemeClr val="accent1"/>
                </a:solidFill>
                <a:latin typeface="Poppins"/>
                <a:ea typeface="Poppins"/>
                <a:cs typeface="Poppins"/>
                <a:sym typeface="Poppins"/>
              </a:rPr>
              <a:t>import</a:t>
            </a:r>
            <a:r>
              <a:rPr lang="en" sz="1050">
                <a:solidFill>
                  <a:schemeClr val="dk1"/>
                </a:solidFill>
                <a:latin typeface="Poppins"/>
                <a:ea typeface="Poppins"/>
                <a:cs typeface="Poppins"/>
                <a:sym typeface="Poppins"/>
              </a:rPr>
              <a:t> java.util.Scanner;</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050">
                <a:solidFill>
                  <a:schemeClr val="accent1"/>
                </a:solidFill>
                <a:latin typeface="Poppins"/>
                <a:ea typeface="Poppins"/>
                <a:cs typeface="Poppins"/>
                <a:sym typeface="Poppins"/>
              </a:rPr>
              <a:t>public class</a:t>
            </a:r>
            <a:r>
              <a:rPr lang="en" sz="1050">
                <a:solidFill>
                  <a:schemeClr val="dk1"/>
                </a:solidFill>
                <a:latin typeface="Poppins"/>
                <a:ea typeface="Poppins"/>
                <a:cs typeface="Poppins"/>
                <a:sym typeface="Poppins"/>
              </a:rPr>
              <a:t> </a:t>
            </a:r>
            <a:r>
              <a:rPr lang="en" sz="1050">
                <a:solidFill>
                  <a:schemeClr val="dk2"/>
                </a:solidFill>
                <a:latin typeface="Poppins"/>
                <a:ea typeface="Poppins"/>
                <a:cs typeface="Poppins"/>
                <a:sym typeface="Poppins"/>
              </a:rPr>
              <a:t>TemperatureConverter</a:t>
            </a:r>
            <a:r>
              <a:rPr lang="en" sz="1050">
                <a:solidFill>
                  <a:schemeClr val="dk1"/>
                </a:solidFill>
                <a:latin typeface="Poppins"/>
                <a:ea typeface="Poppins"/>
                <a:cs typeface="Poppins"/>
                <a:sym typeface="Poppins"/>
              </a:rPr>
              <a:t> {</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050">
                <a:solidFill>
                  <a:schemeClr val="dk1"/>
                </a:solidFill>
                <a:latin typeface="Poppins"/>
                <a:ea typeface="Poppins"/>
                <a:cs typeface="Poppins"/>
                <a:sym typeface="Poppins"/>
              </a:rPr>
              <a:t>    </a:t>
            </a:r>
            <a:r>
              <a:rPr lang="en" sz="1050">
                <a:solidFill>
                  <a:schemeClr val="accent1"/>
                </a:solidFill>
                <a:latin typeface="Poppins"/>
                <a:ea typeface="Poppins"/>
                <a:cs typeface="Poppins"/>
                <a:sym typeface="Poppins"/>
              </a:rPr>
              <a:t>public static void</a:t>
            </a:r>
            <a:r>
              <a:rPr lang="en" sz="1050">
                <a:solidFill>
                  <a:schemeClr val="dk1"/>
                </a:solidFill>
                <a:latin typeface="Poppins"/>
                <a:ea typeface="Poppins"/>
                <a:cs typeface="Poppins"/>
                <a:sym typeface="Poppins"/>
              </a:rPr>
              <a:t> </a:t>
            </a:r>
            <a:r>
              <a:rPr lang="en" sz="1050">
                <a:solidFill>
                  <a:schemeClr val="dk2"/>
                </a:solidFill>
                <a:latin typeface="Poppins"/>
                <a:ea typeface="Poppins"/>
                <a:cs typeface="Poppins"/>
                <a:sym typeface="Poppins"/>
              </a:rPr>
              <a:t>main</a:t>
            </a:r>
            <a:r>
              <a:rPr lang="en" sz="1050">
                <a:solidFill>
                  <a:schemeClr val="dk1"/>
                </a:solidFill>
                <a:latin typeface="Poppins"/>
                <a:ea typeface="Poppins"/>
                <a:cs typeface="Poppins"/>
                <a:sym typeface="Poppins"/>
              </a:rPr>
              <a:t>(String[] args) {</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050">
                <a:solidFill>
                  <a:schemeClr val="dk1"/>
                </a:solidFill>
                <a:latin typeface="Poppins"/>
                <a:ea typeface="Poppins"/>
                <a:cs typeface="Poppins"/>
                <a:sym typeface="Poppins"/>
              </a:rPr>
              <a:t>        </a:t>
            </a:r>
            <a:r>
              <a:rPr lang="en" sz="1050">
                <a:solidFill>
                  <a:schemeClr val="lt2"/>
                </a:solidFill>
                <a:latin typeface="Poppins"/>
                <a:ea typeface="Poppins"/>
                <a:cs typeface="Poppins"/>
                <a:sym typeface="Poppins"/>
              </a:rPr>
              <a:t>Scanner</a:t>
            </a:r>
            <a:r>
              <a:rPr lang="en" sz="1050">
                <a:solidFill>
                  <a:schemeClr val="dk1"/>
                </a:solidFill>
                <a:latin typeface="Poppins"/>
                <a:ea typeface="Poppins"/>
                <a:cs typeface="Poppins"/>
                <a:sym typeface="Poppins"/>
              </a:rPr>
              <a:t> scanner = </a:t>
            </a:r>
            <a:r>
              <a:rPr lang="en" sz="1050">
                <a:solidFill>
                  <a:schemeClr val="accent1"/>
                </a:solidFill>
                <a:latin typeface="Poppins"/>
                <a:ea typeface="Poppins"/>
                <a:cs typeface="Poppins"/>
                <a:sym typeface="Poppins"/>
              </a:rPr>
              <a:t>new</a:t>
            </a:r>
            <a:r>
              <a:rPr lang="en" sz="1050">
                <a:solidFill>
                  <a:schemeClr val="dk1"/>
                </a:solidFill>
                <a:latin typeface="Poppins"/>
                <a:ea typeface="Poppins"/>
                <a:cs typeface="Poppins"/>
                <a:sym typeface="Poppins"/>
              </a:rPr>
              <a:t> </a:t>
            </a:r>
            <a:r>
              <a:rPr lang="en" sz="1050">
                <a:solidFill>
                  <a:schemeClr val="dk2"/>
                </a:solidFill>
                <a:latin typeface="Poppins"/>
                <a:ea typeface="Poppins"/>
                <a:cs typeface="Poppins"/>
                <a:sym typeface="Poppins"/>
              </a:rPr>
              <a:t>Scanner</a:t>
            </a:r>
            <a:r>
              <a:rPr lang="en" sz="1050">
                <a:solidFill>
                  <a:schemeClr val="dk1"/>
                </a:solidFill>
                <a:latin typeface="Poppins"/>
                <a:ea typeface="Poppins"/>
                <a:cs typeface="Poppins"/>
                <a:sym typeface="Poppins"/>
              </a:rPr>
              <a:t>(System.in);</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050">
                <a:solidFill>
                  <a:schemeClr val="dk1"/>
                </a:solidFill>
                <a:latin typeface="Poppins"/>
                <a:ea typeface="Poppins"/>
                <a:cs typeface="Poppins"/>
                <a:sym typeface="Poppins"/>
              </a:rPr>
              <a:t>        </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050">
                <a:solidFill>
                  <a:schemeClr val="dk1"/>
                </a:solidFill>
                <a:latin typeface="Poppins"/>
                <a:ea typeface="Poppins"/>
                <a:cs typeface="Poppins"/>
                <a:sym typeface="Poppins"/>
              </a:rPr>
              <a:t>        System.out.print(</a:t>
            </a:r>
            <a:r>
              <a:rPr lang="en" sz="1050">
                <a:solidFill>
                  <a:schemeClr val="lt2"/>
                </a:solidFill>
                <a:latin typeface="Poppins"/>
                <a:ea typeface="Poppins"/>
                <a:cs typeface="Poppins"/>
                <a:sym typeface="Poppins"/>
              </a:rPr>
              <a:t>"Enter temperature in Celsius: "</a:t>
            </a:r>
            <a:r>
              <a:rPr lang="en" sz="1050">
                <a:solidFill>
                  <a:schemeClr val="dk1"/>
                </a:solidFill>
                <a:latin typeface="Poppins"/>
                <a:ea typeface="Poppins"/>
                <a:cs typeface="Poppins"/>
                <a:sym typeface="Poppins"/>
              </a:rPr>
              <a:t>);</a:t>
            </a:r>
            <a:endParaRPr sz="1050">
              <a:solidFill>
                <a:schemeClr val="dk1"/>
              </a:solidFill>
              <a:latin typeface="Poppins"/>
              <a:ea typeface="Poppins"/>
              <a:cs typeface="Poppins"/>
              <a:sym typeface="Poppins"/>
            </a:endParaRPr>
          </a:p>
          <a:p>
            <a:pPr indent="0" lvl="0" marL="0" marR="0" rtl="0" algn="l">
              <a:lnSpc>
                <a:spcPct val="115000"/>
              </a:lnSpc>
              <a:spcBef>
                <a:spcPts val="0"/>
              </a:spcBef>
              <a:spcAft>
                <a:spcPts val="0"/>
              </a:spcAft>
              <a:buNone/>
            </a:pPr>
            <a:r>
              <a:rPr lang="en" sz="1050">
                <a:solidFill>
                  <a:schemeClr val="dk1"/>
                </a:solidFill>
                <a:latin typeface="Poppins"/>
                <a:ea typeface="Poppins"/>
                <a:cs typeface="Poppins"/>
                <a:sym typeface="Poppins"/>
              </a:rPr>
              <a:t>        </a:t>
            </a:r>
            <a:r>
              <a:rPr lang="en" sz="1050">
                <a:solidFill>
                  <a:schemeClr val="lt2"/>
                </a:solidFill>
                <a:latin typeface="Poppins"/>
                <a:ea typeface="Poppins"/>
                <a:cs typeface="Poppins"/>
                <a:sym typeface="Poppins"/>
              </a:rPr>
              <a:t>double</a:t>
            </a:r>
            <a:r>
              <a:rPr lang="en" sz="1050">
                <a:solidFill>
                  <a:schemeClr val="dk1"/>
                </a:solidFill>
                <a:latin typeface="Poppins"/>
                <a:ea typeface="Poppins"/>
                <a:cs typeface="Poppins"/>
                <a:sym typeface="Poppins"/>
              </a:rPr>
              <a:t> celsius = scanner.nextDouble();</a:t>
            </a:r>
            <a:endParaRPr sz="1050">
              <a:solidFill>
                <a:schemeClr val="dk1"/>
              </a:solidFill>
              <a:latin typeface="Poppins"/>
              <a:ea typeface="Poppins"/>
              <a:cs typeface="Poppins"/>
              <a:sym typeface="Poppins"/>
            </a:endParaRPr>
          </a:p>
          <a:p>
            <a:pPr indent="0" lvl="0" marL="0" marR="0" rtl="0" algn="l">
              <a:lnSpc>
                <a:spcPct val="115000"/>
              </a:lnSpc>
              <a:spcBef>
                <a:spcPts val="0"/>
              </a:spcBef>
              <a:spcAft>
                <a:spcPts val="0"/>
              </a:spcAft>
              <a:buNone/>
            </a:pPr>
            <a:r>
              <a:rPr lang="en" sz="1050">
                <a:solidFill>
                  <a:schemeClr val="dk1"/>
                </a:solidFill>
                <a:latin typeface="Poppins"/>
                <a:ea typeface="Poppins"/>
                <a:cs typeface="Poppins"/>
                <a:sym typeface="Poppins"/>
              </a:rPr>
              <a:t>        </a:t>
            </a:r>
            <a:r>
              <a:rPr lang="en" sz="1050">
                <a:solidFill>
                  <a:schemeClr val="lt2"/>
                </a:solidFill>
                <a:latin typeface="Poppins"/>
                <a:ea typeface="Poppins"/>
                <a:cs typeface="Poppins"/>
                <a:sym typeface="Poppins"/>
              </a:rPr>
              <a:t>double</a:t>
            </a:r>
            <a:r>
              <a:rPr lang="en" sz="1050">
                <a:solidFill>
                  <a:schemeClr val="dk1"/>
                </a:solidFill>
                <a:latin typeface="Poppins"/>
                <a:ea typeface="Poppins"/>
                <a:cs typeface="Poppins"/>
                <a:sym typeface="Poppins"/>
              </a:rPr>
              <a:t> fahrenheit = </a:t>
            </a:r>
            <a:r>
              <a:rPr lang="en" sz="1050">
                <a:solidFill>
                  <a:schemeClr val="dk2"/>
                </a:solidFill>
                <a:latin typeface="Poppins"/>
                <a:ea typeface="Poppins"/>
                <a:cs typeface="Poppins"/>
                <a:sym typeface="Poppins"/>
              </a:rPr>
              <a:t>celsiusToFahrenheit</a:t>
            </a:r>
            <a:r>
              <a:rPr lang="en" sz="1050">
                <a:solidFill>
                  <a:schemeClr val="dk1"/>
                </a:solidFill>
                <a:latin typeface="Poppins"/>
                <a:ea typeface="Poppins"/>
                <a:cs typeface="Poppins"/>
                <a:sym typeface="Poppins"/>
              </a:rPr>
              <a:t>(celsius);</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050">
                <a:solidFill>
                  <a:schemeClr val="dk1"/>
                </a:solidFill>
                <a:latin typeface="Poppins"/>
                <a:ea typeface="Poppins"/>
                <a:cs typeface="Poppins"/>
                <a:sym typeface="Poppins"/>
              </a:rPr>
              <a:t>        System.out.println(celsius +</a:t>
            </a:r>
            <a:r>
              <a:rPr lang="en" sz="1050">
                <a:solidFill>
                  <a:schemeClr val="lt2"/>
                </a:solidFill>
                <a:latin typeface="Poppins"/>
                <a:ea typeface="Poppins"/>
                <a:cs typeface="Poppins"/>
                <a:sym typeface="Poppins"/>
              </a:rPr>
              <a:t> "°C is " </a:t>
            </a:r>
            <a:r>
              <a:rPr lang="en" sz="1050">
                <a:solidFill>
                  <a:schemeClr val="dk1"/>
                </a:solidFill>
                <a:latin typeface="Poppins"/>
                <a:ea typeface="Poppins"/>
                <a:cs typeface="Poppins"/>
                <a:sym typeface="Poppins"/>
              </a:rPr>
              <a:t>+ fahrenheit +</a:t>
            </a:r>
            <a:r>
              <a:rPr lang="en" sz="1050">
                <a:solidFill>
                  <a:schemeClr val="lt2"/>
                </a:solidFill>
                <a:latin typeface="Poppins"/>
                <a:ea typeface="Poppins"/>
                <a:cs typeface="Poppins"/>
                <a:sym typeface="Poppins"/>
              </a:rPr>
              <a:t> "°F"</a:t>
            </a:r>
            <a:r>
              <a:rPr lang="en" sz="1050">
                <a:solidFill>
                  <a:schemeClr val="dk1"/>
                </a:solidFill>
                <a:latin typeface="Poppins"/>
                <a:ea typeface="Poppins"/>
                <a:cs typeface="Poppins"/>
                <a:sym typeface="Poppins"/>
              </a:rPr>
              <a:t>);</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050">
                <a:solidFill>
                  <a:schemeClr val="dk1"/>
                </a:solidFill>
                <a:latin typeface="Poppins"/>
                <a:ea typeface="Poppins"/>
                <a:cs typeface="Poppins"/>
                <a:sym typeface="Poppins"/>
              </a:rPr>
              <a:t>        System.out.print(</a:t>
            </a:r>
            <a:r>
              <a:rPr lang="en" sz="1050">
                <a:solidFill>
                  <a:schemeClr val="lt2"/>
                </a:solidFill>
                <a:latin typeface="Poppins"/>
                <a:ea typeface="Poppins"/>
                <a:cs typeface="Poppins"/>
                <a:sym typeface="Poppins"/>
              </a:rPr>
              <a:t>"Enter temperature in Fahrenheit: "</a:t>
            </a:r>
            <a:r>
              <a:rPr lang="en" sz="1050">
                <a:solidFill>
                  <a:schemeClr val="dk1"/>
                </a:solidFill>
                <a:latin typeface="Poppins"/>
                <a:ea typeface="Poppins"/>
                <a:cs typeface="Poppins"/>
                <a:sym typeface="Poppins"/>
              </a:rPr>
              <a:t>);</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050">
                <a:solidFill>
                  <a:schemeClr val="dk1"/>
                </a:solidFill>
                <a:latin typeface="Poppins"/>
                <a:ea typeface="Poppins"/>
                <a:cs typeface="Poppins"/>
                <a:sym typeface="Poppins"/>
              </a:rPr>
              <a:t>        fahrenheit = scanner.nextDouble();</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050">
                <a:solidFill>
                  <a:schemeClr val="dk1"/>
                </a:solidFill>
                <a:latin typeface="Poppins"/>
                <a:ea typeface="Poppins"/>
                <a:cs typeface="Poppins"/>
                <a:sym typeface="Poppins"/>
              </a:rPr>
              <a:t>        celsius = </a:t>
            </a:r>
            <a:r>
              <a:rPr lang="en" sz="1050">
                <a:solidFill>
                  <a:schemeClr val="dk2"/>
                </a:solidFill>
                <a:latin typeface="Poppins"/>
                <a:ea typeface="Poppins"/>
                <a:cs typeface="Poppins"/>
                <a:sym typeface="Poppins"/>
              </a:rPr>
              <a:t>fahrenheitToCelsius</a:t>
            </a:r>
            <a:r>
              <a:rPr lang="en" sz="1050">
                <a:solidFill>
                  <a:schemeClr val="dk1"/>
                </a:solidFill>
                <a:latin typeface="Poppins"/>
                <a:ea typeface="Poppins"/>
                <a:cs typeface="Poppins"/>
                <a:sym typeface="Poppins"/>
              </a:rPr>
              <a:t>(fahrenheit);</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050">
                <a:solidFill>
                  <a:schemeClr val="dk1"/>
                </a:solidFill>
                <a:latin typeface="Poppins"/>
                <a:ea typeface="Poppins"/>
                <a:cs typeface="Poppins"/>
                <a:sym typeface="Poppins"/>
              </a:rPr>
              <a:t>        System.out.println(fahrenheit + </a:t>
            </a:r>
            <a:r>
              <a:rPr lang="en" sz="1050">
                <a:solidFill>
                  <a:schemeClr val="lt2"/>
                </a:solidFill>
                <a:latin typeface="Poppins"/>
                <a:ea typeface="Poppins"/>
                <a:cs typeface="Poppins"/>
                <a:sym typeface="Poppins"/>
              </a:rPr>
              <a:t>"°F is " </a:t>
            </a:r>
            <a:r>
              <a:rPr lang="en" sz="1050">
                <a:solidFill>
                  <a:schemeClr val="dk1"/>
                </a:solidFill>
                <a:latin typeface="Poppins"/>
                <a:ea typeface="Poppins"/>
                <a:cs typeface="Poppins"/>
                <a:sym typeface="Poppins"/>
              </a:rPr>
              <a:t>+ celsius +</a:t>
            </a:r>
            <a:r>
              <a:rPr lang="en" sz="1050">
                <a:solidFill>
                  <a:schemeClr val="lt2"/>
                </a:solidFill>
                <a:latin typeface="Poppins"/>
                <a:ea typeface="Poppins"/>
                <a:cs typeface="Poppins"/>
                <a:sym typeface="Poppins"/>
              </a:rPr>
              <a:t> "°C"</a:t>
            </a:r>
            <a:r>
              <a:rPr lang="en" sz="1050">
                <a:solidFill>
                  <a:schemeClr val="dk1"/>
                </a:solidFill>
                <a:latin typeface="Poppins"/>
                <a:ea typeface="Poppins"/>
                <a:cs typeface="Poppins"/>
                <a:sym typeface="Poppins"/>
              </a:rPr>
              <a:t>);</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050">
                <a:solidFill>
                  <a:schemeClr val="dk1"/>
                </a:solidFill>
                <a:latin typeface="Poppins"/>
                <a:ea typeface="Poppins"/>
                <a:cs typeface="Poppins"/>
                <a:sym typeface="Poppins"/>
              </a:rPr>
              <a:t>    }</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050">
                <a:solidFill>
                  <a:schemeClr val="dk1"/>
                </a:solidFill>
                <a:latin typeface="Poppins"/>
                <a:ea typeface="Poppins"/>
                <a:cs typeface="Poppins"/>
                <a:sym typeface="Poppins"/>
              </a:rPr>
              <a:t>    </a:t>
            </a:r>
            <a:r>
              <a:rPr lang="en" sz="1050">
                <a:solidFill>
                  <a:schemeClr val="accent1"/>
                </a:solidFill>
                <a:latin typeface="Poppins"/>
                <a:ea typeface="Poppins"/>
                <a:cs typeface="Poppins"/>
                <a:sym typeface="Poppins"/>
              </a:rPr>
              <a:t>public static </a:t>
            </a:r>
            <a:r>
              <a:rPr lang="en" sz="1050">
                <a:solidFill>
                  <a:schemeClr val="lt2"/>
                </a:solidFill>
                <a:latin typeface="Poppins"/>
                <a:ea typeface="Poppins"/>
                <a:cs typeface="Poppins"/>
                <a:sym typeface="Poppins"/>
              </a:rPr>
              <a:t>double</a:t>
            </a:r>
            <a:r>
              <a:rPr lang="en" sz="1050">
                <a:solidFill>
                  <a:schemeClr val="dk1"/>
                </a:solidFill>
                <a:latin typeface="Poppins"/>
                <a:ea typeface="Poppins"/>
                <a:cs typeface="Poppins"/>
                <a:sym typeface="Poppins"/>
              </a:rPr>
              <a:t> </a:t>
            </a:r>
            <a:r>
              <a:rPr lang="en" sz="1050">
                <a:solidFill>
                  <a:schemeClr val="dk2"/>
                </a:solidFill>
                <a:latin typeface="Poppins"/>
                <a:ea typeface="Poppins"/>
                <a:cs typeface="Poppins"/>
                <a:sym typeface="Poppins"/>
              </a:rPr>
              <a:t>celsiusToFahrenheit</a:t>
            </a:r>
            <a:r>
              <a:rPr lang="en" sz="1050">
                <a:solidFill>
                  <a:schemeClr val="dk1"/>
                </a:solidFill>
                <a:latin typeface="Poppins"/>
                <a:ea typeface="Poppins"/>
                <a:cs typeface="Poppins"/>
                <a:sym typeface="Poppins"/>
              </a:rPr>
              <a:t>(</a:t>
            </a:r>
            <a:r>
              <a:rPr lang="en" sz="1050">
                <a:solidFill>
                  <a:schemeClr val="lt2"/>
                </a:solidFill>
                <a:latin typeface="Poppins"/>
                <a:ea typeface="Poppins"/>
                <a:cs typeface="Poppins"/>
                <a:sym typeface="Poppins"/>
              </a:rPr>
              <a:t>double</a:t>
            </a:r>
            <a:r>
              <a:rPr lang="en" sz="1050">
                <a:solidFill>
                  <a:schemeClr val="dk1"/>
                </a:solidFill>
                <a:latin typeface="Poppins"/>
                <a:ea typeface="Poppins"/>
                <a:cs typeface="Poppins"/>
                <a:sym typeface="Poppins"/>
              </a:rPr>
              <a:t> celsius) {</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050">
                <a:solidFill>
                  <a:schemeClr val="dk1"/>
                </a:solidFill>
                <a:latin typeface="Poppins"/>
                <a:ea typeface="Poppins"/>
                <a:cs typeface="Poppins"/>
                <a:sym typeface="Poppins"/>
              </a:rPr>
              <a:t>        </a:t>
            </a:r>
            <a:r>
              <a:rPr lang="en" sz="1050">
                <a:solidFill>
                  <a:schemeClr val="accent1"/>
                </a:solidFill>
                <a:latin typeface="Poppins"/>
                <a:ea typeface="Poppins"/>
                <a:cs typeface="Poppins"/>
                <a:sym typeface="Poppins"/>
              </a:rPr>
              <a:t>return</a:t>
            </a:r>
            <a:r>
              <a:rPr lang="en" sz="1050">
                <a:solidFill>
                  <a:schemeClr val="dk1"/>
                </a:solidFill>
                <a:latin typeface="Poppins"/>
                <a:ea typeface="Poppins"/>
                <a:cs typeface="Poppins"/>
                <a:sym typeface="Poppins"/>
              </a:rPr>
              <a:t> (celsius * 9/5) + 32;</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050">
                <a:solidFill>
                  <a:schemeClr val="dk1"/>
                </a:solidFill>
                <a:latin typeface="Poppins"/>
                <a:ea typeface="Poppins"/>
                <a:cs typeface="Poppins"/>
                <a:sym typeface="Poppins"/>
              </a:rPr>
              <a:t>    }</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050">
                <a:solidFill>
                  <a:schemeClr val="dk1"/>
                </a:solidFill>
                <a:latin typeface="Poppins"/>
                <a:ea typeface="Poppins"/>
                <a:cs typeface="Poppins"/>
                <a:sym typeface="Poppins"/>
              </a:rPr>
              <a:t>    </a:t>
            </a:r>
            <a:r>
              <a:rPr lang="en" sz="1050">
                <a:solidFill>
                  <a:schemeClr val="accent1"/>
                </a:solidFill>
                <a:latin typeface="Poppins"/>
                <a:ea typeface="Poppins"/>
                <a:cs typeface="Poppins"/>
                <a:sym typeface="Poppins"/>
              </a:rPr>
              <a:t>public static</a:t>
            </a:r>
            <a:r>
              <a:rPr lang="en" sz="1050">
                <a:solidFill>
                  <a:schemeClr val="dk1"/>
                </a:solidFill>
                <a:latin typeface="Poppins"/>
                <a:ea typeface="Poppins"/>
                <a:cs typeface="Poppins"/>
                <a:sym typeface="Poppins"/>
              </a:rPr>
              <a:t> </a:t>
            </a:r>
            <a:r>
              <a:rPr lang="en" sz="1050">
                <a:solidFill>
                  <a:schemeClr val="lt2"/>
                </a:solidFill>
                <a:latin typeface="Poppins"/>
                <a:ea typeface="Poppins"/>
                <a:cs typeface="Poppins"/>
                <a:sym typeface="Poppins"/>
              </a:rPr>
              <a:t>double</a:t>
            </a:r>
            <a:r>
              <a:rPr lang="en" sz="1050">
                <a:solidFill>
                  <a:schemeClr val="dk1"/>
                </a:solidFill>
                <a:latin typeface="Poppins"/>
                <a:ea typeface="Poppins"/>
                <a:cs typeface="Poppins"/>
                <a:sym typeface="Poppins"/>
              </a:rPr>
              <a:t> </a:t>
            </a:r>
            <a:r>
              <a:rPr lang="en" sz="1050">
                <a:solidFill>
                  <a:schemeClr val="dk2"/>
                </a:solidFill>
                <a:latin typeface="Poppins"/>
                <a:ea typeface="Poppins"/>
                <a:cs typeface="Poppins"/>
                <a:sym typeface="Poppins"/>
              </a:rPr>
              <a:t>fahrenheitToCelsius</a:t>
            </a:r>
            <a:r>
              <a:rPr lang="en" sz="1050">
                <a:solidFill>
                  <a:schemeClr val="dk1"/>
                </a:solidFill>
                <a:latin typeface="Poppins"/>
                <a:ea typeface="Poppins"/>
                <a:cs typeface="Poppins"/>
                <a:sym typeface="Poppins"/>
              </a:rPr>
              <a:t>(</a:t>
            </a:r>
            <a:r>
              <a:rPr lang="en" sz="1050">
                <a:solidFill>
                  <a:schemeClr val="lt2"/>
                </a:solidFill>
                <a:latin typeface="Poppins"/>
                <a:ea typeface="Poppins"/>
                <a:cs typeface="Poppins"/>
                <a:sym typeface="Poppins"/>
              </a:rPr>
              <a:t>double</a:t>
            </a:r>
            <a:r>
              <a:rPr lang="en" sz="1050">
                <a:solidFill>
                  <a:schemeClr val="dk1"/>
                </a:solidFill>
                <a:latin typeface="Poppins"/>
                <a:ea typeface="Poppins"/>
                <a:cs typeface="Poppins"/>
                <a:sym typeface="Poppins"/>
              </a:rPr>
              <a:t> fahrenheit) {</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050">
                <a:solidFill>
                  <a:schemeClr val="dk1"/>
                </a:solidFill>
                <a:latin typeface="Poppins"/>
                <a:ea typeface="Poppins"/>
                <a:cs typeface="Poppins"/>
                <a:sym typeface="Poppins"/>
              </a:rPr>
              <a:t>        </a:t>
            </a:r>
            <a:r>
              <a:rPr lang="en" sz="1050">
                <a:solidFill>
                  <a:schemeClr val="accent1"/>
                </a:solidFill>
                <a:latin typeface="Poppins"/>
                <a:ea typeface="Poppins"/>
                <a:cs typeface="Poppins"/>
                <a:sym typeface="Poppins"/>
              </a:rPr>
              <a:t>return</a:t>
            </a:r>
            <a:r>
              <a:rPr lang="en" sz="1050">
                <a:solidFill>
                  <a:schemeClr val="dk1"/>
                </a:solidFill>
                <a:latin typeface="Poppins"/>
                <a:ea typeface="Poppins"/>
                <a:cs typeface="Poppins"/>
                <a:sym typeface="Poppins"/>
              </a:rPr>
              <a:t> (fahrenheit - 32) * 5/9;</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050">
                <a:solidFill>
                  <a:schemeClr val="dk1"/>
                </a:solidFill>
                <a:latin typeface="Poppins"/>
                <a:ea typeface="Poppins"/>
                <a:cs typeface="Poppins"/>
                <a:sym typeface="Poppins"/>
              </a:rPr>
              <a:t>    }</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050">
                <a:solidFill>
                  <a:schemeClr val="dk1"/>
                </a:solidFill>
                <a:latin typeface="Poppins"/>
                <a:ea typeface="Poppins"/>
                <a:cs typeface="Poppins"/>
                <a:sym typeface="Poppins"/>
              </a:rPr>
              <a:t>}</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t/>
            </a:r>
            <a:endParaRPr sz="1050">
              <a:solidFill>
                <a:schemeClr val="dk1"/>
              </a:solidFill>
              <a:latin typeface="Poppins"/>
              <a:ea typeface="Poppins"/>
              <a:cs typeface="Poppins"/>
              <a:sym typeface="Poppins"/>
            </a:endParaRPr>
          </a:p>
        </p:txBody>
      </p:sp>
      <p:sp>
        <p:nvSpPr>
          <p:cNvPr id="2569" name="Google Shape;2569;p97"/>
          <p:cNvSpPr txBox="1"/>
          <p:nvPr>
            <p:ph type="title"/>
          </p:nvPr>
        </p:nvSpPr>
        <p:spPr>
          <a:xfrm>
            <a:off x="725450" y="161450"/>
            <a:ext cx="22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3" name="Shape 2573"/>
        <p:cNvGrpSpPr/>
        <p:nvPr/>
      </p:nvGrpSpPr>
      <p:grpSpPr>
        <a:xfrm>
          <a:off x="0" y="0"/>
          <a:ext cx="0" cy="0"/>
          <a:chOff x="0" y="0"/>
          <a:chExt cx="0" cy="0"/>
        </a:xfrm>
      </p:grpSpPr>
      <p:sp>
        <p:nvSpPr>
          <p:cNvPr id="2574" name="Google Shape;2574;p9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3: </a:t>
            </a:r>
            <a:endParaRPr/>
          </a:p>
        </p:txBody>
      </p:sp>
      <p:sp>
        <p:nvSpPr>
          <p:cNvPr id="2575" name="Google Shape;2575;p98"/>
          <p:cNvSpPr txBox="1"/>
          <p:nvPr/>
        </p:nvSpPr>
        <p:spPr>
          <a:xfrm>
            <a:off x="747725" y="1212225"/>
            <a:ext cx="7454700" cy="320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Poppins"/>
                <a:ea typeface="Poppins"/>
                <a:cs typeface="Poppins"/>
                <a:sym typeface="Poppins"/>
              </a:rPr>
              <a:t>Write a program (call class OddEvenChecker) with a method that checks if a given integer is odd or even.</a:t>
            </a:r>
            <a:endParaRPr sz="1600">
              <a:solidFill>
                <a:schemeClr val="dk1"/>
              </a:solidFill>
              <a:latin typeface="Poppins"/>
              <a:ea typeface="Poppins"/>
              <a:cs typeface="Poppins"/>
              <a:sym typeface="Poppins"/>
            </a:endParaRPr>
          </a:p>
          <a:p>
            <a:pPr indent="0" lvl="0" marL="0" rtl="0" algn="ctr">
              <a:spcBef>
                <a:spcPts val="0"/>
              </a:spcBef>
              <a:spcAft>
                <a:spcPts val="0"/>
              </a:spcAft>
              <a:buNone/>
            </a:pPr>
            <a:r>
              <a:t/>
            </a:r>
            <a:endParaRPr sz="1600">
              <a:solidFill>
                <a:schemeClr val="dk1"/>
              </a:solidFill>
              <a:latin typeface="Poppins"/>
              <a:ea typeface="Poppins"/>
              <a:cs typeface="Poppins"/>
              <a:sym typeface="Poppins"/>
            </a:endParaRPr>
          </a:p>
          <a:p>
            <a:pPr indent="0" lvl="0" marL="0" rtl="0" algn="ctr">
              <a:spcBef>
                <a:spcPts val="0"/>
              </a:spcBef>
              <a:spcAft>
                <a:spcPts val="0"/>
              </a:spcAft>
              <a:buNone/>
            </a:pPr>
            <a:r>
              <a:t/>
            </a:r>
            <a:endParaRPr sz="1600">
              <a:solidFill>
                <a:schemeClr val="dk1"/>
              </a:solidFill>
              <a:latin typeface="Poppins"/>
              <a:ea typeface="Poppins"/>
              <a:cs typeface="Poppins"/>
              <a:sym typeface="Poppins"/>
            </a:endParaRPr>
          </a:p>
          <a:p>
            <a:pPr indent="0" lvl="0" marL="0" rtl="0" algn="ctr">
              <a:spcBef>
                <a:spcPts val="0"/>
              </a:spcBef>
              <a:spcAft>
                <a:spcPts val="0"/>
              </a:spcAft>
              <a:buNone/>
            </a:pPr>
            <a:r>
              <a:t/>
            </a:r>
            <a:endParaRPr sz="1600">
              <a:solidFill>
                <a:schemeClr val="dk1"/>
              </a:solidFill>
              <a:latin typeface="Poppins"/>
              <a:ea typeface="Poppins"/>
              <a:cs typeface="Poppins"/>
              <a:sym typeface="Poppins"/>
            </a:endParaRPr>
          </a:p>
          <a:p>
            <a:pPr indent="0" lvl="0" marL="0" rtl="0" algn="ctr">
              <a:spcBef>
                <a:spcPts val="0"/>
              </a:spcBef>
              <a:spcAft>
                <a:spcPts val="0"/>
              </a:spcAft>
              <a:buNone/>
            </a:pPr>
            <a:r>
              <a:rPr b="1" lang="en" sz="1600">
                <a:solidFill>
                  <a:schemeClr val="dk1"/>
                </a:solidFill>
                <a:latin typeface="Poppins"/>
                <a:ea typeface="Poppins"/>
                <a:cs typeface="Poppins"/>
                <a:sym typeface="Poppins"/>
              </a:rPr>
              <a:t>Hints</a:t>
            </a:r>
            <a:r>
              <a:rPr lang="en" sz="1600">
                <a:solidFill>
                  <a:schemeClr val="dk1"/>
                </a:solidFill>
                <a:latin typeface="Poppins"/>
                <a:ea typeface="Poppins"/>
                <a:cs typeface="Poppins"/>
                <a:sym typeface="Poppins"/>
              </a:rPr>
              <a:t>: Use modulus and if statements!</a:t>
            </a:r>
            <a:endParaRPr sz="1600">
              <a:solidFill>
                <a:schemeClr val="dk1"/>
              </a:solidFill>
              <a:latin typeface="Poppins"/>
              <a:ea typeface="Poppins"/>
              <a:cs typeface="Poppins"/>
              <a:sym typeface="Poppins"/>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9" name="Shape 2579"/>
        <p:cNvGrpSpPr/>
        <p:nvPr/>
      </p:nvGrpSpPr>
      <p:grpSpPr>
        <a:xfrm>
          <a:off x="0" y="0"/>
          <a:ext cx="0" cy="0"/>
          <a:chOff x="0" y="0"/>
          <a:chExt cx="0" cy="0"/>
        </a:xfrm>
      </p:grpSpPr>
      <p:sp>
        <p:nvSpPr>
          <p:cNvPr id="2580" name="Google Shape;2580;p99"/>
          <p:cNvSpPr txBox="1"/>
          <p:nvPr/>
        </p:nvSpPr>
        <p:spPr>
          <a:xfrm>
            <a:off x="3161850" y="161450"/>
            <a:ext cx="5210400" cy="47667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accent1"/>
                </a:solidFill>
                <a:latin typeface="Poppins"/>
                <a:ea typeface="Poppins"/>
                <a:cs typeface="Poppins"/>
                <a:sym typeface="Poppins"/>
              </a:rPr>
              <a:t>import</a:t>
            </a:r>
            <a:r>
              <a:rPr lang="en" sz="1300">
                <a:solidFill>
                  <a:schemeClr val="dk1"/>
                </a:solidFill>
                <a:latin typeface="Poppins"/>
                <a:ea typeface="Poppins"/>
                <a:cs typeface="Poppins"/>
                <a:sym typeface="Poppins"/>
              </a:rPr>
              <a:t> java.util.Scanner;</a:t>
            </a:r>
            <a:endParaRPr sz="13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t/>
            </a:r>
            <a:endParaRPr sz="13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300">
                <a:solidFill>
                  <a:schemeClr val="accent1"/>
                </a:solidFill>
                <a:latin typeface="Poppins"/>
                <a:ea typeface="Poppins"/>
                <a:cs typeface="Poppins"/>
                <a:sym typeface="Poppins"/>
              </a:rPr>
              <a:t>public class </a:t>
            </a:r>
            <a:r>
              <a:rPr lang="en" sz="1300">
                <a:solidFill>
                  <a:schemeClr val="dk2"/>
                </a:solidFill>
                <a:latin typeface="Poppins"/>
                <a:ea typeface="Poppins"/>
                <a:cs typeface="Poppins"/>
                <a:sym typeface="Poppins"/>
              </a:rPr>
              <a:t>OddEvenChecker</a:t>
            </a:r>
            <a:r>
              <a:rPr lang="en" sz="1300">
                <a:solidFill>
                  <a:schemeClr val="dk1"/>
                </a:solidFill>
                <a:latin typeface="Poppins"/>
                <a:ea typeface="Poppins"/>
                <a:cs typeface="Poppins"/>
                <a:sym typeface="Poppins"/>
              </a:rPr>
              <a:t> {</a:t>
            </a:r>
            <a:endParaRPr sz="13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300">
                <a:solidFill>
                  <a:schemeClr val="dk1"/>
                </a:solidFill>
                <a:latin typeface="Poppins"/>
                <a:ea typeface="Poppins"/>
                <a:cs typeface="Poppins"/>
                <a:sym typeface="Poppins"/>
              </a:rPr>
              <a:t>    </a:t>
            </a:r>
            <a:r>
              <a:rPr lang="en" sz="1300">
                <a:solidFill>
                  <a:schemeClr val="accent1"/>
                </a:solidFill>
                <a:latin typeface="Poppins"/>
                <a:ea typeface="Poppins"/>
                <a:cs typeface="Poppins"/>
                <a:sym typeface="Poppins"/>
              </a:rPr>
              <a:t>public static void</a:t>
            </a:r>
            <a:r>
              <a:rPr lang="en" sz="1300">
                <a:solidFill>
                  <a:schemeClr val="dk1"/>
                </a:solidFill>
                <a:latin typeface="Poppins"/>
                <a:ea typeface="Poppins"/>
                <a:cs typeface="Poppins"/>
                <a:sym typeface="Poppins"/>
              </a:rPr>
              <a:t> </a:t>
            </a:r>
            <a:r>
              <a:rPr lang="en" sz="1300">
                <a:solidFill>
                  <a:schemeClr val="dk2"/>
                </a:solidFill>
                <a:latin typeface="Poppins"/>
                <a:ea typeface="Poppins"/>
                <a:cs typeface="Poppins"/>
                <a:sym typeface="Poppins"/>
              </a:rPr>
              <a:t>main</a:t>
            </a:r>
            <a:r>
              <a:rPr lang="en" sz="1300">
                <a:solidFill>
                  <a:schemeClr val="dk1"/>
                </a:solidFill>
                <a:latin typeface="Poppins"/>
                <a:ea typeface="Poppins"/>
                <a:cs typeface="Poppins"/>
                <a:sym typeface="Poppins"/>
              </a:rPr>
              <a:t>(String[] args) {</a:t>
            </a:r>
            <a:endParaRPr sz="13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300">
                <a:solidFill>
                  <a:schemeClr val="dk1"/>
                </a:solidFill>
                <a:latin typeface="Poppins"/>
                <a:ea typeface="Poppins"/>
                <a:cs typeface="Poppins"/>
                <a:sym typeface="Poppins"/>
              </a:rPr>
              <a:t>        </a:t>
            </a:r>
            <a:r>
              <a:rPr lang="en" sz="1300">
                <a:solidFill>
                  <a:schemeClr val="lt2"/>
                </a:solidFill>
                <a:latin typeface="Poppins"/>
                <a:ea typeface="Poppins"/>
                <a:cs typeface="Poppins"/>
                <a:sym typeface="Poppins"/>
              </a:rPr>
              <a:t>Scanner</a:t>
            </a:r>
            <a:r>
              <a:rPr lang="en" sz="1300">
                <a:solidFill>
                  <a:schemeClr val="dk1"/>
                </a:solidFill>
                <a:latin typeface="Poppins"/>
                <a:ea typeface="Poppins"/>
                <a:cs typeface="Poppins"/>
                <a:sym typeface="Poppins"/>
              </a:rPr>
              <a:t> scanner = new Scanner(System.in);</a:t>
            </a:r>
            <a:endParaRPr sz="13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300">
                <a:solidFill>
                  <a:schemeClr val="dk1"/>
                </a:solidFill>
                <a:latin typeface="Poppins"/>
                <a:ea typeface="Poppins"/>
                <a:cs typeface="Poppins"/>
                <a:sym typeface="Poppins"/>
              </a:rPr>
              <a:t>        </a:t>
            </a:r>
            <a:endParaRPr sz="13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300">
                <a:solidFill>
                  <a:schemeClr val="dk1"/>
                </a:solidFill>
                <a:latin typeface="Poppins"/>
                <a:ea typeface="Poppins"/>
                <a:cs typeface="Poppins"/>
                <a:sym typeface="Poppins"/>
              </a:rPr>
              <a:t>        System.out.print(</a:t>
            </a:r>
            <a:r>
              <a:rPr lang="en" sz="1300">
                <a:solidFill>
                  <a:schemeClr val="lt2"/>
                </a:solidFill>
                <a:latin typeface="Poppins"/>
                <a:ea typeface="Poppins"/>
                <a:cs typeface="Poppins"/>
                <a:sym typeface="Poppins"/>
              </a:rPr>
              <a:t>"Enter an integer: "</a:t>
            </a:r>
            <a:r>
              <a:rPr lang="en" sz="1300">
                <a:solidFill>
                  <a:schemeClr val="dk1"/>
                </a:solidFill>
                <a:latin typeface="Poppins"/>
                <a:ea typeface="Poppins"/>
                <a:cs typeface="Poppins"/>
                <a:sym typeface="Poppins"/>
              </a:rPr>
              <a:t>);</a:t>
            </a:r>
            <a:endParaRPr sz="13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300">
                <a:solidFill>
                  <a:schemeClr val="dk1"/>
                </a:solidFill>
                <a:latin typeface="Poppins"/>
                <a:ea typeface="Poppins"/>
                <a:cs typeface="Poppins"/>
                <a:sym typeface="Poppins"/>
              </a:rPr>
              <a:t>        </a:t>
            </a:r>
            <a:r>
              <a:rPr lang="en" sz="1300">
                <a:solidFill>
                  <a:schemeClr val="lt2"/>
                </a:solidFill>
                <a:latin typeface="Poppins"/>
                <a:ea typeface="Poppins"/>
                <a:cs typeface="Poppins"/>
                <a:sym typeface="Poppins"/>
              </a:rPr>
              <a:t>int</a:t>
            </a:r>
            <a:r>
              <a:rPr lang="en" sz="1300">
                <a:solidFill>
                  <a:schemeClr val="dk1"/>
                </a:solidFill>
                <a:latin typeface="Poppins"/>
                <a:ea typeface="Poppins"/>
                <a:cs typeface="Poppins"/>
                <a:sym typeface="Poppins"/>
              </a:rPr>
              <a:t> number = scanner.nextInt();</a:t>
            </a:r>
            <a:endParaRPr sz="13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300">
                <a:solidFill>
                  <a:schemeClr val="dk1"/>
                </a:solidFill>
                <a:latin typeface="Poppins"/>
                <a:ea typeface="Poppins"/>
                <a:cs typeface="Poppins"/>
                <a:sym typeface="Poppins"/>
              </a:rPr>
              <a:t>        </a:t>
            </a:r>
            <a:endParaRPr sz="13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300">
                <a:solidFill>
                  <a:schemeClr val="dk1"/>
                </a:solidFill>
                <a:latin typeface="Poppins"/>
                <a:ea typeface="Poppins"/>
                <a:cs typeface="Poppins"/>
                <a:sym typeface="Poppins"/>
              </a:rPr>
              <a:t>        </a:t>
            </a:r>
            <a:r>
              <a:rPr lang="en" sz="1300">
                <a:solidFill>
                  <a:schemeClr val="accent1"/>
                </a:solidFill>
                <a:latin typeface="Poppins"/>
                <a:ea typeface="Poppins"/>
                <a:cs typeface="Poppins"/>
                <a:sym typeface="Poppins"/>
              </a:rPr>
              <a:t>if</a:t>
            </a:r>
            <a:r>
              <a:rPr lang="en" sz="1300">
                <a:solidFill>
                  <a:schemeClr val="dk1"/>
                </a:solidFill>
                <a:latin typeface="Poppins"/>
                <a:ea typeface="Poppins"/>
                <a:cs typeface="Poppins"/>
                <a:sym typeface="Poppins"/>
              </a:rPr>
              <a:t> (</a:t>
            </a:r>
            <a:r>
              <a:rPr lang="en" sz="1300">
                <a:solidFill>
                  <a:schemeClr val="dk2"/>
                </a:solidFill>
                <a:latin typeface="Poppins"/>
                <a:ea typeface="Poppins"/>
                <a:cs typeface="Poppins"/>
                <a:sym typeface="Poppins"/>
              </a:rPr>
              <a:t>isEven</a:t>
            </a:r>
            <a:r>
              <a:rPr lang="en" sz="1300">
                <a:solidFill>
                  <a:schemeClr val="dk1"/>
                </a:solidFill>
                <a:latin typeface="Poppins"/>
                <a:ea typeface="Poppins"/>
                <a:cs typeface="Poppins"/>
                <a:sym typeface="Poppins"/>
              </a:rPr>
              <a:t>(number)) {</a:t>
            </a:r>
            <a:endParaRPr sz="13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300">
                <a:solidFill>
                  <a:schemeClr val="dk1"/>
                </a:solidFill>
                <a:latin typeface="Poppins"/>
                <a:ea typeface="Poppins"/>
                <a:cs typeface="Poppins"/>
                <a:sym typeface="Poppins"/>
              </a:rPr>
              <a:t>            System.out.println(number + </a:t>
            </a:r>
            <a:r>
              <a:rPr lang="en" sz="1300">
                <a:solidFill>
                  <a:schemeClr val="lt2"/>
                </a:solidFill>
                <a:latin typeface="Poppins"/>
                <a:ea typeface="Poppins"/>
                <a:cs typeface="Poppins"/>
                <a:sym typeface="Poppins"/>
              </a:rPr>
              <a:t>" is even."</a:t>
            </a:r>
            <a:r>
              <a:rPr lang="en" sz="1300">
                <a:solidFill>
                  <a:schemeClr val="dk1"/>
                </a:solidFill>
                <a:latin typeface="Poppins"/>
                <a:ea typeface="Poppins"/>
                <a:cs typeface="Poppins"/>
                <a:sym typeface="Poppins"/>
              </a:rPr>
              <a:t>);</a:t>
            </a:r>
            <a:endParaRPr sz="13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300">
                <a:solidFill>
                  <a:schemeClr val="dk1"/>
                </a:solidFill>
                <a:latin typeface="Poppins"/>
                <a:ea typeface="Poppins"/>
                <a:cs typeface="Poppins"/>
                <a:sym typeface="Poppins"/>
              </a:rPr>
              <a:t>        } </a:t>
            </a:r>
            <a:r>
              <a:rPr lang="en" sz="1300">
                <a:solidFill>
                  <a:schemeClr val="accent1"/>
                </a:solidFill>
                <a:latin typeface="Poppins"/>
                <a:ea typeface="Poppins"/>
                <a:cs typeface="Poppins"/>
                <a:sym typeface="Poppins"/>
              </a:rPr>
              <a:t>else</a:t>
            </a:r>
            <a:r>
              <a:rPr lang="en" sz="1300">
                <a:solidFill>
                  <a:schemeClr val="dk1"/>
                </a:solidFill>
                <a:latin typeface="Poppins"/>
                <a:ea typeface="Poppins"/>
                <a:cs typeface="Poppins"/>
                <a:sym typeface="Poppins"/>
              </a:rPr>
              <a:t> {</a:t>
            </a:r>
            <a:endParaRPr sz="13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300">
                <a:solidFill>
                  <a:schemeClr val="dk1"/>
                </a:solidFill>
                <a:latin typeface="Poppins"/>
                <a:ea typeface="Poppins"/>
                <a:cs typeface="Poppins"/>
                <a:sym typeface="Poppins"/>
              </a:rPr>
              <a:t>            System.out.println(number +</a:t>
            </a:r>
            <a:r>
              <a:rPr lang="en" sz="1300">
                <a:solidFill>
                  <a:schemeClr val="lt2"/>
                </a:solidFill>
                <a:latin typeface="Poppins"/>
                <a:ea typeface="Poppins"/>
                <a:cs typeface="Poppins"/>
                <a:sym typeface="Poppins"/>
              </a:rPr>
              <a:t> " is odd.”</a:t>
            </a:r>
            <a:r>
              <a:rPr lang="en" sz="1300">
                <a:solidFill>
                  <a:schemeClr val="dk1"/>
                </a:solidFill>
                <a:latin typeface="Poppins"/>
                <a:ea typeface="Poppins"/>
                <a:cs typeface="Poppins"/>
                <a:sym typeface="Poppins"/>
              </a:rPr>
              <a:t>);</a:t>
            </a:r>
            <a:endParaRPr sz="13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300">
                <a:solidFill>
                  <a:schemeClr val="dk1"/>
                </a:solidFill>
                <a:latin typeface="Poppins"/>
                <a:ea typeface="Poppins"/>
                <a:cs typeface="Poppins"/>
                <a:sym typeface="Poppins"/>
              </a:rPr>
              <a:t>        }</a:t>
            </a:r>
            <a:endParaRPr sz="13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300">
                <a:solidFill>
                  <a:schemeClr val="dk1"/>
                </a:solidFill>
                <a:latin typeface="Poppins"/>
                <a:ea typeface="Poppins"/>
                <a:cs typeface="Poppins"/>
                <a:sym typeface="Poppins"/>
              </a:rPr>
              <a:t>    }</a:t>
            </a:r>
            <a:endParaRPr sz="13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t/>
            </a:r>
            <a:endParaRPr sz="13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300">
                <a:solidFill>
                  <a:schemeClr val="dk1"/>
                </a:solidFill>
                <a:latin typeface="Poppins"/>
                <a:ea typeface="Poppins"/>
                <a:cs typeface="Poppins"/>
                <a:sym typeface="Poppins"/>
              </a:rPr>
              <a:t>    </a:t>
            </a:r>
            <a:r>
              <a:rPr lang="en" sz="1300">
                <a:solidFill>
                  <a:schemeClr val="accent1"/>
                </a:solidFill>
                <a:latin typeface="Poppins"/>
                <a:ea typeface="Poppins"/>
                <a:cs typeface="Poppins"/>
                <a:sym typeface="Poppins"/>
              </a:rPr>
              <a:t>public static</a:t>
            </a:r>
            <a:r>
              <a:rPr lang="en" sz="1300">
                <a:solidFill>
                  <a:schemeClr val="dk1"/>
                </a:solidFill>
                <a:latin typeface="Poppins"/>
                <a:ea typeface="Poppins"/>
                <a:cs typeface="Poppins"/>
                <a:sym typeface="Poppins"/>
              </a:rPr>
              <a:t> </a:t>
            </a:r>
            <a:r>
              <a:rPr lang="en" sz="1300">
                <a:solidFill>
                  <a:schemeClr val="lt2"/>
                </a:solidFill>
                <a:latin typeface="Poppins"/>
                <a:ea typeface="Poppins"/>
                <a:cs typeface="Poppins"/>
                <a:sym typeface="Poppins"/>
              </a:rPr>
              <a:t>boolean</a:t>
            </a:r>
            <a:r>
              <a:rPr lang="en" sz="1300">
                <a:solidFill>
                  <a:schemeClr val="dk1"/>
                </a:solidFill>
                <a:latin typeface="Poppins"/>
                <a:ea typeface="Poppins"/>
                <a:cs typeface="Poppins"/>
                <a:sym typeface="Poppins"/>
              </a:rPr>
              <a:t> </a:t>
            </a:r>
            <a:r>
              <a:rPr lang="en" sz="1300">
                <a:solidFill>
                  <a:schemeClr val="dk2"/>
                </a:solidFill>
                <a:latin typeface="Poppins"/>
                <a:ea typeface="Poppins"/>
                <a:cs typeface="Poppins"/>
                <a:sym typeface="Poppins"/>
              </a:rPr>
              <a:t>isEven</a:t>
            </a:r>
            <a:r>
              <a:rPr lang="en" sz="1300">
                <a:solidFill>
                  <a:schemeClr val="dk1"/>
                </a:solidFill>
                <a:latin typeface="Poppins"/>
                <a:ea typeface="Poppins"/>
                <a:cs typeface="Poppins"/>
                <a:sym typeface="Poppins"/>
              </a:rPr>
              <a:t>(</a:t>
            </a:r>
            <a:r>
              <a:rPr lang="en" sz="1300">
                <a:solidFill>
                  <a:schemeClr val="lt2"/>
                </a:solidFill>
                <a:latin typeface="Poppins"/>
                <a:ea typeface="Poppins"/>
                <a:cs typeface="Poppins"/>
                <a:sym typeface="Poppins"/>
              </a:rPr>
              <a:t>int</a:t>
            </a:r>
            <a:r>
              <a:rPr lang="en" sz="1300">
                <a:solidFill>
                  <a:schemeClr val="dk1"/>
                </a:solidFill>
                <a:latin typeface="Poppins"/>
                <a:ea typeface="Poppins"/>
                <a:cs typeface="Poppins"/>
                <a:sym typeface="Poppins"/>
              </a:rPr>
              <a:t> num) {</a:t>
            </a:r>
            <a:endParaRPr sz="13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300">
                <a:solidFill>
                  <a:schemeClr val="dk1"/>
                </a:solidFill>
                <a:latin typeface="Poppins"/>
                <a:ea typeface="Poppins"/>
                <a:cs typeface="Poppins"/>
                <a:sym typeface="Poppins"/>
              </a:rPr>
              <a:t>        </a:t>
            </a:r>
            <a:r>
              <a:rPr lang="en" sz="1300">
                <a:solidFill>
                  <a:schemeClr val="accent1"/>
                </a:solidFill>
                <a:latin typeface="Poppins"/>
                <a:ea typeface="Poppins"/>
                <a:cs typeface="Poppins"/>
                <a:sym typeface="Poppins"/>
              </a:rPr>
              <a:t>return</a:t>
            </a:r>
            <a:r>
              <a:rPr lang="en" sz="1300">
                <a:solidFill>
                  <a:schemeClr val="dk1"/>
                </a:solidFill>
                <a:latin typeface="Poppins"/>
                <a:ea typeface="Poppins"/>
                <a:cs typeface="Poppins"/>
                <a:sym typeface="Poppins"/>
              </a:rPr>
              <a:t> num % 2 == 0;</a:t>
            </a:r>
            <a:endParaRPr sz="13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300">
                <a:solidFill>
                  <a:schemeClr val="dk1"/>
                </a:solidFill>
                <a:latin typeface="Poppins"/>
                <a:ea typeface="Poppins"/>
                <a:cs typeface="Poppins"/>
                <a:sym typeface="Poppins"/>
              </a:rPr>
              <a:t>    }</a:t>
            </a:r>
            <a:endParaRPr sz="13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300">
                <a:solidFill>
                  <a:schemeClr val="dk1"/>
                </a:solidFill>
                <a:latin typeface="Poppins"/>
                <a:ea typeface="Poppins"/>
                <a:cs typeface="Poppins"/>
                <a:sym typeface="Poppins"/>
              </a:rPr>
              <a:t>}</a:t>
            </a:r>
            <a:endParaRPr sz="13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t/>
            </a:r>
            <a:endParaRPr sz="13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t/>
            </a:r>
            <a:endParaRPr sz="13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t/>
            </a:r>
            <a:endParaRPr sz="13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t/>
            </a:r>
            <a:endParaRPr sz="13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t/>
            </a:r>
            <a:endParaRPr sz="13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t/>
            </a:r>
            <a:endParaRPr sz="13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t/>
            </a:r>
            <a:endParaRPr sz="1300">
              <a:solidFill>
                <a:schemeClr val="dk1"/>
              </a:solidFill>
              <a:latin typeface="Poppins"/>
              <a:ea typeface="Poppins"/>
              <a:cs typeface="Poppins"/>
              <a:sym typeface="Poppins"/>
            </a:endParaRPr>
          </a:p>
        </p:txBody>
      </p:sp>
      <p:sp>
        <p:nvSpPr>
          <p:cNvPr id="2581" name="Google Shape;2581;p99"/>
          <p:cNvSpPr txBox="1"/>
          <p:nvPr>
            <p:ph type="title"/>
          </p:nvPr>
        </p:nvSpPr>
        <p:spPr>
          <a:xfrm>
            <a:off x="725450" y="161450"/>
            <a:ext cx="22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5" name="Shape 2585"/>
        <p:cNvGrpSpPr/>
        <p:nvPr/>
      </p:nvGrpSpPr>
      <p:grpSpPr>
        <a:xfrm>
          <a:off x="0" y="0"/>
          <a:ext cx="0" cy="0"/>
          <a:chOff x="0" y="0"/>
          <a:chExt cx="0" cy="0"/>
        </a:xfrm>
      </p:grpSpPr>
      <p:sp>
        <p:nvSpPr>
          <p:cNvPr id="2586" name="Google Shape;2586;p10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4: </a:t>
            </a:r>
            <a:endParaRPr/>
          </a:p>
        </p:txBody>
      </p:sp>
      <p:sp>
        <p:nvSpPr>
          <p:cNvPr id="2587" name="Google Shape;2587;p100"/>
          <p:cNvSpPr txBox="1"/>
          <p:nvPr/>
        </p:nvSpPr>
        <p:spPr>
          <a:xfrm>
            <a:off x="747725" y="1212225"/>
            <a:ext cx="7454700" cy="320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Poppins"/>
                <a:ea typeface="Poppins"/>
                <a:cs typeface="Poppins"/>
                <a:sym typeface="Poppins"/>
              </a:rPr>
              <a:t>Create a class called Book with attributes for title, author, and price. Include a method to display the book’s details.</a:t>
            </a:r>
            <a:endParaRPr sz="1600">
              <a:solidFill>
                <a:schemeClr val="dk1"/>
              </a:solidFill>
              <a:latin typeface="Poppins"/>
              <a:ea typeface="Poppins"/>
              <a:cs typeface="Poppins"/>
              <a:sym typeface="Poppins"/>
            </a:endParaRPr>
          </a:p>
          <a:p>
            <a:pPr indent="0" lvl="0" marL="0" rtl="0" algn="ctr">
              <a:spcBef>
                <a:spcPts val="0"/>
              </a:spcBef>
              <a:spcAft>
                <a:spcPts val="0"/>
              </a:spcAft>
              <a:buNone/>
            </a:pPr>
            <a:r>
              <a:t/>
            </a:r>
            <a:endParaRPr sz="1600">
              <a:solidFill>
                <a:schemeClr val="dk1"/>
              </a:solidFill>
              <a:latin typeface="Poppins"/>
              <a:ea typeface="Poppins"/>
              <a:cs typeface="Poppins"/>
              <a:sym typeface="Poppins"/>
            </a:endParaRPr>
          </a:p>
          <a:p>
            <a:pPr indent="0" lvl="0" marL="0" rtl="0" algn="ctr">
              <a:spcBef>
                <a:spcPts val="0"/>
              </a:spcBef>
              <a:spcAft>
                <a:spcPts val="0"/>
              </a:spcAft>
              <a:buNone/>
            </a:pPr>
            <a:r>
              <a:t/>
            </a:r>
            <a:endParaRPr sz="1600">
              <a:solidFill>
                <a:schemeClr val="dk1"/>
              </a:solidFill>
              <a:latin typeface="Poppins"/>
              <a:ea typeface="Poppins"/>
              <a:cs typeface="Poppins"/>
              <a:sym typeface="Poppins"/>
            </a:endParaRPr>
          </a:p>
          <a:p>
            <a:pPr indent="0" lvl="0" marL="0" rtl="0" algn="ctr">
              <a:spcBef>
                <a:spcPts val="0"/>
              </a:spcBef>
              <a:spcAft>
                <a:spcPts val="0"/>
              </a:spcAft>
              <a:buNone/>
            </a:pPr>
            <a:r>
              <a:t/>
            </a:r>
            <a:endParaRPr sz="1600">
              <a:solidFill>
                <a:schemeClr val="dk1"/>
              </a:solidFill>
              <a:latin typeface="Poppins"/>
              <a:ea typeface="Poppins"/>
              <a:cs typeface="Poppins"/>
              <a:sym typeface="Poppins"/>
            </a:endParaRPr>
          </a:p>
          <a:p>
            <a:pPr indent="0" lvl="0" marL="0" rtl="0" algn="ctr">
              <a:spcBef>
                <a:spcPts val="0"/>
              </a:spcBef>
              <a:spcAft>
                <a:spcPts val="0"/>
              </a:spcAft>
              <a:buNone/>
            </a:pPr>
            <a:r>
              <a:rPr b="1" lang="en" sz="1600">
                <a:solidFill>
                  <a:schemeClr val="dk1"/>
                </a:solidFill>
                <a:latin typeface="Poppins"/>
                <a:ea typeface="Poppins"/>
                <a:cs typeface="Poppins"/>
                <a:sym typeface="Poppins"/>
              </a:rPr>
              <a:t>Hints</a:t>
            </a:r>
            <a:r>
              <a:rPr lang="en" sz="1600">
                <a:solidFill>
                  <a:schemeClr val="dk1"/>
                </a:solidFill>
                <a:latin typeface="Poppins"/>
                <a:ea typeface="Poppins"/>
                <a:cs typeface="Poppins"/>
                <a:sym typeface="Poppins"/>
              </a:rPr>
              <a:t>: </a:t>
            </a:r>
            <a:endParaRPr sz="1600">
              <a:solidFill>
                <a:schemeClr val="dk1"/>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9" name="Shape 1539"/>
        <p:cNvGrpSpPr/>
        <p:nvPr/>
      </p:nvGrpSpPr>
      <p:grpSpPr>
        <a:xfrm>
          <a:off x="0" y="0"/>
          <a:ext cx="0" cy="0"/>
          <a:chOff x="0" y="0"/>
          <a:chExt cx="0" cy="0"/>
        </a:xfrm>
      </p:grpSpPr>
      <p:sp>
        <p:nvSpPr>
          <p:cNvPr id="1540" name="Google Shape;1540;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 Studio Code Setup</a:t>
            </a:r>
            <a:endParaRPr/>
          </a:p>
        </p:txBody>
      </p:sp>
      <p:sp>
        <p:nvSpPr>
          <p:cNvPr id="1541" name="Google Shape;1541;p38"/>
          <p:cNvSpPr txBox="1"/>
          <p:nvPr>
            <p:ph idx="1" type="body"/>
          </p:nvPr>
        </p:nvSpPr>
        <p:spPr>
          <a:xfrm>
            <a:off x="720000" y="1995075"/>
            <a:ext cx="2855700" cy="1761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Download Visual Studio Code</a:t>
            </a:r>
            <a:endParaRPr/>
          </a:p>
          <a:p>
            <a:pPr indent="-317500" lvl="0" marL="457200" rtl="0" algn="l">
              <a:spcBef>
                <a:spcPts val="0"/>
              </a:spcBef>
              <a:spcAft>
                <a:spcPts val="0"/>
              </a:spcAft>
              <a:buSzPts val="1400"/>
              <a:buChar char="●"/>
            </a:pPr>
            <a:r>
              <a:rPr lang="en"/>
              <a:t>Install both C/C++ and C/C++ Extention Pack from the </a:t>
            </a:r>
            <a:r>
              <a:rPr lang="en"/>
              <a:t>Extension</a:t>
            </a:r>
            <a:r>
              <a:rPr lang="en"/>
              <a:t> Menu (C/C++ Themes is also heavily recommended)</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1" name="Shape 2591"/>
        <p:cNvGrpSpPr/>
        <p:nvPr/>
      </p:nvGrpSpPr>
      <p:grpSpPr>
        <a:xfrm>
          <a:off x="0" y="0"/>
          <a:ext cx="0" cy="0"/>
          <a:chOff x="0" y="0"/>
          <a:chExt cx="0" cy="0"/>
        </a:xfrm>
      </p:grpSpPr>
      <p:sp>
        <p:nvSpPr>
          <p:cNvPr id="2592" name="Google Shape;2592;p101"/>
          <p:cNvSpPr txBox="1"/>
          <p:nvPr/>
        </p:nvSpPr>
        <p:spPr>
          <a:xfrm>
            <a:off x="750475" y="188400"/>
            <a:ext cx="7448400" cy="46581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chemeClr val="accent1"/>
                </a:solidFill>
                <a:latin typeface="Poppins"/>
                <a:ea typeface="Poppins"/>
                <a:cs typeface="Poppins"/>
                <a:sym typeface="Poppins"/>
              </a:rPr>
              <a:t>class</a:t>
            </a:r>
            <a:r>
              <a:rPr lang="en" sz="1050">
                <a:solidFill>
                  <a:schemeClr val="dk1"/>
                </a:solidFill>
                <a:latin typeface="Poppins"/>
                <a:ea typeface="Poppins"/>
                <a:cs typeface="Poppins"/>
                <a:sym typeface="Poppins"/>
              </a:rPr>
              <a:t> </a:t>
            </a:r>
            <a:r>
              <a:rPr lang="en" sz="1050">
                <a:solidFill>
                  <a:schemeClr val="dk2"/>
                </a:solidFill>
                <a:latin typeface="Poppins"/>
                <a:ea typeface="Poppins"/>
                <a:cs typeface="Poppins"/>
                <a:sym typeface="Poppins"/>
              </a:rPr>
              <a:t>Book</a:t>
            </a:r>
            <a:r>
              <a:rPr lang="en" sz="1050">
                <a:solidFill>
                  <a:schemeClr val="dk1"/>
                </a:solidFill>
                <a:latin typeface="Poppins"/>
                <a:ea typeface="Poppins"/>
                <a:cs typeface="Poppins"/>
                <a:sym typeface="Poppins"/>
              </a:rPr>
              <a:t> {</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050">
                <a:solidFill>
                  <a:schemeClr val="dk1"/>
                </a:solidFill>
                <a:latin typeface="Poppins"/>
                <a:ea typeface="Poppins"/>
                <a:cs typeface="Poppins"/>
                <a:sym typeface="Poppins"/>
              </a:rPr>
              <a:t>    </a:t>
            </a:r>
            <a:r>
              <a:rPr lang="en" sz="1050">
                <a:solidFill>
                  <a:schemeClr val="lt2"/>
                </a:solidFill>
                <a:latin typeface="Poppins"/>
                <a:ea typeface="Poppins"/>
                <a:cs typeface="Poppins"/>
                <a:sym typeface="Poppins"/>
              </a:rPr>
              <a:t>String</a:t>
            </a:r>
            <a:r>
              <a:rPr lang="en" sz="1050">
                <a:solidFill>
                  <a:schemeClr val="dk1"/>
                </a:solidFill>
                <a:latin typeface="Poppins"/>
                <a:ea typeface="Poppins"/>
                <a:cs typeface="Poppins"/>
                <a:sym typeface="Poppins"/>
              </a:rPr>
              <a:t> title;</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050">
                <a:solidFill>
                  <a:schemeClr val="dk1"/>
                </a:solidFill>
                <a:latin typeface="Poppins"/>
                <a:ea typeface="Poppins"/>
                <a:cs typeface="Poppins"/>
                <a:sym typeface="Poppins"/>
              </a:rPr>
              <a:t>    </a:t>
            </a:r>
            <a:r>
              <a:rPr lang="en" sz="1050">
                <a:solidFill>
                  <a:schemeClr val="lt2"/>
                </a:solidFill>
                <a:latin typeface="Poppins"/>
                <a:ea typeface="Poppins"/>
                <a:cs typeface="Poppins"/>
                <a:sym typeface="Poppins"/>
              </a:rPr>
              <a:t>String</a:t>
            </a:r>
            <a:r>
              <a:rPr lang="en" sz="1050">
                <a:solidFill>
                  <a:schemeClr val="dk1"/>
                </a:solidFill>
                <a:latin typeface="Poppins"/>
                <a:ea typeface="Poppins"/>
                <a:cs typeface="Poppins"/>
                <a:sym typeface="Poppins"/>
              </a:rPr>
              <a:t> author;</a:t>
            </a:r>
            <a:endParaRPr sz="1050">
              <a:solidFill>
                <a:schemeClr val="dk1"/>
              </a:solidFill>
              <a:latin typeface="Poppins"/>
              <a:ea typeface="Poppins"/>
              <a:cs typeface="Poppins"/>
              <a:sym typeface="Poppins"/>
            </a:endParaRPr>
          </a:p>
          <a:p>
            <a:pPr indent="0" lvl="0" marL="0" marR="0" rtl="0" algn="l">
              <a:lnSpc>
                <a:spcPct val="115000"/>
              </a:lnSpc>
              <a:spcBef>
                <a:spcPts val="0"/>
              </a:spcBef>
              <a:spcAft>
                <a:spcPts val="0"/>
              </a:spcAft>
              <a:buNone/>
            </a:pPr>
            <a:r>
              <a:rPr lang="en" sz="1050">
                <a:solidFill>
                  <a:schemeClr val="dk1"/>
                </a:solidFill>
                <a:latin typeface="Poppins"/>
                <a:ea typeface="Poppins"/>
                <a:cs typeface="Poppins"/>
                <a:sym typeface="Poppins"/>
              </a:rPr>
              <a:t>    </a:t>
            </a:r>
            <a:r>
              <a:rPr lang="en" sz="1050">
                <a:solidFill>
                  <a:schemeClr val="lt2"/>
                </a:solidFill>
                <a:latin typeface="Poppins"/>
                <a:ea typeface="Poppins"/>
                <a:cs typeface="Poppins"/>
                <a:sym typeface="Poppins"/>
              </a:rPr>
              <a:t>double</a:t>
            </a:r>
            <a:r>
              <a:rPr lang="en" sz="1050">
                <a:solidFill>
                  <a:schemeClr val="dk1"/>
                </a:solidFill>
                <a:latin typeface="Poppins"/>
                <a:ea typeface="Poppins"/>
                <a:cs typeface="Poppins"/>
                <a:sym typeface="Poppins"/>
              </a:rPr>
              <a:t> price;</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050">
                <a:solidFill>
                  <a:schemeClr val="accent2"/>
                </a:solidFill>
                <a:latin typeface="Poppins"/>
                <a:ea typeface="Poppins"/>
                <a:cs typeface="Poppins"/>
                <a:sym typeface="Poppins"/>
              </a:rPr>
              <a:t>    // Constructor</a:t>
            </a:r>
            <a:endParaRPr sz="1050">
              <a:solidFill>
                <a:schemeClr val="accent2"/>
              </a:solidFill>
              <a:latin typeface="Poppins"/>
              <a:ea typeface="Poppins"/>
              <a:cs typeface="Poppins"/>
              <a:sym typeface="Poppins"/>
            </a:endParaRPr>
          </a:p>
          <a:p>
            <a:pPr indent="0" lvl="0" marL="0" marR="0" rtl="0" algn="l">
              <a:lnSpc>
                <a:spcPct val="115000"/>
              </a:lnSpc>
              <a:spcBef>
                <a:spcPts val="0"/>
              </a:spcBef>
              <a:spcAft>
                <a:spcPts val="0"/>
              </a:spcAft>
              <a:buNone/>
            </a:pPr>
            <a:r>
              <a:rPr lang="en" sz="1050">
                <a:solidFill>
                  <a:schemeClr val="dk1"/>
                </a:solidFill>
                <a:latin typeface="Poppins"/>
                <a:ea typeface="Poppins"/>
                <a:cs typeface="Poppins"/>
                <a:sym typeface="Poppins"/>
              </a:rPr>
              <a:t>    </a:t>
            </a:r>
            <a:r>
              <a:rPr lang="en" sz="1050">
                <a:solidFill>
                  <a:schemeClr val="accent1"/>
                </a:solidFill>
                <a:latin typeface="Poppins"/>
                <a:ea typeface="Poppins"/>
                <a:cs typeface="Poppins"/>
                <a:sym typeface="Poppins"/>
              </a:rPr>
              <a:t>public</a:t>
            </a:r>
            <a:r>
              <a:rPr lang="en" sz="1050">
                <a:solidFill>
                  <a:schemeClr val="dk1"/>
                </a:solidFill>
                <a:latin typeface="Poppins"/>
                <a:ea typeface="Poppins"/>
                <a:cs typeface="Poppins"/>
                <a:sym typeface="Poppins"/>
              </a:rPr>
              <a:t> Book(</a:t>
            </a:r>
            <a:r>
              <a:rPr lang="en" sz="1050">
                <a:solidFill>
                  <a:schemeClr val="lt2"/>
                </a:solidFill>
                <a:latin typeface="Poppins"/>
                <a:ea typeface="Poppins"/>
                <a:cs typeface="Poppins"/>
                <a:sym typeface="Poppins"/>
              </a:rPr>
              <a:t>String</a:t>
            </a:r>
            <a:r>
              <a:rPr lang="en" sz="1050">
                <a:solidFill>
                  <a:schemeClr val="dk1"/>
                </a:solidFill>
                <a:latin typeface="Poppins"/>
                <a:ea typeface="Poppins"/>
                <a:cs typeface="Poppins"/>
                <a:sym typeface="Poppins"/>
              </a:rPr>
              <a:t> title, </a:t>
            </a:r>
            <a:r>
              <a:rPr lang="en" sz="1050">
                <a:solidFill>
                  <a:schemeClr val="lt2"/>
                </a:solidFill>
                <a:latin typeface="Poppins"/>
                <a:ea typeface="Poppins"/>
                <a:cs typeface="Poppins"/>
                <a:sym typeface="Poppins"/>
              </a:rPr>
              <a:t>String</a:t>
            </a:r>
            <a:r>
              <a:rPr lang="en" sz="1050">
                <a:solidFill>
                  <a:schemeClr val="dk1"/>
                </a:solidFill>
                <a:latin typeface="Poppins"/>
                <a:ea typeface="Poppins"/>
                <a:cs typeface="Poppins"/>
                <a:sym typeface="Poppins"/>
              </a:rPr>
              <a:t> author, </a:t>
            </a:r>
            <a:r>
              <a:rPr lang="en" sz="1050">
                <a:solidFill>
                  <a:schemeClr val="lt2"/>
                </a:solidFill>
                <a:latin typeface="Poppins"/>
                <a:ea typeface="Poppins"/>
                <a:cs typeface="Poppins"/>
                <a:sym typeface="Poppins"/>
              </a:rPr>
              <a:t>double</a:t>
            </a:r>
            <a:r>
              <a:rPr lang="en" sz="1050">
                <a:solidFill>
                  <a:schemeClr val="dk1"/>
                </a:solidFill>
                <a:latin typeface="Poppins"/>
                <a:ea typeface="Poppins"/>
                <a:cs typeface="Poppins"/>
                <a:sym typeface="Poppins"/>
              </a:rPr>
              <a:t> price) {</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050">
                <a:solidFill>
                  <a:schemeClr val="dk1"/>
                </a:solidFill>
                <a:latin typeface="Poppins"/>
                <a:ea typeface="Poppins"/>
                <a:cs typeface="Poppins"/>
                <a:sym typeface="Poppins"/>
              </a:rPr>
              <a:t>        </a:t>
            </a:r>
            <a:r>
              <a:rPr lang="en" sz="1050">
                <a:solidFill>
                  <a:schemeClr val="lt2"/>
                </a:solidFill>
                <a:latin typeface="Poppins"/>
                <a:ea typeface="Poppins"/>
                <a:cs typeface="Poppins"/>
                <a:sym typeface="Poppins"/>
              </a:rPr>
              <a:t>this</a:t>
            </a:r>
            <a:r>
              <a:rPr lang="en" sz="1050">
                <a:solidFill>
                  <a:schemeClr val="dk1"/>
                </a:solidFill>
                <a:latin typeface="Poppins"/>
                <a:ea typeface="Poppins"/>
                <a:cs typeface="Poppins"/>
                <a:sym typeface="Poppins"/>
              </a:rPr>
              <a:t>.title = title;</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050">
                <a:solidFill>
                  <a:schemeClr val="dk1"/>
                </a:solidFill>
                <a:latin typeface="Poppins"/>
                <a:ea typeface="Poppins"/>
                <a:cs typeface="Poppins"/>
                <a:sym typeface="Poppins"/>
              </a:rPr>
              <a:t>        </a:t>
            </a:r>
            <a:r>
              <a:rPr lang="en" sz="1050">
                <a:solidFill>
                  <a:schemeClr val="lt2"/>
                </a:solidFill>
                <a:latin typeface="Poppins"/>
                <a:ea typeface="Poppins"/>
                <a:cs typeface="Poppins"/>
                <a:sym typeface="Poppins"/>
              </a:rPr>
              <a:t>this</a:t>
            </a:r>
            <a:r>
              <a:rPr lang="en" sz="1050">
                <a:solidFill>
                  <a:schemeClr val="dk1"/>
                </a:solidFill>
                <a:latin typeface="Poppins"/>
                <a:ea typeface="Poppins"/>
                <a:cs typeface="Poppins"/>
                <a:sym typeface="Poppins"/>
              </a:rPr>
              <a:t>.author = author;</a:t>
            </a:r>
            <a:endParaRPr sz="1050">
              <a:solidFill>
                <a:schemeClr val="dk1"/>
              </a:solidFill>
              <a:latin typeface="Poppins"/>
              <a:ea typeface="Poppins"/>
              <a:cs typeface="Poppins"/>
              <a:sym typeface="Poppins"/>
            </a:endParaRPr>
          </a:p>
          <a:p>
            <a:pPr indent="0" lvl="0" marL="0" marR="0" rtl="0" algn="l">
              <a:lnSpc>
                <a:spcPct val="115000"/>
              </a:lnSpc>
              <a:spcBef>
                <a:spcPts val="0"/>
              </a:spcBef>
              <a:spcAft>
                <a:spcPts val="0"/>
              </a:spcAft>
              <a:buNone/>
            </a:pPr>
            <a:r>
              <a:rPr lang="en" sz="1050">
                <a:solidFill>
                  <a:schemeClr val="dk1"/>
                </a:solidFill>
                <a:latin typeface="Poppins"/>
                <a:ea typeface="Poppins"/>
                <a:cs typeface="Poppins"/>
                <a:sym typeface="Poppins"/>
              </a:rPr>
              <a:t>        </a:t>
            </a:r>
            <a:r>
              <a:rPr lang="en" sz="1050">
                <a:solidFill>
                  <a:schemeClr val="lt2"/>
                </a:solidFill>
                <a:latin typeface="Poppins"/>
                <a:ea typeface="Poppins"/>
                <a:cs typeface="Poppins"/>
                <a:sym typeface="Poppins"/>
              </a:rPr>
              <a:t>this</a:t>
            </a:r>
            <a:r>
              <a:rPr lang="en" sz="1050">
                <a:solidFill>
                  <a:schemeClr val="dk1"/>
                </a:solidFill>
                <a:latin typeface="Poppins"/>
                <a:ea typeface="Poppins"/>
                <a:cs typeface="Poppins"/>
                <a:sym typeface="Poppins"/>
              </a:rPr>
              <a:t>.price = price;</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050">
                <a:solidFill>
                  <a:schemeClr val="dk1"/>
                </a:solidFill>
                <a:latin typeface="Poppins"/>
                <a:ea typeface="Poppins"/>
                <a:cs typeface="Poppins"/>
                <a:sym typeface="Poppins"/>
              </a:rPr>
              <a:t>    }</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050">
                <a:solidFill>
                  <a:schemeClr val="dk1"/>
                </a:solidFill>
                <a:latin typeface="Poppins"/>
                <a:ea typeface="Poppins"/>
                <a:cs typeface="Poppins"/>
                <a:sym typeface="Poppins"/>
              </a:rPr>
              <a:t>   </a:t>
            </a:r>
            <a:r>
              <a:rPr lang="en" sz="1050">
                <a:solidFill>
                  <a:schemeClr val="accent2"/>
                </a:solidFill>
                <a:latin typeface="Poppins"/>
                <a:ea typeface="Poppins"/>
                <a:cs typeface="Poppins"/>
                <a:sym typeface="Poppins"/>
              </a:rPr>
              <a:t> // Method to display book details</a:t>
            </a:r>
            <a:endParaRPr sz="1050">
              <a:solidFill>
                <a:schemeClr val="accent2"/>
              </a:solidFill>
              <a:latin typeface="Poppins"/>
              <a:ea typeface="Poppins"/>
              <a:cs typeface="Poppins"/>
              <a:sym typeface="Poppins"/>
            </a:endParaRPr>
          </a:p>
          <a:p>
            <a:pPr indent="0" lvl="0" marL="0" rtl="0" algn="l">
              <a:lnSpc>
                <a:spcPct val="115000"/>
              </a:lnSpc>
              <a:spcBef>
                <a:spcPts val="0"/>
              </a:spcBef>
              <a:spcAft>
                <a:spcPts val="0"/>
              </a:spcAft>
              <a:buNone/>
            </a:pPr>
            <a:r>
              <a:rPr lang="en" sz="1050">
                <a:solidFill>
                  <a:schemeClr val="dk1"/>
                </a:solidFill>
                <a:latin typeface="Poppins"/>
                <a:ea typeface="Poppins"/>
                <a:cs typeface="Poppins"/>
                <a:sym typeface="Poppins"/>
              </a:rPr>
              <a:t>    </a:t>
            </a:r>
            <a:r>
              <a:rPr lang="en" sz="1050">
                <a:solidFill>
                  <a:schemeClr val="accent1"/>
                </a:solidFill>
                <a:latin typeface="Poppins"/>
                <a:ea typeface="Poppins"/>
                <a:cs typeface="Poppins"/>
                <a:sym typeface="Poppins"/>
              </a:rPr>
              <a:t>public void </a:t>
            </a:r>
            <a:r>
              <a:rPr lang="en" sz="1050">
                <a:solidFill>
                  <a:schemeClr val="dk2"/>
                </a:solidFill>
                <a:latin typeface="Poppins"/>
                <a:ea typeface="Poppins"/>
                <a:cs typeface="Poppins"/>
                <a:sym typeface="Poppins"/>
              </a:rPr>
              <a:t>displayInfo</a:t>
            </a:r>
            <a:r>
              <a:rPr lang="en" sz="1050">
                <a:solidFill>
                  <a:schemeClr val="dk1"/>
                </a:solidFill>
                <a:latin typeface="Poppins"/>
                <a:ea typeface="Poppins"/>
                <a:cs typeface="Poppins"/>
                <a:sym typeface="Poppins"/>
              </a:rPr>
              <a:t>() {</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050">
                <a:solidFill>
                  <a:schemeClr val="dk1"/>
                </a:solidFill>
                <a:latin typeface="Poppins"/>
                <a:ea typeface="Poppins"/>
                <a:cs typeface="Poppins"/>
                <a:sym typeface="Poppins"/>
              </a:rPr>
              <a:t>        System.out.println(</a:t>
            </a:r>
            <a:r>
              <a:rPr lang="en" sz="1050">
                <a:solidFill>
                  <a:schemeClr val="lt2"/>
                </a:solidFill>
                <a:latin typeface="Poppins"/>
                <a:ea typeface="Poppins"/>
                <a:cs typeface="Poppins"/>
                <a:sym typeface="Poppins"/>
              </a:rPr>
              <a:t>"Title: " </a:t>
            </a:r>
            <a:r>
              <a:rPr lang="en" sz="1050">
                <a:solidFill>
                  <a:schemeClr val="dk1"/>
                </a:solidFill>
                <a:latin typeface="Poppins"/>
                <a:ea typeface="Poppins"/>
                <a:cs typeface="Poppins"/>
                <a:sym typeface="Poppins"/>
              </a:rPr>
              <a:t>+ title +</a:t>
            </a:r>
            <a:r>
              <a:rPr lang="en" sz="1050">
                <a:solidFill>
                  <a:schemeClr val="lt2"/>
                </a:solidFill>
                <a:latin typeface="Poppins"/>
                <a:ea typeface="Poppins"/>
                <a:cs typeface="Poppins"/>
                <a:sym typeface="Poppins"/>
              </a:rPr>
              <a:t> ", Author: " </a:t>
            </a:r>
            <a:r>
              <a:rPr lang="en" sz="1050">
                <a:solidFill>
                  <a:schemeClr val="dk1"/>
                </a:solidFill>
                <a:latin typeface="Poppins"/>
                <a:ea typeface="Poppins"/>
                <a:cs typeface="Poppins"/>
                <a:sym typeface="Poppins"/>
              </a:rPr>
              <a:t>+ author +</a:t>
            </a:r>
            <a:r>
              <a:rPr lang="en" sz="1050">
                <a:solidFill>
                  <a:schemeClr val="lt2"/>
                </a:solidFill>
                <a:latin typeface="Poppins"/>
                <a:ea typeface="Poppins"/>
                <a:cs typeface="Poppins"/>
                <a:sym typeface="Poppins"/>
              </a:rPr>
              <a:t> ", Price: $" </a:t>
            </a:r>
            <a:r>
              <a:rPr lang="en" sz="1050">
                <a:solidFill>
                  <a:schemeClr val="dk1"/>
                </a:solidFill>
                <a:latin typeface="Poppins"/>
                <a:ea typeface="Poppins"/>
                <a:cs typeface="Poppins"/>
                <a:sym typeface="Poppins"/>
              </a:rPr>
              <a:t>+ price);</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050">
                <a:solidFill>
                  <a:schemeClr val="dk1"/>
                </a:solidFill>
                <a:latin typeface="Poppins"/>
                <a:ea typeface="Poppins"/>
                <a:cs typeface="Poppins"/>
                <a:sym typeface="Poppins"/>
              </a:rPr>
              <a:t>    }</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050">
                <a:solidFill>
                  <a:schemeClr val="dk1"/>
                </a:solidFill>
                <a:latin typeface="Poppins"/>
                <a:ea typeface="Poppins"/>
                <a:cs typeface="Poppins"/>
                <a:sym typeface="Poppins"/>
              </a:rPr>
              <a:t>}</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050">
                <a:solidFill>
                  <a:schemeClr val="accent1"/>
                </a:solidFill>
                <a:latin typeface="Poppins"/>
                <a:ea typeface="Poppins"/>
                <a:cs typeface="Poppins"/>
                <a:sym typeface="Poppins"/>
              </a:rPr>
              <a:t>public class</a:t>
            </a:r>
            <a:r>
              <a:rPr lang="en" sz="1050">
                <a:solidFill>
                  <a:schemeClr val="dk1"/>
                </a:solidFill>
                <a:latin typeface="Poppins"/>
                <a:ea typeface="Poppins"/>
                <a:cs typeface="Poppins"/>
                <a:sym typeface="Poppins"/>
              </a:rPr>
              <a:t> </a:t>
            </a:r>
            <a:r>
              <a:rPr lang="en" sz="1050">
                <a:solidFill>
                  <a:schemeClr val="dk2"/>
                </a:solidFill>
                <a:latin typeface="Poppins"/>
                <a:ea typeface="Poppins"/>
                <a:cs typeface="Poppins"/>
                <a:sym typeface="Poppins"/>
              </a:rPr>
              <a:t>BookTest</a:t>
            </a:r>
            <a:r>
              <a:rPr lang="en" sz="1050">
                <a:solidFill>
                  <a:schemeClr val="dk1"/>
                </a:solidFill>
                <a:latin typeface="Poppins"/>
                <a:ea typeface="Poppins"/>
                <a:cs typeface="Poppins"/>
                <a:sym typeface="Poppins"/>
              </a:rPr>
              <a:t> {</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050">
                <a:solidFill>
                  <a:schemeClr val="dk1"/>
                </a:solidFill>
                <a:latin typeface="Poppins"/>
                <a:ea typeface="Poppins"/>
                <a:cs typeface="Poppins"/>
                <a:sym typeface="Poppins"/>
              </a:rPr>
              <a:t>    </a:t>
            </a:r>
            <a:r>
              <a:rPr lang="en" sz="1050">
                <a:solidFill>
                  <a:schemeClr val="accent1"/>
                </a:solidFill>
                <a:latin typeface="Poppins"/>
                <a:ea typeface="Poppins"/>
                <a:cs typeface="Poppins"/>
                <a:sym typeface="Poppins"/>
              </a:rPr>
              <a:t>public static void </a:t>
            </a:r>
            <a:r>
              <a:rPr lang="en" sz="1050">
                <a:solidFill>
                  <a:schemeClr val="dk2"/>
                </a:solidFill>
                <a:latin typeface="Poppins"/>
                <a:ea typeface="Poppins"/>
                <a:cs typeface="Poppins"/>
                <a:sym typeface="Poppins"/>
              </a:rPr>
              <a:t>main</a:t>
            </a:r>
            <a:r>
              <a:rPr lang="en" sz="1050">
                <a:solidFill>
                  <a:schemeClr val="dk1"/>
                </a:solidFill>
                <a:latin typeface="Poppins"/>
                <a:ea typeface="Poppins"/>
                <a:cs typeface="Poppins"/>
                <a:sym typeface="Poppins"/>
              </a:rPr>
              <a:t>(String[] args) {</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050">
                <a:solidFill>
                  <a:schemeClr val="dk1"/>
                </a:solidFill>
                <a:latin typeface="Poppins"/>
                <a:ea typeface="Poppins"/>
                <a:cs typeface="Poppins"/>
                <a:sym typeface="Poppins"/>
              </a:rPr>
              <a:t>        </a:t>
            </a:r>
            <a:r>
              <a:rPr lang="en" sz="1050">
                <a:solidFill>
                  <a:schemeClr val="lt2"/>
                </a:solidFill>
                <a:latin typeface="Poppins"/>
                <a:ea typeface="Poppins"/>
                <a:cs typeface="Poppins"/>
                <a:sym typeface="Poppins"/>
              </a:rPr>
              <a:t>Book</a:t>
            </a:r>
            <a:r>
              <a:rPr lang="en" sz="1050">
                <a:solidFill>
                  <a:schemeClr val="dk1"/>
                </a:solidFill>
                <a:latin typeface="Poppins"/>
                <a:ea typeface="Poppins"/>
                <a:cs typeface="Poppins"/>
                <a:sym typeface="Poppins"/>
              </a:rPr>
              <a:t> myBook = </a:t>
            </a:r>
            <a:r>
              <a:rPr lang="en" sz="1050">
                <a:solidFill>
                  <a:schemeClr val="accent1"/>
                </a:solidFill>
                <a:latin typeface="Poppins"/>
                <a:ea typeface="Poppins"/>
                <a:cs typeface="Poppins"/>
                <a:sym typeface="Poppins"/>
              </a:rPr>
              <a:t>new</a:t>
            </a:r>
            <a:r>
              <a:rPr lang="en" sz="1050">
                <a:solidFill>
                  <a:schemeClr val="dk1"/>
                </a:solidFill>
                <a:latin typeface="Poppins"/>
                <a:ea typeface="Poppins"/>
                <a:cs typeface="Poppins"/>
                <a:sym typeface="Poppins"/>
              </a:rPr>
              <a:t> </a:t>
            </a:r>
            <a:r>
              <a:rPr lang="en" sz="1050">
                <a:solidFill>
                  <a:schemeClr val="dk2"/>
                </a:solidFill>
                <a:latin typeface="Poppins"/>
                <a:ea typeface="Poppins"/>
                <a:cs typeface="Poppins"/>
                <a:sym typeface="Poppins"/>
              </a:rPr>
              <a:t>Book</a:t>
            </a:r>
            <a:r>
              <a:rPr lang="en" sz="1050">
                <a:solidFill>
                  <a:schemeClr val="dk1"/>
                </a:solidFill>
                <a:latin typeface="Poppins"/>
                <a:ea typeface="Poppins"/>
                <a:cs typeface="Poppins"/>
                <a:sym typeface="Poppins"/>
              </a:rPr>
              <a:t>(</a:t>
            </a:r>
            <a:r>
              <a:rPr lang="en" sz="1050">
                <a:solidFill>
                  <a:schemeClr val="lt2"/>
                </a:solidFill>
                <a:latin typeface="Poppins"/>
                <a:ea typeface="Poppins"/>
                <a:cs typeface="Poppins"/>
                <a:sym typeface="Poppins"/>
              </a:rPr>
              <a:t>"1984"</a:t>
            </a:r>
            <a:r>
              <a:rPr lang="en" sz="1050">
                <a:solidFill>
                  <a:schemeClr val="dk1"/>
                </a:solidFill>
                <a:latin typeface="Poppins"/>
                <a:ea typeface="Poppins"/>
                <a:cs typeface="Poppins"/>
                <a:sym typeface="Poppins"/>
              </a:rPr>
              <a:t>, </a:t>
            </a:r>
            <a:r>
              <a:rPr lang="en" sz="1050">
                <a:solidFill>
                  <a:schemeClr val="lt2"/>
                </a:solidFill>
                <a:latin typeface="Poppins"/>
                <a:ea typeface="Poppins"/>
                <a:cs typeface="Poppins"/>
                <a:sym typeface="Poppins"/>
              </a:rPr>
              <a:t>"George Orwell"</a:t>
            </a:r>
            <a:r>
              <a:rPr lang="en" sz="1050">
                <a:solidFill>
                  <a:schemeClr val="dk1"/>
                </a:solidFill>
                <a:latin typeface="Poppins"/>
                <a:ea typeface="Poppins"/>
                <a:cs typeface="Poppins"/>
                <a:sym typeface="Poppins"/>
              </a:rPr>
              <a:t>, 9.99);</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050">
                <a:solidFill>
                  <a:schemeClr val="dk1"/>
                </a:solidFill>
                <a:latin typeface="Poppins"/>
                <a:ea typeface="Poppins"/>
                <a:cs typeface="Poppins"/>
                <a:sym typeface="Poppins"/>
              </a:rPr>
              <a:t>        myBook.displayInfo();  </a:t>
            </a:r>
            <a:r>
              <a:rPr lang="en" sz="1050">
                <a:solidFill>
                  <a:schemeClr val="accent2"/>
                </a:solidFill>
                <a:latin typeface="Poppins"/>
                <a:ea typeface="Poppins"/>
                <a:cs typeface="Poppins"/>
                <a:sym typeface="Poppins"/>
              </a:rPr>
              <a:t>// Output: Title: 1984, Author: George Orwell, Price: $9.99</a:t>
            </a:r>
            <a:endParaRPr sz="1050">
              <a:solidFill>
                <a:schemeClr val="accent2"/>
              </a:solidFill>
              <a:latin typeface="Poppins"/>
              <a:ea typeface="Poppins"/>
              <a:cs typeface="Poppins"/>
              <a:sym typeface="Poppins"/>
            </a:endParaRPr>
          </a:p>
          <a:p>
            <a:pPr indent="0" lvl="0" marL="0" rtl="0" algn="l">
              <a:lnSpc>
                <a:spcPct val="115000"/>
              </a:lnSpc>
              <a:spcBef>
                <a:spcPts val="0"/>
              </a:spcBef>
              <a:spcAft>
                <a:spcPts val="0"/>
              </a:spcAft>
              <a:buNone/>
            </a:pPr>
            <a:r>
              <a:rPr lang="en" sz="1050">
                <a:solidFill>
                  <a:schemeClr val="dk1"/>
                </a:solidFill>
                <a:latin typeface="Poppins"/>
                <a:ea typeface="Poppins"/>
                <a:cs typeface="Poppins"/>
                <a:sym typeface="Poppins"/>
              </a:rPr>
              <a:t>    }</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050">
                <a:solidFill>
                  <a:schemeClr val="dk1"/>
                </a:solidFill>
                <a:latin typeface="Poppins"/>
                <a:ea typeface="Poppins"/>
                <a:cs typeface="Poppins"/>
                <a:sym typeface="Poppins"/>
              </a:rPr>
              <a:t>}</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t/>
            </a:r>
            <a:endParaRPr sz="105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t/>
            </a:r>
            <a:endParaRPr sz="1050">
              <a:solidFill>
                <a:schemeClr val="dk1"/>
              </a:solidFill>
              <a:latin typeface="Poppins"/>
              <a:ea typeface="Poppins"/>
              <a:cs typeface="Poppins"/>
              <a:sym typeface="Poppins"/>
            </a:endParaRPr>
          </a:p>
        </p:txBody>
      </p:sp>
      <p:sp>
        <p:nvSpPr>
          <p:cNvPr id="2593" name="Google Shape;2593;p101"/>
          <p:cNvSpPr txBox="1"/>
          <p:nvPr>
            <p:ph type="title"/>
          </p:nvPr>
        </p:nvSpPr>
        <p:spPr>
          <a:xfrm>
            <a:off x="5642025" y="287525"/>
            <a:ext cx="22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5" name="Shape 1545"/>
        <p:cNvGrpSpPr/>
        <p:nvPr/>
      </p:nvGrpSpPr>
      <p:grpSpPr>
        <a:xfrm>
          <a:off x="0" y="0"/>
          <a:ext cx="0" cy="0"/>
          <a:chOff x="0" y="0"/>
          <a:chExt cx="0" cy="0"/>
        </a:xfrm>
      </p:grpSpPr>
      <p:sp>
        <p:nvSpPr>
          <p:cNvPr id="1546" name="Google Shape;1546;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Setup First Project</a:t>
            </a:r>
            <a:endParaRPr/>
          </a:p>
        </p:txBody>
      </p:sp>
      <p:sp>
        <p:nvSpPr>
          <p:cNvPr id="1547" name="Google Shape;1547;p39"/>
          <p:cNvSpPr txBox="1"/>
          <p:nvPr>
            <p:ph idx="1" type="body"/>
          </p:nvPr>
        </p:nvSpPr>
        <p:spPr>
          <a:xfrm>
            <a:off x="720000" y="1648500"/>
            <a:ext cx="3497700" cy="1846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Create a new project</a:t>
            </a:r>
            <a:endParaRPr/>
          </a:p>
          <a:p>
            <a:pPr indent="-317500" lvl="0" marL="457200" rtl="0" algn="l">
              <a:spcBef>
                <a:spcPts val="0"/>
              </a:spcBef>
              <a:spcAft>
                <a:spcPts val="0"/>
              </a:spcAft>
              <a:buSzPts val="1400"/>
              <a:buChar char="●"/>
            </a:pPr>
            <a:r>
              <a:rPr lang="en"/>
              <a:t>Within the project file create a file named </a:t>
            </a:r>
            <a:r>
              <a:rPr b="1" lang="en"/>
              <a:t>main.cpp</a:t>
            </a:r>
            <a:endParaRPr b="1"/>
          </a:p>
          <a:p>
            <a:pPr indent="-317500" lvl="0" marL="457200" rtl="0" algn="l">
              <a:spcBef>
                <a:spcPts val="0"/>
              </a:spcBef>
              <a:spcAft>
                <a:spcPts val="0"/>
              </a:spcAft>
              <a:buSzPts val="1400"/>
              <a:buChar char="●"/>
            </a:pPr>
            <a:r>
              <a:rPr lang="en"/>
              <a:t>From here type in the following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a:solidFill>
                  <a:schemeClr val="lt2"/>
                </a:solidFill>
              </a:rPr>
              <a:t>i</a:t>
            </a:r>
            <a:r>
              <a:rPr lang="en">
                <a:solidFill>
                  <a:schemeClr val="lt2"/>
                </a:solidFill>
              </a:rPr>
              <a:t>nt </a:t>
            </a:r>
            <a:r>
              <a:rPr lang="en"/>
              <a:t>main(</a:t>
            </a:r>
            <a:r>
              <a:rPr lang="en">
                <a:solidFill>
                  <a:schemeClr val="lt2"/>
                </a:solidFill>
              </a:rPr>
              <a:t>int</a:t>
            </a:r>
            <a:r>
              <a:rPr lang="en"/>
              <a:t> argc, </a:t>
            </a:r>
            <a:r>
              <a:rPr lang="en">
                <a:solidFill>
                  <a:schemeClr val="lt2"/>
                </a:solidFill>
              </a:rPr>
              <a:t>char</a:t>
            </a:r>
            <a:r>
              <a:rPr lang="en">
                <a:solidFill>
                  <a:schemeClr val="accent1"/>
                </a:solidFill>
              </a:rPr>
              <a:t>*</a:t>
            </a:r>
            <a:r>
              <a:rPr lang="en"/>
              <a:t> argv[]){</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Press the run button and select g++ as the debugger</a:t>
            </a:r>
            <a:endParaRPr/>
          </a:p>
          <a:p>
            <a:pPr indent="0" lvl="0" marL="0" rtl="0" algn="l">
              <a:spcBef>
                <a:spcPts val="0"/>
              </a:spcBef>
              <a:spcAft>
                <a:spcPts val="0"/>
              </a:spcAft>
              <a:buNone/>
            </a:pPr>
            <a:r>
              <a:t/>
            </a:r>
            <a:endParaRPr/>
          </a:p>
        </p:txBody>
      </p:sp>
      <p:pic>
        <p:nvPicPr>
          <p:cNvPr id="1548" name="Google Shape;1548;p39"/>
          <p:cNvPicPr preferRelativeResize="0"/>
          <p:nvPr/>
        </p:nvPicPr>
        <p:blipFill rotWithShape="1">
          <a:blip r:embed="rId3">
            <a:alphaModFix/>
          </a:blip>
          <a:srcRect b="32890" l="0" r="0" t="0"/>
          <a:stretch/>
        </p:blipFill>
        <p:spPr>
          <a:xfrm>
            <a:off x="4369925" y="1589488"/>
            <a:ext cx="4584750" cy="19645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2" name="Shape 1552"/>
        <p:cNvGrpSpPr/>
        <p:nvPr/>
      </p:nvGrpSpPr>
      <p:grpSpPr>
        <a:xfrm>
          <a:off x="0" y="0"/>
          <a:ext cx="0" cy="0"/>
          <a:chOff x="0" y="0"/>
          <a:chExt cx="0" cy="0"/>
        </a:xfrm>
      </p:grpSpPr>
      <p:sp>
        <p:nvSpPr>
          <p:cNvPr id="1553" name="Google Shape;1553;p40"/>
          <p:cNvSpPr txBox="1"/>
          <p:nvPr>
            <p:ph idx="2" type="title"/>
          </p:nvPr>
        </p:nvSpPr>
        <p:spPr>
          <a:xfrm>
            <a:off x="720000" y="1025725"/>
            <a:ext cx="1702500" cy="9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grpSp>
        <p:nvGrpSpPr>
          <p:cNvPr id="1554" name="Google Shape;1554;p40"/>
          <p:cNvGrpSpPr/>
          <p:nvPr/>
        </p:nvGrpSpPr>
        <p:grpSpPr>
          <a:xfrm>
            <a:off x="-374387" y="3354325"/>
            <a:ext cx="3922590" cy="2969900"/>
            <a:chOff x="-374387" y="3354325"/>
            <a:chExt cx="3922590" cy="2969900"/>
          </a:xfrm>
        </p:grpSpPr>
        <p:pic>
          <p:nvPicPr>
            <p:cNvPr id="1555" name="Google Shape;1555;p40"/>
            <p:cNvPicPr preferRelativeResize="0"/>
            <p:nvPr/>
          </p:nvPicPr>
          <p:blipFill rotWithShape="1">
            <a:blip r:embed="rId3">
              <a:alphaModFix/>
            </a:blip>
            <a:srcRect b="26177" l="16960" r="7121" t="24718"/>
            <a:stretch/>
          </p:blipFill>
          <p:spPr>
            <a:xfrm>
              <a:off x="-374387" y="3354325"/>
              <a:ext cx="3891276" cy="2969900"/>
            </a:xfrm>
            <a:prstGeom prst="rect">
              <a:avLst/>
            </a:prstGeom>
            <a:noFill/>
            <a:ln>
              <a:noFill/>
            </a:ln>
          </p:spPr>
        </p:pic>
        <p:grpSp>
          <p:nvGrpSpPr>
            <p:cNvPr id="1556" name="Google Shape;1556;p40"/>
            <p:cNvGrpSpPr/>
            <p:nvPr/>
          </p:nvGrpSpPr>
          <p:grpSpPr>
            <a:xfrm>
              <a:off x="1853583" y="4445557"/>
              <a:ext cx="1694620" cy="1360169"/>
              <a:chOff x="7945225" y="4302000"/>
              <a:chExt cx="904666" cy="726121"/>
            </a:xfrm>
          </p:grpSpPr>
          <p:sp>
            <p:nvSpPr>
              <p:cNvPr id="1557" name="Google Shape;1557;p40"/>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0"/>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0"/>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60" name="Google Shape;1560;p40"/>
          <p:cNvSpPr txBox="1"/>
          <p:nvPr>
            <p:ph type="title"/>
          </p:nvPr>
        </p:nvSpPr>
        <p:spPr>
          <a:xfrm>
            <a:off x="720000" y="2079325"/>
            <a:ext cx="5598000" cy="107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Basic Syntax &amp; Structure</a:t>
            </a:r>
            <a:endParaRPr/>
          </a:p>
        </p:txBody>
      </p:sp>
      <p:grpSp>
        <p:nvGrpSpPr>
          <p:cNvPr id="1561" name="Google Shape;1561;p40"/>
          <p:cNvGrpSpPr/>
          <p:nvPr/>
        </p:nvGrpSpPr>
        <p:grpSpPr>
          <a:xfrm>
            <a:off x="6487513" y="-1301175"/>
            <a:ext cx="4268216" cy="6666030"/>
            <a:chOff x="6128138" y="-1301175"/>
            <a:chExt cx="4268216" cy="6666030"/>
          </a:xfrm>
        </p:grpSpPr>
        <p:sp>
          <p:nvSpPr>
            <p:cNvPr id="1562" name="Google Shape;1562;p40"/>
            <p:cNvSpPr/>
            <p:nvPr/>
          </p:nvSpPr>
          <p:spPr>
            <a:xfrm>
              <a:off x="6368175" y="103161"/>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40"/>
            <p:cNvSpPr/>
            <p:nvPr/>
          </p:nvSpPr>
          <p:spPr>
            <a:xfrm>
              <a:off x="6711143" y="81300"/>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40"/>
            <p:cNvSpPr/>
            <p:nvPr/>
          </p:nvSpPr>
          <p:spPr>
            <a:xfrm>
              <a:off x="7243039" y="2456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40"/>
            <p:cNvSpPr/>
            <p:nvPr/>
          </p:nvSpPr>
          <p:spPr>
            <a:xfrm>
              <a:off x="6875804" y="622450"/>
              <a:ext cx="1860443" cy="4595326"/>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40"/>
            <p:cNvSpPr/>
            <p:nvPr/>
          </p:nvSpPr>
          <p:spPr>
            <a:xfrm>
              <a:off x="6573850" y="621225"/>
              <a:ext cx="1860443" cy="4595326"/>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67" name="Google Shape;1567;p40"/>
            <p:cNvPicPr preferRelativeResize="0"/>
            <p:nvPr/>
          </p:nvPicPr>
          <p:blipFill rotWithShape="1">
            <a:blip r:embed="rId3">
              <a:alphaModFix/>
            </a:blip>
            <a:srcRect b="26177" l="16960" r="7121" t="24718"/>
            <a:stretch/>
          </p:blipFill>
          <p:spPr>
            <a:xfrm>
              <a:off x="6128138" y="-1301175"/>
              <a:ext cx="4198516" cy="3204401"/>
            </a:xfrm>
            <a:prstGeom prst="rect">
              <a:avLst/>
            </a:prstGeom>
            <a:noFill/>
            <a:ln>
              <a:noFill/>
            </a:ln>
          </p:spPr>
        </p:pic>
        <p:grpSp>
          <p:nvGrpSpPr>
            <p:cNvPr id="1568" name="Google Shape;1568;p40"/>
            <p:cNvGrpSpPr/>
            <p:nvPr/>
          </p:nvGrpSpPr>
          <p:grpSpPr>
            <a:xfrm rot="5400000">
              <a:off x="7873341" y="4254316"/>
              <a:ext cx="708100" cy="708500"/>
              <a:chOff x="3678700" y="407275"/>
              <a:chExt cx="708100" cy="708500"/>
            </a:xfrm>
          </p:grpSpPr>
          <p:sp>
            <p:nvSpPr>
              <p:cNvPr id="1569" name="Google Shape;1569;p40"/>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40"/>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0"/>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40"/>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40"/>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40"/>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40"/>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6" name="Google Shape;1576;p40"/>
            <p:cNvGrpSpPr/>
            <p:nvPr/>
          </p:nvGrpSpPr>
          <p:grpSpPr>
            <a:xfrm rot="5400000">
              <a:off x="8639847" y="3354200"/>
              <a:ext cx="457787" cy="458045"/>
              <a:chOff x="3678700" y="407275"/>
              <a:chExt cx="708100" cy="708500"/>
            </a:xfrm>
          </p:grpSpPr>
          <p:sp>
            <p:nvSpPr>
              <p:cNvPr id="1577" name="Google Shape;1577;p40"/>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40"/>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40"/>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40"/>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40"/>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40"/>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40"/>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4" name="Google Shape;1584;p40"/>
            <p:cNvGrpSpPr/>
            <p:nvPr/>
          </p:nvGrpSpPr>
          <p:grpSpPr>
            <a:xfrm>
              <a:off x="7787267" y="539497"/>
              <a:ext cx="208184" cy="208184"/>
              <a:chOff x="8356813" y="1074288"/>
              <a:chExt cx="351900" cy="351900"/>
            </a:xfrm>
          </p:grpSpPr>
          <p:sp>
            <p:nvSpPr>
              <p:cNvPr id="1585" name="Google Shape;1585;p4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7" name="Google Shape;1587;p40"/>
            <p:cNvGrpSpPr/>
            <p:nvPr/>
          </p:nvGrpSpPr>
          <p:grpSpPr>
            <a:xfrm>
              <a:off x="7194842" y="2467660"/>
              <a:ext cx="208184" cy="208184"/>
              <a:chOff x="8356813" y="1074288"/>
              <a:chExt cx="351900" cy="351900"/>
            </a:xfrm>
          </p:grpSpPr>
          <p:sp>
            <p:nvSpPr>
              <p:cNvPr id="1588" name="Google Shape;1588;p4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0" name="Google Shape;1590;p40"/>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1" name="Google Shape;1591;p40"/>
          <p:cNvGrpSpPr/>
          <p:nvPr/>
        </p:nvGrpSpPr>
        <p:grpSpPr>
          <a:xfrm>
            <a:off x="751300" y="3482676"/>
            <a:ext cx="4558967" cy="134100"/>
            <a:chOff x="796100" y="3019701"/>
            <a:chExt cx="4558967" cy="134100"/>
          </a:xfrm>
        </p:grpSpPr>
        <p:sp>
          <p:nvSpPr>
            <p:cNvPr id="1592" name="Google Shape;1592;p40"/>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93" name="Google Shape;1593;p40"/>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594" name="Google Shape;1594;p40"/>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