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770" autoAdjust="0"/>
  </p:normalViewPr>
  <p:slideViewPr>
    <p:cSldViewPr snapToGrid="0">
      <p:cViewPr>
        <p:scale>
          <a:sx n="54" d="100"/>
          <a:sy n="54" d="100"/>
        </p:scale>
        <p:origin x="11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AB3F-F13F-4CFF-BCD2-F7EE936333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E510-2BCE-4141-9D45-5A313D1AB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AF627-5798-4464-8CA7-558BE24623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Claire Allen-Platt and Nicolas Corona</a:t>
            </a:r>
          </a:p>
          <a:p>
            <a:r>
              <a:rPr lang="en-US" dirty="0"/>
              <a:t>Put picture of </a:t>
            </a:r>
            <a:r>
              <a:rPr lang="en-US" dirty="0" err="1"/>
              <a:t>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 +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business as usual?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Why we’re not focusing on 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NDC itself and business as usual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 blue and grey are medical; non-medical peers are black (take-home kits)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Problem: fatal heroin overdoses in Ohio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9" y="1083862"/>
            <a:ext cx="11047530" cy="4895179"/>
          </a:xfrm>
        </p:spPr>
        <p:txBody>
          <a:bodyPr>
            <a:normAutofit/>
          </a:bodyPr>
          <a:lstStyle/>
          <a:p>
            <a:r>
              <a:rPr lang="en-US" sz="2400" dirty="0"/>
              <a:t>Business as usual</a:t>
            </a:r>
          </a:p>
          <a:p>
            <a:pPr lvl="1"/>
            <a:r>
              <a:rPr lang="en-US" sz="2400" dirty="0"/>
              <a:t>Narcan (naloxone): intranasal or intramuscular treatment for opioid overdose</a:t>
            </a:r>
          </a:p>
          <a:p>
            <a:pPr lvl="1"/>
            <a:r>
              <a:rPr lang="en-US" sz="2400" dirty="0"/>
              <a:t>Cincinnati EMS regularly deploys personnel and resources to high-risk areas</a:t>
            </a:r>
          </a:p>
          <a:p>
            <a:pPr marL="450000" lvl="1" indent="0">
              <a:buNone/>
            </a:pPr>
            <a:endParaRPr lang="en-US" sz="2400" dirty="0"/>
          </a:p>
          <a:p>
            <a:pPr marL="450000" lvl="1" indent="0">
              <a:buNone/>
            </a:pPr>
            <a:r>
              <a:rPr lang="en-US" sz="2400" dirty="0"/>
              <a:t>Local nonprofits </a:t>
            </a:r>
          </a:p>
          <a:p>
            <a:pPr marL="450000" lvl="1" indent="0">
              <a:buNone/>
            </a:pPr>
            <a:r>
              <a:rPr lang="en-US" sz="2400" dirty="0"/>
              <a:t> distribute Narcan </a:t>
            </a:r>
          </a:p>
          <a:p>
            <a:pPr marL="450000" lvl="1" indent="0">
              <a:buNone/>
            </a:pPr>
            <a:r>
              <a:rPr lang="en-US" sz="2400" dirty="0"/>
              <a:t>and host Narcan  </a:t>
            </a:r>
          </a:p>
          <a:p>
            <a:pPr marL="450000" lvl="1" indent="0">
              <a:buNone/>
            </a:pPr>
            <a:r>
              <a:rPr lang="en-US" sz="2400" dirty="0"/>
              <a:t> training 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3A23-FDEF-48B9-BDE7-920460CC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40" y="2743201"/>
            <a:ext cx="8676331" cy="38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Proposed Data-driven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339043"/>
            <a:ext cx="10353763" cy="4895179"/>
          </a:xfrm>
        </p:spPr>
        <p:txBody>
          <a:bodyPr>
            <a:normAutofit/>
          </a:bodyPr>
          <a:lstStyle/>
          <a:p>
            <a:r>
              <a:rPr lang="en-US" sz="2800" dirty="0"/>
              <a:t>Build a statistical model to predict the latent risk of heroin overdoses</a:t>
            </a:r>
          </a:p>
          <a:p>
            <a:r>
              <a:rPr lang="en-US" sz="2800" dirty="0"/>
              <a:t>Identify areas in Cincinnati that are high-risk for overdoses</a:t>
            </a:r>
          </a:p>
          <a:p>
            <a:pPr lvl="1"/>
            <a:r>
              <a:rPr lang="en-US" sz="2600" dirty="0"/>
              <a:t>Overdose deaths are hyper-local</a:t>
            </a:r>
          </a:p>
          <a:p>
            <a:pPr lvl="1"/>
            <a:r>
              <a:rPr lang="en-US" sz="2600" dirty="0"/>
              <a:t>Overdose patterns vary over time seasonally</a:t>
            </a:r>
          </a:p>
          <a:p>
            <a:r>
              <a:rPr lang="en-US" sz="2800" dirty="0"/>
              <a:t>Use the results to identify areas in which to focus the Narcan Distribution Collaborative’s take-home kit distribution and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6607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7" y="1339043"/>
            <a:ext cx="10719989" cy="4895179"/>
          </a:xfrm>
        </p:spPr>
        <p:txBody>
          <a:bodyPr>
            <a:normAutofit/>
          </a:bodyPr>
          <a:lstStyle/>
          <a:p>
            <a:r>
              <a:rPr lang="en-US" sz="2800" dirty="0"/>
              <a:t>Outcome of interest: EMS calls either caused explicitly in response to heroin overdoses or that led to the administration of Narcan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62844-5D68-4876-81E3-A1DF7C847A9B}"/>
              </a:ext>
            </a:extLst>
          </p:cNvPr>
          <p:cNvSpPr txBox="1">
            <a:spLocks/>
          </p:cNvSpPr>
          <p:nvPr/>
        </p:nvSpPr>
        <p:spPr>
          <a:xfrm>
            <a:off x="5762845" y="2533433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Census / ACS Data</a:t>
            </a:r>
          </a:p>
          <a:p>
            <a:pPr lvl="1"/>
            <a:r>
              <a:rPr lang="en-US" sz="2600" dirty="0"/>
              <a:t>Racial proportions</a:t>
            </a:r>
          </a:p>
          <a:p>
            <a:pPr lvl="1"/>
            <a:r>
              <a:rPr lang="en-US" sz="2600" dirty="0"/>
              <a:t>Gender distribution (MALE)</a:t>
            </a:r>
          </a:p>
          <a:p>
            <a:pPr lvl="1"/>
            <a:r>
              <a:rPr lang="en-US" sz="2600" dirty="0"/>
              <a:t>Age groups – by gender, too</a:t>
            </a:r>
          </a:p>
          <a:p>
            <a:pPr lvl="1"/>
            <a:r>
              <a:rPr lang="en-US" sz="2600" dirty="0"/>
              <a:t>Poverty / bachelor’s / 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066DF-C9F8-4A16-AA2B-BF6995CB1615}"/>
              </a:ext>
            </a:extLst>
          </p:cNvPr>
          <p:cNvSpPr txBox="1">
            <a:spLocks/>
          </p:cNvSpPr>
          <p:nvPr/>
        </p:nvSpPr>
        <p:spPr>
          <a:xfrm>
            <a:off x="430019" y="2533432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Cincinnati Open Data</a:t>
            </a:r>
          </a:p>
          <a:p>
            <a:pPr lvl="1"/>
            <a:r>
              <a:rPr lang="en-US" sz="2600" dirty="0"/>
              <a:t>Crime reports: d</a:t>
            </a:r>
            <a:r>
              <a:rPr lang="en-US" sz="2400" dirty="0"/>
              <a:t>rug-related crime</a:t>
            </a:r>
          </a:p>
          <a:p>
            <a:pPr lvl="1"/>
            <a:r>
              <a:rPr lang="en-US" sz="2600" dirty="0"/>
              <a:t>311 calls</a:t>
            </a:r>
          </a:p>
          <a:p>
            <a:pPr lvl="1"/>
            <a:r>
              <a:rPr lang="en-US" sz="2600" dirty="0"/>
              <a:t>Code violations</a:t>
            </a:r>
          </a:p>
          <a:p>
            <a:pPr lvl="1"/>
            <a:r>
              <a:rPr lang="en-US" sz="2600" dirty="0"/>
              <a:t>Abandoned homes, etc.</a:t>
            </a:r>
          </a:p>
          <a:p>
            <a:pPr lvl="1"/>
            <a:r>
              <a:rPr lang="en-US" sz="2600" dirty="0"/>
              <a:t>Police calls</a:t>
            </a:r>
          </a:p>
          <a:p>
            <a:pPr lvl="1"/>
            <a:r>
              <a:rPr lang="en-US" sz="2600" dirty="0"/>
              <a:t>Zoning / park boundaries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463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(spatial process)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model work in theory? features, spatial process,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466</TotalTime>
  <Words>381</Words>
  <Application>Microsoft Office PowerPoint</Application>
  <PresentationFormat>Widescreen</PresentationFormat>
  <Paragraphs>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Title slide</vt:lpstr>
      <vt:lpstr>What is business as usual?</vt:lpstr>
      <vt:lpstr>The Problem: fatal heroin overdoses in Ohio</vt:lpstr>
      <vt:lpstr>Our Proposed Data-driven Approach</vt:lpstr>
      <vt:lpstr>The Data</vt:lpstr>
      <vt:lpstr>Exploratory analysis (spatial process)</vt:lpstr>
      <vt:lpstr>Exploratory analysis</vt:lpstr>
      <vt:lpstr>how does the model work in theory? features, spatial process, etc</vt:lpstr>
      <vt:lpstr>wireframe</vt:lpstr>
      <vt:lpstr>wireframe</vt:lpstr>
      <vt:lpstr>Wireframe +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Nicolas Corona</dc:creator>
  <cp:lastModifiedBy>Nicolas Corona</cp:lastModifiedBy>
  <cp:revision>10</cp:revision>
  <dcterms:created xsi:type="dcterms:W3CDTF">2019-12-05T19:05:36Z</dcterms:created>
  <dcterms:modified xsi:type="dcterms:W3CDTF">2019-12-06T02:52:10Z</dcterms:modified>
</cp:coreProperties>
</file>