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89" r:id="rId2"/>
    <p:sldId id="290" r:id="rId3"/>
    <p:sldId id="296" r:id="rId4"/>
    <p:sldId id="297" r:id="rId5"/>
    <p:sldId id="256" r:id="rId6"/>
    <p:sldId id="298" r:id="rId7"/>
    <p:sldId id="257" r:id="rId8"/>
    <p:sldId id="258" r:id="rId9"/>
    <p:sldId id="259" r:id="rId10"/>
    <p:sldId id="260" r:id="rId11"/>
    <p:sldId id="261" r:id="rId12"/>
    <p:sldId id="271" r:id="rId13"/>
    <p:sldId id="262" r:id="rId14"/>
    <p:sldId id="268" r:id="rId15"/>
    <p:sldId id="269" r:id="rId16"/>
    <p:sldId id="270" r:id="rId17"/>
    <p:sldId id="273" r:id="rId18"/>
    <p:sldId id="272" r:id="rId19"/>
    <p:sldId id="277" r:id="rId20"/>
    <p:sldId id="278" r:id="rId21"/>
    <p:sldId id="279" r:id="rId22"/>
    <p:sldId id="283" r:id="rId23"/>
    <p:sldId id="284" r:id="rId24"/>
    <p:sldId id="285" r:id="rId25"/>
    <p:sldId id="263" r:id="rId26"/>
    <p:sldId id="264" r:id="rId27"/>
    <p:sldId id="265" r:id="rId28"/>
    <p:sldId id="266" r:id="rId29"/>
    <p:sldId id="267" r:id="rId30"/>
    <p:sldId id="281" r:id="rId31"/>
    <p:sldId id="274" r:id="rId32"/>
    <p:sldId id="282" r:id="rId33"/>
    <p:sldId id="280" r:id="rId34"/>
    <p:sldId id="275" r:id="rId35"/>
    <p:sldId id="276" r:id="rId36"/>
    <p:sldId id="286" r:id="rId37"/>
    <p:sldId id="287" r:id="rId38"/>
    <p:sldId id="288" r:id="rId39"/>
    <p:sldId id="291" r:id="rId40"/>
    <p:sldId id="292" r:id="rId41"/>
    <p:sldId id="293" r:id="rId42"/>
    <p:sldId id="294" r:id="rId43"/>
    <p:sldId id="295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547">
          <p15:clr>
            <a:srgbClr val="A4A3A4"/>
          </p15:clr>
        </p15:guide>
        <p15:guide id="4" pos="51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30B08-629E-4C82-9FC4-462596426569}" v="9" dt="2023-07-24T13:54:43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  <p:guide pos="2547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Bickhart" userId="e5e1a3b3-1b46-42e8-8230-2e4862e78079" providerId="ADAL" clId="{1957C927-6606-43AB-8E88-55C6AF27786A}"/>
    <pc:docChg chg="undo custSel addSld modSld sldOrd">
      <pc:chgData name="Derek Bickhart" userId="e5e1a3b3-1b46-42e8-8230-2e4862e78079" providerId="ADAL" clId="{1957C927-6606-43AB-8E88-55C6AF27786A}" dt="2023-07-03T08:28:17.103" v="11983" actId="1076"/>
      <pc:docMkLst>
        <pc:docMk/>
      </pc:docMkLst>
      <pc:sldChg chg="addSp modSp mod">
        <pc:chgData name="Derek Bickhart" userId="e5e1a3b3-1b46-42e8-8230-2e4862e78079" providerId="ADAL" clId="{1957C927-6606-43AB-8E88-55C6AF27786A}" dt="2023-06-26T11:18:12.502" v="3256" actId="20577"/>
        <pc:sldMkLst>
          <pc:docMk/>
          <pc:sldMk cId="2848082992" sldId="258"/>
        </pc:sldMkLst>
        <pc:spChg chg="mod">
          <ac:chgData name="Derek Bickhart" userId="e5e1a3b3-1b46-42e8-8230-2e4862e78079" providerId="ADAL" clId="{1957C927-6606-43AB-8E88-55C6AF27786A}" dt="2023-06-15T06:36:20.884" v="582" actId="20577"/>
          <ac:spMkLst>
            <pc:docMk/>
            <pc:sldMk cId="2848082992" sldId="258"/>
            <ac:spMk id="2" creationId="{F73BAEC7-1536-05DB-48D5-7FEB5041F481}"/>
          </ac:spMkLst>
        </pc:spChg>
        <pc:spChg chg="mod">
          <ac:chgData name="Derek Bickhart" userId="e5e1a3b3-1b46-42e8-8230-2e4862e78079" providerId="ADAL" clId="{1957C927-6606-43AB-8E88-55C6AF27786A}" dt="2023-06-26T11:18:12.502" v="3256" actId="20577"/>
          <ac:spMkLst>
            <pc:docMk/>
            <pc:sldMk cId="2848082992" sldId="258"/>
            <ac:spMk id="3" creationId="{1C0C11AF-7C13-2F3D-5EA8-0568731F0810}"/>
          </ac:spMkLst>
        </pc:spChg>
        <pc:spChg chg="add mod">
          <ac:chgData name="Derek Bickhart" userId="e5e1a3b3-1b46-42e8-8230-2e4862e78079" providerId="ADAL" clId="{1957C927-6606-43AB-8E88-55C6AF27786A}" dt="2023-06-26T11:15:26.893" v="2842" actId="1582"/>
          <ac:spMkLst>
            <pc:docMk/>
            <pc:sldMk cId="2848082992" sldId="258"/>
            <ac:spMk id="6" creationId="{8710F9D6-21C8-CD14-0899-3F7999B5F7E1}"/>
          </ac:spMkLst>
        </pc:spChg>
        <pc:spChg chg="add mod">
          <ac:chgData name="Derek Bickhart" userId="e5e1a3b3-1b46-42e8-8230-2e4862e78079" providerId="ADAL" clId="{1957C927-6606-43AB-8E88-55C6AF27786A}" dt="2023-06-26T11:15:50.746" v="2847" actId="208"/>
          <ac:spMkLst>
            <pc:docMk/>
            <pc:sldMk cId="2848082992" sldId="258"/>
            <ac:spMk id="7" creationId="{EDD9C3DB-B0BB-9A14-D901-2133B061714F}"/>
          </ac:spMkLst>
        </pc:spChg>
        <pc:spChg chg="add mod">
          <ac:chgData name="Derek Bickhart" userId="e5e1a3b3-1b46-42e8-8230-2e4862e78079" providerId="ADAL" clId="{1957C927-6606-43AB-8E88-55C6AF27786A}" dt="2023-06-26T11:16:30.987" v="2862" actId="207"/>
          <ac:spMkLst>
            <pc:docMk/>
            <pc:sldMk cId="2848082992" sldId="258"/>
            <ac:spMk id="8" creationId="{949731CE-5FDD-BC82-2458-B54C6C1CCBF9}"/>
          </ac:spMkLst>
        </pc:spChg>
        <pc:spChg chg="add mod">
          <ac:chgData name="Derek Bickhart" userId="e5e1a3b3-1b46-42e8-8230-2e4862e78079" providerId="ADAL" clId="{1957C927-6606-43AB-8E88-55C6AF27786A}" dt="2023-06-26T11:16:24.405" v="2860" actId="207"/>
          <ac:spMkLst>
            <pc:docMk/>
            <pc:sldMk cId="2848082992" sldId="258"/>
            <ac:spMk id="9" creationId="{C5052A2E-100D-C3EC-C621-068F7C2370F1}"/>
          </ac:spMkLst>
        </pc:spChg>
        <pc:picChg chg="add mod modCrop">
          <ac:chgData name="Derek Bickhart" userId="e5e1a3b3-1b46-42e8-8230-2e4862e78079" providerId="ADAL" clId="{1957C927-6606-43AB-8E88-55C6AF27786A}" dt="2023-06-26T11:15:35.553" v="2844" actId="1076"/>
          <ac:picMkLst>
            <pc:docMk/>
            <pc:sldMk cId="2848082992" sldId="258"/>
            <ac:picMk id="5" creationId="{16E5B2AB-34C3-1084-AF76-CB2EE791BCEB}"/>
          </ac:picMkLst>
        </pc:picChg>
      </pc:sldChg>
      <pc:sldChg chg="addSp delSp modSp mod modClrScheme chgLayout">
        <pc:chgData name="Derek Bickhart" userId="e5e1a3b3-1b46-42e8-8230-2e4862e78079" providerId="ADAL" clId="{1957C927-6606-43AB-8E88-55C6AF27786A}" dt="2023-06-26T11:18:23.493" v="3274" actId="20577"/>
        <pc:sldMkLst>
          <pc:docMk/>
          <pc:sldMk cId="2856544494" sldId="259"/>
        </pc:sldMkLst>
        <pc:spChg chg="mod ord">
          <ac:chgData name="Derek Bickhart" userId="e5e1a3b3-1b46-42e8-8230-2e4862e78079" providerId="ADAL" clId="{1957C927-6606-43AB-8E88-55C6AF27786A}" dt="2023-06-26T11:07:49.941" v="2290" actId="700"/>
          <ac:spMkLst>
            <pc:docMk/>
            <pc:sldMk cId="2856544494" sldId="259"/>
            <ac:spMk id="2" creationId="{66399B6D-6536-5A2F-0F2C-D2AC819ECE81}"/>
          </ac:spMkLst>
        </pc:spChg>
        <pc:spChg chg="del mod ord">
          <ac:chgData name="Derek Bickhart" userId="e5e1a3b3-1b46-42e8-8230-2e4862e78079" providerId="ADAL" clId="{1957C927-6606-43AB-8E88-55C6AF27786A}" dt="2023-06-26T11:07:49.941" v="2290" actId="700"/>
          <ac:spMkLst>
            <pc:docMk/>
            <pc:sldMk cId="2856544494" sldId="259"/>
            <ac:spMk id="3" creationId="{DA5E127D-4358-7D3D-07D9-30D7712DA259}"/>
          </ac:spMkLst>
        </pc:spChg>
        <pc:spChg chg="add mod ord">
          <ac:chgData name="Derek Bickhart" userId="e5e1a3b3-1b46-42e8-8230-2e4862e78079" providerId="ADAL" clId="{1957C927-6606-43AB-8E88-55C6AF27786A}" dt="2023-06-26T11:18:23.493" v="3274" actId="20577"/>
          <ac:spMkLst>
            <pc:docMk/>
            <pc:sldMk cId="2856544494" sldId="259"/>
            <ac:spMk id="4" creationId="{A9AE7286-F660-9C69-6CE0-EB9ADC6C85B5}"/>
          </ac:spMkLst>
        </pc:spChg>
        <pc:spChg chg="add del mod ord">
          <ac:chgData name="Derek Bickhart" userId="e5e1a3b3-1b46-42e8-8230-2e4862e78079" providerId="ADAL" clId="{1957C927-6606-43AB-8E88-55C6AF27786A}" dt="2023-06-26T11:07:52.794" v="2291" actId="22"/>
          <ac:spMkLst>
            <pc:docMk/>
            <pc:sldMk cId="2856544494" sldId="259"/>
            <ac:spMk id="5" creationId="{BCB83DA1-F2B9-769E-0976-38B6BC5D9144}"/>
          </ac:spMkLst>
        </pc:spChg>
        <pc:picChg chg="add mod ord modCrop">
          <ac:chgData name="Derek Bickhart" userId="e5e1a3b3-1b46-42e8-8230-2e4862e78079" providerId="ADAL" clId="{1957C927-6606-43AB-8E88-55C6AF27786A}" dt="2023-06-26T11:09:41.378" v="2302" actId="14100"/>
          <ac:picMkLst>
            <pc:docMk/>
            <pc:sldMk cId="2856544494" sldId="259"/>
            <ac:picMk id="7" creationId="{43F6911C-B051-3928-5915-03CC3565917D}"/>
          </ac:picMkLst>
        </pc:picChg>
        <pc:picChg chg="add mod">
          <ac:chgData name="Derek Bickhart" userId="e5e1a3b3-1b46-42e8-8230-2e4862e78079" providerId="ADAL" clId="{1957C927-6606-43AB-8E88-55C6AF27786A}" dt="2023-06-26T11:10:13.175" v="2350" actId="1076"/>
          <ac:picMkLst>
            <pc:docMk/>
            <pc:sldMk cId="2856544494" sldId="259"/>
            <ac:picMk id="9" creationId="{3128A03E-B22A-C39A-565D-0178A0CD9BE4}"/>
          </ac:picMkLst>
        </pc:picChg>
      </pc:sldChg>
      <pc:sldChg chg="addSp delSp modSp mod modClrScheme chgLayout">
        <pc:chgData name="Derek Bickhart" userId="e5e1a3b3-1b46-42e8-8230-2e4862e78079" providerId="ADAL" clId="{1957C927-6606-43AB-8E88-55C6AF27786A}" dt="2023-06-26T11:05:22.770" v="2289" actId="20577"/>
        <pc:sldMkLst>
          <pc:docMk/>
          <pc:sldMk cId="936950408" sldId="260"/>
        </pc:sldMkLst>
        <pc:spChg chg="mod ord">
          <ac:chgData name="Derek Bickhart" userId="e5e1a3b3-1b46-42e8-8230-2e4862e78079" providerId="ADAL" clId="{1957C927-6606-43AB-8E88-55C6AF27786A}" dt="2023-06-26T11:04:03.506" v="2018" actId="700"/>
          <ac:spMkLst>
            <pc:docMk/>
            <pc:sldMk cId="936950408" sldId="260"/>
            <ac:spMk id="2" creationId="{63A7FEA0-C338-744A-DCC4-D05D9EEACD0D}"/>
          </ac:spMkLst>
        </pc:spChg>
        <pc:spChg chg="del mod ord">
          <ac:chgData name="Derek Bickhart" userId="e5e1a3b3-1b46-42e8-8230-2e4862e78079" providerId="ADAL" clId="{1957C927-6606-43AB-8E88-55C6AF27786A}" dt="2023-06-26T11:04:03.506" v="2018" actId="700"/>
          <ac:spMkLst>
            <pc:docMk/>
            <pc:sldMk cId="936950408" sldId="260"/>
            <ac:spMk id="3" creationId="{4730312C-FA34-0D02-6A1D-C2D22FC478A6}"/>
          </ac:spMkLst>
        </pc:spChg>
        <pc:spChg chg="add mod ord">
          <ac:chgData name="Derek Bickhart" userId="e5e1a3b3-1b46-42e8-8230-2e4862e78079" providerId="ADAL" clId="{1957C927-6606-43AB-8E88-55C6AF27786A}" dt="2023-06-26T11:05:22.770" v="2289" actId="20577"/>
          <ac:spMkLst>
            <pc:docMk/>
            <pc:sldMk cId="936950408" sldId="260"/>
            <ac:spMk id="4" creationId="{133D6161-751F-0A52-A0DE-991E50D925D8}"/>
          </ac:spMkLst>
        </pc:spChg>
        <pc:spChg chg="add del mod ord">
          <ac:chgData name="Derek Bickhart" userId="e5e1a3b3-1b46-42e8-8230-2e4862e78079" providerId="ADAL" clId="{1957C927-6606-43AB-8E88-55C6AF27786A}" dt="2023-06-26T11:04:05.582" v="2019" actId="22"/>
          <ac:spMkLst>
            <pc:docMk/>
            <pc:sldMk cId="936950408" sldId="260"/>
            <ac:spMk id="5" creationId="{EA42785E-9BC0-F7B5-4537-36EC2EFA8392}"/>
          </ac:spMkLst>
        </pc:spChg>
        <pc:picChg chg="add mod ord">
          <ac:chgData name="Derek Bickhart" userId="e5e1a3b3-1b46-42e8-8230-2e4862e78079" providerId="ADAL" clId="{1957C927-6606-43AB-8E88-55C6AF27786A}" dt="2023-06-26T11:04:12.643" v="2023" actId="1076"/>
          <ac:picMkLst>
            <pc:docMk/>
            <pc:sldMk cId="936950408" sldId="260"/>
            <ac:picMk id="7" creationId="{04021CEA-282B-0A30-329B-A067D0ABAAB6}"/>
          </ac:picMkLst>
        </pc:picChg>
      </pc:sldChg>
      <pc:sldChg chg="addSp delSp modSp mod modClrScheme chgLayout">
        <pc:chgData name="Derek Bickhart" userId="e5e1a3b3-1b46-42e8-8230-2e4862e78079" providerId="ADAL" clId="{1957C927-6606-43AB-8E88-55C6AF27786A}" dt="2023-06-26T11:50:35.882" v="4122" actId="14100"/>
        <pc:sldMkLst>
          <pc:docMk/>
          <pc:sldMk cId="2790760597" sldId="261"/>
        </pc:sldMkLst>
        <pc:spChg chg="mod ord">
          <ac:chgData name="Derek Bickhart" userId="e5e1a3b3-1b46-42e8-8230-2e4862e78079" providerId="ADAL" clId="{1957C927-6606-43AB-8E88-55C6AF27786A}" dt="2023-06-26T11:22:17.666" v="3280" actId="26606"/>
          <ac:spMkLst>
            <pc:docMk/>
            <pc:sldMk cId="2790760597" sldId="261"/>
            <ac:spMk id="2" creationId="{2423AFD0-FEE3-E55C-A74D-DFE12396A32D}"/>
          </ac:spMkLst>
        </pc:spChg>
        <pc:spChg chg="del mod ord">
          <ac:chgData name="Derek Bickhart" userId="e5e1a3b3-1b46-42e8-8230-2e4862e78079" providerId="ADAL" clId="{1957C927-6606-43AB-8E88-55C6AF27786A}" dt="2023-06-26T11:22:13.189" v="3278" actId="700"/>
          <ac:spMkLst>
            <pc:docMk/>
            <pc:sldMk cId="2790760597" sldId="261"/>
            <ac:spMk id="3" creationId="{5E571FD3-F366-79ED-BEA7-4A24A6BA3CDF}"/>
          </ac:spMkLst>
        </pc:spChg>
        <pc:spChg chg="add del mod ord">
          <ac:chgData name="Derek Bickhart" userId="e5e1a3b3-1b46-42e8-8230-2e4862e78079" providerId="ADAL" clId="{1957C927-6606-43AB-8E88-55C6AF27786A}" dt="2023-06-26T11:22:17.666" v="3280" actId="26606"/>
          <ac:spMkLst>
            <pc:docMk/>
            <pc:sldMk cId="2790760597" sldId="261"/>
            <ac:spMk id="4" creationId="{D1E8BC8E-16E2-0B95-F003-0050F50DF56C}"/>
          </ac:spMkLst>
        </pc:spChg>
        <pc:spChg chg="add del mod ord">
          <ac:chgData name="Derek Bickhart" userId="e5e1a3b3-1b46-42e8-8230-2e4862e78079" providerId="ADAL" clId="{1957C927-6606-43AB-8E88-55C6AF27786A}" dt="2023-06-26T11:22:17.666" v="3280" actId="26606"/>
          <ac:spMkLst>
            <pc:docMk/>
            <pc:sldMk cId="2790760597" sldId="261"/>
            <ac:spMk id="5" creationId="{F4F12F2D-F9C3-B1E9-08E3-40189C564B57}"/>
          </ac:spMkLst>
        </pc:spChg>
        <pc:spChg chg="add mod">
          <ac:chgData name="Derek Bickhart" userId="e5e1a3b3-1b46-42e8-8230-2e4862e78079" providerId="ADAL" clId="{1957C927-6606-43AB-8E88-55C6AF27786A}" dt="2023-06-26T11:24:14.797" v="3767" actId="27636"/>
          <ac:spMkLst>
            <pc:docMk/>
            <pc:sldMk cId="2790760597" sldId="261"/>
            <ac:spMk id="1031" creationId="{BFDB7604-ECAB-A05B-4C8B-7F9541370BBF}"/>
          </ac:spMkLst>
        </pc:spChg>
        <pc:picChg chg="add mod">
          <ac:chgData name="Derek Bickhart" userId="e5e1a3b3-1b46-42e8-8230-2e4862e78079" providerId="ADAL" clId="{1957C927-6606-43AB-8E88-55C6AF27786A}" dt="2023-06-26T11:50:35.882" v="4122" actId="14100"/>
          <ac:picMkLst>
            <pc:docMk/>
            <pc:sldMk cId="2790760597" sldId="261"/>
            <ac:picMk id="1026" creationId="{D6E0FC62-D97C-3F47-934A-0D91027B8AF7}"/>
          </ac:picMkLst>
        </pc:picChg>
      </pc:sldChg>
      <pc:sldChg chg="addSp delSp modSp mod">
        <pc:chgData name="Derek Bickhart" userId="e5e1a3b3-1b46-42e8-8230-2e4862e78079" providerId="ADAL" clId="{1957C927-6606-43AB-8E88-55C6AF27786A}" dt="2023-06-26T11:24:49.074" v="3807" actId="20577"/>
        <pc:sldMkLst>
          <pc:docMk/>
          <pc:sldMk cId="858035887" sldId="262"/>
        </pc:sldMkLst>
        <pc:spChg chg="mod">
          <ac:chgData name="Derek Bickhart" userId="e5e1a3b3-1b46-42e8-8230-2e4862e78079" providerId="ADAL" clId="{1957C927-6606-43AB-8E88-55C6AF27786A}" dt="2023-06-26T11:24:49.074" v="3807" actId="20577"/>
          <ac:spMkLst>
            <pc:docMk/>
            <pc:sldMk cId="858035887" sldId="262"/>
            <ac:spMk id="2" creationId="{E45CF926-1096-6FE9-B54D-FE6859070D9C}"/>
          </ac:spMkLst>
        </pc:spChg>
        <pc:spChg chg="mod">
          <ac:chgData name="Derek Bickhart" userId="e5e1a3b3-1b46-42e8-8230-2e4862e78079" providerId="ADAL" clId="{1957C927-6606-43AB-8E88-55C6AF27786A}" dt="2023-06-15T09:19:12.330" v="950" actId="20577"/>
          <ac:spMkLst>
            <pc:docMk/>
            <pc:sldMk cId="858035887" sldId="262"/>
            <ac:spMk id="3" creationId="{8D0DDC7C-1952-CB2A-4FA9-0D1F72A5D1F7}"/>
          </ac:spMkLst>
        </pc:spChg>
        <pc:picChg chg="add del mod">
          <ac:chgData name="Derek Bickhart" userId="e5e1a3b3-1b46-42e8-8230-2e4862e78079" providerId="ADAL" clId="{1957C927-6606-43AB-8E88-55C6AF27786A}" dt="2023-06-15T09:19:37.273" v="951" actId="478"/>
          <ac:picMkLst>
            <pc:docMk/>
            <pc:sldMk cId="858035887" sldId="262"/>
            <ac:picMk id="5" creationId="{A5005B9E-E9A1-43DE-CA85-005ED91043A6}"/>
          </ac:picMkLst>
        </pc:picChg>
        <pc:picChg chg="add mod">
          <ac:chgData name="Derek Bickhart" userId="e5e1a3b3-1b46-42e8-8230-2e4862e78079" providerId="ADAL" clId="{1957C927-6606-43AB-8E88-55C6AF27786A}" dt="2023-06-15T09:20:40.303" v="955" actId="1076"/>
          <ac:picMkLst>
            <pc:docMk/>
            <pc:sldMk cId="858035887" sldId="262"/>
            <ac:picMk id="7" creationId="{40ADE1A2-4228-6682-0066-45E676C2B620}"/>
          </ac:picMkLst>
        </pc:picChg>
      </pc:sldChg>
      <pc:sldChg chg="modSp mod">
        <pc:chgData name="Derek Bickhart" userId="e5e1a3b3-1b46-42e8-8230-2e4862e78079" providerId="ADAL" clId="{1957C927-6606-43AB-8E88-55C6AF27786A}" dt="2023-06-15T06:33:19.789" v="565" actId="20577"/>
        <pc:sldMkLst>
          <pc:docMk/>
          <pc:sldMk cId="1828502929" sldId="265"/>
        </pc:sldMkLst>
        <pc:spChg chg="mod">
          <ac:chgData name="Derek Bickhart" userId="e5e1a3b3-1b46-42e8-8230-2e4862e78079" providerId="ADAL" clId="{1957C927-6606-43AB-8E88-55C6AF27786A}" dt="2023-06-15T06:31:46.943" v="428" actId="20577"/>
          <ac:spMkLst>
            <pc:docMk/>
            <pc:sldMk cId="1828502929" sldId="265"/>
            <ac:spMk id="9" creationId="{B1DE253C-2964-82C2-397F-BCF72FF02D8D}"/>
          </ac:spMkLst>
        </pc:spChg>
        <pc:spChg chg="mod">
          <ac:chgData name="Derek Bickhart" userId="e5e1a3b3-1b46-42e8-8230-2e4862e78079" providerId="ADAL" clId="{1957C927-6606-43AB-8E88-55C6AF27786A}" dt="2023-06-15T06:33:19.789" v="565" actId="20577"/>
          <ac:spMkLst>
            <pc:docMk/>
            <pc:sldMk cId="1828502929" sldId="265"/>
            <ac:spMk id="10" creationId="{F4772DEC-6F29-233A-3776-32C68A283579}"/>
          </ac:spMkLst>
        </pc:spChg>
      </pc:sldChg>
      <pc:sldChg chg="addSp delSp modSp mod modClrScheme chgLayout">
        <pc:chgData name="Derek Bickhart" userId="e5e1a3b3-1b46-42e8-8230-2e4862e78079" providerId="ADAL" clId="{1957C927-6606-43AB-8E88-55C6AF27786A}" dt="2023-06-22T11:53:51.627" v="1690" actId="20577"/>
        <pc:sldMkLst>
          <pc:docMk/>
          <pc:sldMk cId="1504362461" sldId="266"/>
        </pc:sldMkLst>
        <pc:spChg chg="add mod ord">
          <ac:chgData name="Derek Bickhart" userId="e5e1a3b3-1b46-42e8-8230-2e4862e78079" providerId="ADAL" clId="{1957C927-6606-43AB-8E88-55C6AF27786A}" dt="2023-06-22T11:47:38.127" v="1312" actId="20577"/>
          <ac:spMkLst>
            <pc:docMk/>
            <pc:sldMk cId="1504362461" sldId="266"/>
            <ac:spMk id="2" creationId="{0D8E98D0-3969-1C27-F83A-153B50C649E9}"/>
          </ac:spMkLst>
        </pc:spChg>
        <pc:spChg chg="add del mod ord">
          <ac:chgData name="Derek Bickhart" userId="e5e1a3b3-1b46-42e8-8230-2e4862e78079" providerId="ADAL" clId="{1957C927-6606-43AB-8E88-55C6AF27786A}" dt="2023-06-22T11:47:40.350" v="1313"/>
          <ac:spMkLst>
            <pc:docMk/>
            <pc:sldMk cId="1504362461" sldId="266"/>
            <ac:spMk id="3" creationId="{3FEBB6D9-F169-BC18-5148-D7F9EEDFC712}"/>
          </ac:spMkLst>
        </pc:spChg>
        <pc:spChg chg="del mod ord">
          <ac:chgData name="Derek Bickhart" userId="e5e1a3b3-1b46-42e8-8230-2e4862e78079" providerId="ADAL" clId="{1957C927-6606-43AB-8E88-55C6AF27786A}" dt="2023-06-22T11:47:15.940" v="1266" actId="700"/>
          <ac:spMkLst>
            <pc:docMk/>
            <pc:sldMk cId="1504362461" sldId="266"/>
            <ac:spMk id="4" creationId="{B763F848-1082-96F7-8ECF-DD1891B5ED05}"/>
          </ac:spMkLst>
        </pc:spChg>
        <pc:spChg chg="del mod ord">
          <ac:chgData name="Derek Bickhart" userId="e5e1a3b3-1b46-42e8-8230-2e4862e78079" providerId="ADAL" clId="{1957C927-6606-43AB-8E88-55C6AF27786A}" dt="2023-06-22T11:47:15.940" v="1266" actId="700"/>
          <ac:spMkLst>
            <pc:docMk/>
            <pc:sldMk cId="1504362461" sldId="266"/>
            <ac:spMk id="5" creationId="{C4709053-7EDB-E7CD-4FCF-2316CA72484E}"/>
          </ac:spMkLst>
        </pc:spChg>
        <pc:spChg chg="add mod ord">
          <ac:chgData name="Derek Bickhart" userId="e5e1a3b3-1b46-42e8-8230-2e4862e78079" providerId="ADAL" clId="{1957C927-6606-43AB-8E88-55C6AF27786A}" dt="2023-06-22T11:53:51.627" v="1690" actId="20577"/>
          <ac:spMkLst>
            <pc:docMk/>
            <pc:sldMk cId="1504362461" sldId="266"/>
            <ac:spMk id="6" creationId="{5835D005-A091-9EC1-89FB-EFE19BC9F9C0}"/>
          </ac:spMkLst>
        </pc:spChg>
        <pc:spChg chg="add mod">
          <ac:chgData name="Derek Bickhart" userId="e5e1a3b3-1b46-42e8-8230-2e4862e78079" providerId="ADAL" clId="{1957C927-6606-43AB-8E88-55C6AF27786A}" dt="2023-06-22T11:48:23.496" v="1322" actId="1076"/>
          <ac:spMkLst>
            <pc:docMk/>
            <pc:sldMk cId="1504362461" sldId="266"/>
            <ac:spMk id="8" creationId="{BF4A48A6-F7E7-9A4B-9E90-C293BB3311FD}"/>
          </ac:spMkLst>
        </pc:spChg>
        <pc:spChg chg="add mod">
          <ac:chgData name="Derek Bickhart" userId="e5e1a3b3-1b46-42e8-8230-2e4862e78079" providerId="ADAL" clId="{1957C927-6606-43AB-8E88-55C6AF27786A}" dt="2023-06-22T11:48:44.405" v="1342" actId="1076"/>
          <ac:spMkLst>
            <pc:docMk/>
            <pc:sldMk cId="1504362461" sldId="266"/>
            <ac:spMk id="9" creationId="{804D004C-55C5-D280-6CA3-13C3593A7A98}"/>
          </ac:spMkLst>
        </pc:spChg>
        <pc:spChg chg="add mod">
          <ac:chgData name="Derek Bickhart" userId="e5e1a3b3-1b46-42e8-8230-2e4862e78079" providerId="ADAL" clId="{1957C927-6606-43AB-8E88-55C6AF27786A}" dt="2023-06-22T11:49:40.478" v="1393" actId="1037"/>
          <ac:spMkLst>
            <pc:docMk/>
            <pc:sldMk cId="1504362461" sldId="266"/>
            <ac:spMk id="10" creationId="{57F209AD-DC55-8843-F24E-8F17C75F5898}"/>
          </ac:spMkLst>
        </pc:spChg>
        <pc:spChg chg="add mod">
          <ac:chgData name="Derek Bickhart" userId="e5e1a3b3-1b46-42e8-8230-2e4862e78079" providerId="ADAL" clId="{1957C927-6606-43AB-8E88-55C6AF27786A}" dt="2023-06-22T11:49:40.478" v="1393" actId="1037"/>
          <ac:spMkLst>
            <pc:docMk/>
            <pc:sldMk cId="1504362461" sldId="266"/>
            <ac:spMk id="11" creationId="{D62B44CE-29E7-633C-A7F6-5609EF3DF777}"/>
          </ac:spMkLst>
        </pc:spChg>
        <pc:picChg chg="add mod">
          <ac:chgData name="Derek Bickhart" userId="e5e1a3b3-1b46-42e8-8230-2e4862e78079" providerId="ADAL" clId="{1957C927-6606-43AB-8E88-55C6AF27786A}" dt="2023-06-22T11:48:00.400" v="1317" actId="1076"/>
          <ac:picMkLst>
            <pc:docMk/>
            <pc:sldMk cId="1504362461" sldId="266"/>
            <ac:picMk id="7" creationId="{2C83C831-DF61-C324-0A7B-4EA5FB4EFAEF}"/>
          </ac:picMkLst>
        </pc:picChg>
      </pc:sldChg>
      <pc:sldChg chg="addSp delSp modSp mod modClrScheme chgLayout">
        <pc:chgData name="Derek Bickhart" userId="e5e1a3b3-1b46-42e8-8230-2e4862e78079" providerId="ADAL" clId="{1957C927-6606-43AB-8E88-55C6AF27786A}" dt="2023-07-03T08:19:03.747" v="11307" actId="1076"/>
        <pc:sldMkLst>
          <pc:docMk/>
          <pc:sldMk cId="3060075686" sldId="267"/>
        </pc:sldMkLst>
        <pc:spChg chg="add mod ord">
          <ac:chgData name="Derek Bickhart" userId="e5e1a3b3-1b46-42e8-8230-2e4862e78079" providerId="ADAL" clId="{1957C927-6606-43AB-8E88-55C6AF27786A}" dt="2023-07-03T08:18:54.786" v="11305" actId="20577"/>
          <ac:spMkLst>
            <pc:docMk/>
            <pc:sldMk cId="3060075686" sldId="267"/>
            <ac:spMk id="2" creationId="{7C08175B-7AED-0852-6DC1-04366DECEDFB}"/>
          </ac:spMkLst>
        </pc:spChg>
        <pc:spChg chg="mod ord">
          <ac:chgData name="Derek Bickhart" userId="e5e1a3b3-1b46-42e8-8230-2e4862e78079" providerId="ADAL" clId="{1957C927-6606-43AB-8E88-55C6AF27786A}" dt="2023-06-23T09:49:26.452" v="1725" actId="700"/>
          <ac:spMkLst>
            <pc:docMk/>
            <pc:sldMk cId="3060075686" sldId="267"/>
            <ac:spMk id="4" creationId="{32E60888-5626-50DE-322B-F3078AE052DA}"/>
          </ac:spMkLst>
        </pc:spChg>
        <pc:spChg chg="del mod ord">
          <ac:chgData name="Derek Bickhart" userId="e5e1a3b3-1b46-42e8-8230-2e4862e78079" providerId="ADAL" clId="{1957C927-6606-43AB-8E88-55C6AF27786A}" dt="2023-06-23T09:49:26.452" v="1725" actId="700"/>
          <ac:spMkLst>
            <pc:docMk/>
            <pc:sldMk cId="3060075686" sldId="267"/>
            <ac:spMk id="5" creationId="{BD47D30E-89DB-1FBD-1DB2-07B22981C887}"/>
          </ac:spMkLst>
        </pc:spChg>
        <pc:spChg chg="add mod ord">
          <ac:chgData name="Derek Bickhart" userId="e5e1a3b3-1b46-42e8-8230-2e4862e78079" providerId="ADAL" clId="{1957C927-6606-43AB-8E88-55C6AF27786A}" dt="2023-07-03T08:18:43.822" v="11264" actId="27636"/>
          <ac:spMkLst>
            <pc:docMk/>
            <pc:sldMk cId="3060075686" sldId="267"/>
            <ac:spMk id="6" creationId="{607DA8EA-EF51-1E3D-32B2-D05B42ADFAE6}"/>
          </ac:spMkLst>
        </pc:spChg>
        <pc:picChg chg="add mod modCrop">
          <ac:chgData name="Derek Bickhart" userId="e5e1a3b3-1b46-42e8-8230-2e4862e78079" providerId="ADAL" clId="{1957C927-6606-43AB-8E88-55C6AF27786A}" dt="2023-07-03T08:19:03.747" v="11307" actId="1076"/>
          <ac:picMkLst>
            <pc:docMk/>
            <pc:sldMk cId="3060075686" sldId="267"/>
            <ac:picMk id="3" creationId="{DFE73A8C-B65D-0EB9-3C19-90AD13F47266}"/>
          </ac:picMkLst>
        </pc:picChg>
      </pc:sldChg>
      <pc:sldChg chg="addSp modSp new mod">
        <pc:chgData name="Derek Bickhart" userId="e5e1a3b3-1b46-42e8-8230-2e4862e78079" providerId="ADAL" clId="{1957C927-6606-43AB-8E88-55C6AF27786A}" dt="2023-06-26T11:24:56.288" v="3811" actId="20577"/>
        <pc:sldMkLst>
          <pc:docMk/>
          <pc:sldMk cId="582614512" sldId="268"/>
        </pc:sldMkLst>
        <pc:spChg chg="mod">
          <ac:chgData name="Derek Bickhart" userId="e5e1a3b3-1b46-42e8-8230-2e4862e78079" providerId="ADAL" clId="{1957C927-6606-43AB-8E88-55C6AF27786A}" dt="2023-06-26T11:24:56.288" v="3811" actId="20577"/>
          <ac:spMkLst>
            <pc:docMk/>
            <pc:sldMk cId="582614512" sldId="268"/>
            <ac:spMk id="2" creationId="{7E5C7BE1-3A95-24C8-212F-A56BDDD01C01}"/>
          </ac:spMkLst>
        </pc:spChg>
        <pc:spChg chg="mod">
          <ac:chgData name="Derek Bickhart" userId="e5e1a3b3-1b46-42e8-8230-2e4862e78079" providerId="ADAL" clId="{1957C927-6606-43AB-8E88-55C6AF27786A}" dt="2023-06-15T10:37:30.696" v="1001" actId="20577"/>
          <ac:spMkLst>
            <pc:docMk/>
            <pc:sldMk cId="582614512" sldId="268"/>
            <ac:spMk id="3" creationId="{A26570B7-E4BD-0C2F-A927-D252C3DE8E19}"/>
          </ac:spMkLst>
        </pc:spChg>
        <pc:picChg chg="add mod">
          <ac:chgData name="Derek Bickhart" userId="e5e1a3b3-1b46-42e8-8230-2e4862e78079" providerId="ADAL" clId="{1957C927-6606-43AB-8E88-55C6AF27786A}" dt="2023-06-15T09:17:08.491" v="881" actId="14100"/>
          <ac:picMkLst>
            <pc:docMk/>
            <pc:sldMk cId="582614512" sldId="268"/>
            <ac:picMk id="5" creationId="{B8765C4D-E236-8F8D-0BFB-C7F960C66F27}"/>
          </ac:picMkLst>
        </pc:picChg>
        <pc:picChg chg="add mod">
          <ac:chgData name="Derek Bickhart" userId="e5e1a3b3-1b46-42e8-8230-2e4862e78079" providerId="ADAL" clId="{1957C927-6606-43AB-8E88-55C6AF27786A}" dt="2023-06-15T10:37:15.121" v="959" actId="1076"/>
          <ac:picMkLst>
            <pc:docMk/>
            <pc:sldMk cId="582614512" sldId="268"/>
            <ac:picMk id="7" creationId="{D3CE6CE9-1898-6537-A709-CD957D8F0BF3}"/>
          </ac:picMkLst>
        </pc:picChg>
      </pc:sldChg>
      <pc:sldChg chg="addSp modSp new mod">
        <pc:chgData name="Derek Bickhart" userId="e5e1a3b3-1b46-42e8-8230-2e4862e78079" providerId="ADAL" clId="{1957C927-6606-43AB-8E88-55C6AF27786A}" dt="2023-06-15T10:44:20.147" v="1265" actId="115"/>
        <pc:sldMkLst>
          <pc:docMk/>
          <pc:sldMk cId="538678028" sldId="269"/>
        </pc:sldMkLst>
        <pc:spChg chg="mod">
          <ac:chgData name="Derek Bickhart" userId="e5e1a3b3-1b46-42e8-8230-2e4862e78079" providerId="ADAL" clId="{1957C927-6606-43AB-8E88-55C6AF27786A}" dt="2023-06-15T10:37:54.518" v="1017" actId="20577"/>
          <ac:spMkLst>
            <pc:docMk/>
            <pc:sldMk cId="538678028" sldId="269"/>
            <ac:spMk id="2" creationId="{D7F6F207-E6DB-EF92-0BFD-055F4667FB89}"/>
          </ac:spMkLst>
        </pc:spChg>
        <pc:spChg chg="mod">
          <ac:chgData name="Derek Bickhart" userId="e5e1a3b3-1b46-42e8-8230-2e4862e78079" providerId="ADAL" clId="{1957C927-6606-43AB-8E88-55C6AF27786A}" dt="2023-06-15T10:44:20.147" v="1265" actId="115"/>
          <ac:spMkLst>
            <pc:docMk/>
            <pc:sldMk cId="538678028" sldId="269"/>
            <ac:spMk id="3" creationId="{053E8F0F-6726-598C-A349-DAD92BB17958}"/>
          </ac:spMkLst>
        </pc:spChg>
        <pc:picChg chg="add mod">
          <ac:chgData name="Derek Bickhart" userId="e5e1a3b3-1b46-42e8-8230-2e4862e78079" providerId="ADAL" clId="{1957C927-6606-43AB-8E88-55C6AF27786A}" dt="2023-06-15T10:38:53.845" v="1054" actId="1076"/>
          <ac:picMkLst>
            <pc:docMk/>
            <pc:sldMk cId="538678028" sldId="269"/>
            <ac:picMk id="5" creationId="{79B40B13-815F-69AC-4883-C28CECE893B0}"/>
          </ac:picMkLst>
        </pc:picChg>
        <pc:picChg chg="add mod">
          <ac:chgData name="Derek Bickhart" userId="e5e1a3b3-1b46-42e8-8230-2e4862e78079" providerId="ADAL" clId="{1957C927-6606-43AB-8E88-55C6AF27786A}" dt="2023-06-15T10:39:23.465" v="1057" actId="14100"/>
          <ac:picMkLst>
            <pc:docMk/>
            <pc:sldMk cId="538678028" sldId="269"/>
            <ac:picMk id="7" creationId="{B1F14239-23EE-8752-6622-67FE39E9E519}"/>
          </ac:picMkLst>
        </pc:picChg>
        <pc:picChg chg="add mod">
          <ac:chgData name="Derek Bickhart" userId="e5e1a3b3-1b46-42e8-8230-2e4862e78079" providerId="ADAL" clId="{1957C927-6606-43AB-8E88-55C6AF27786A}" dt="2023-06-15T10:40:17.651" v="1092" actId="14100"/>
          <ac:picMkLst>
            <pc:docMk/>
            <pc:sldMk cId="538678028" sldId="269"/>
            <ac:picMk id="9" creationId="{4C1D0AC9-3B87-6327-83B4-F2118AD862C9}"/>
          </ac:picMkLst>
        </pc:picChg>
        <pc:picChg chg="add mod">
          <ac:chgData name="Derek Bickhart" userId="e5e1a3b3-1b46-42e8-8230-2e4862e78079" providerId="ADAL" clId="{1957C927-6606-43AB-8E88-55C6AF27786A}" dt="2023-06-15T10:44:12.163" v="1263" actId="1036"/>
          <ac:picMkLst>
            <pc:docMk/>
            <pc:sldMk cId="538678028" sldId="269"/>
            <ac:picMk id="11" creationId="{C2D846CE-B189-2ED2-EBE1-ADD6BF57D16D}"/>
          </ac:picMkLst>
        </pc:picChg>
        <pc:picChg chg="add mod">
          <ac:chgData name="Derek Bickhart" userId="e5e1a3b3-1b46-42e8-8230-2e4862e78079" providerId="ADAL" clId="{1957C927-6606-43AB-8E88-55C6AF27786A}" dt="2023-06-15T10:44:12.163" v="1263" actId="1036"/>
          <ac:picMkLst>
            <pc:docMk/>
            <pc:sldMk cId="538678028" sldId="269"/>
            <ac:picMk id="13" creationId="{11FCAFFA-F3EA-295C-74F1-9ADF59019C4F}"/>
          </ac:picMkLst>
        </pc:picChg>
        <pc:picChg chg="add mod">
          <ac:chgData name="Derek Bickhart" userId="e5e1a3b3-1b46-42e8-8230-2e4862e78079" providerId="ADAL" clId="{1957C927-6606-43AB-8E88-55C6AF27786A}" dt="2023-06-15T10:44:12.163" v="1263" actId="1036"/>
          <ac:picMkLst>
            <pc:docMk/>
            <pc:sldMk cId="538678028" sldId="269"/>
            <ac:picMk id="15" creationId="{2B176A6D-8D8A-DDDF-A415-BB7265E8C14B}"/>
          </ac:picMkLst>
        </pc:picChg>
      </pc:sldChg>
      <pc:sldChg chg="addSp modSp new mod">
        <pc:chgData name="Derek Bickhart" userId="e5e1a3b3-1b46-42e8-8230-2e4862e78079" providerId="ADAL" clId="{1957C927-6606-43AB-8E88-55C6AF27786A}" dt="2023-06-26T13:32:19.424" v="4575" actId="1582"/>
        <pc:sldMkLst>
          <pc:docMk/>
          <pc:sldMk cId="1486685957" sldId="270"/>
        </pc:sldMkLst>
        <pc:spChg chg="mod">
          <ac:chgData name="Derek Bickhart" userId="e5e1a3b3-1b46-42e8-8230-2e4862e78079" providerId="ADAL" clId="{1957C927-6606-43AB-8E88-55C6AF27786A}" dt="2023-06-26T12:08:06.278" v="4144" actId="20577"/>
          <ac:spMkLst>
            <pc:docMk/>
            <pc:sldMk cId="1486685957" sldId="270"/>
            <ac:spMk id="2" creationId="{26DBA336-F35C-24E9-96B4-AE8CB0DAFF9D}"/>
          </ac:spMkLst>
        </pc:spChg>
        <pc:spChg chg="mod">
          <ac:chgData name="Derek Bickhart" userId="e5e1a3b3-1b46-42e8-8230-2e4862e78079" providerId="ADAL" clId="{1957C927-6606-43AB-8E88-55C6AF27786A}" dt="2023-06-26T12:09:46.872" v="4401" actId="313"/>
          <ac:spMkLst>
            <pc:docMk/>
            <pc:sldMk cId="1486685957" sldId="270"/>
            <ac:spMk id="3" creationId="{D20C0D73-0409-3BDB-8622-7545C403D9B1}"/>
          </ac:spMkLst>
        </pc:spChg>
        <pc:spChg chg="add mod">
          <ac:chgData name="Derek Bickhart" userId="e5e1a3b3-1b46-42e8-8230-2e4862e78079" providerId="ADAL" clId="{1957C927-6606-43AB-8E88-55C6AF27786A}" dt="2023-06-26T13:32:06.777" v="4572" actId="1582"/>
          <ac:spMkLst>
            <pc:docMk/>
            <pc:sldMk cId="1486685957" sldId="270"/>
            <ac:spMk id="6" creationId="{D62A1BD3-74DC-2B71-F9DD-3786CAA9D253}"/>
          </ac:spMkLst>
        </pc:spChg>
        <pc:picChg chg="add mod">
          <ac:chgData name="Derek Bickhart" userId="e5e1a3b3-1b46-42e8-8230-2e4862e78079" providerId="ADAL" clId="{1957C927-6606-43AB-8E88-55C6AF27786A}" dt="2023-06-26T12:46:04.183" v="4403" actId="1076"/>
          <ac:picMkLst>
            <pc:docMk/>
            <pc:sldMk cId="1486685957" sldId="270"/>
            <ac:picMk id="5" creationId="{929EAA95-2A66-A03B-5998-B2AC452A4A04}"/>
          </ac:picMkLst>
        </pc:picChg>
        <pc:cxnChg chg="add mod">
          <ac:chgData name="Derek Bickhart" userId="e5e1a3b3-1b46-42e8-8230-2e4862e78079" providerId="ADAL" clId="{1957C927-6606-43AB-8E88-55C6AF27786A}" dt="2023-06-26T13:32:19.424" v="4575" actId="1582"/>
          <ac:cxnSpMkLst>
            <pc:docMk/>
            <pc:sldMk cId="1486685957" sldId="270"/>
            <ac:cxnSpMk id="8" creationId="{BA59C849-FBCD-23B1-4AAD-6ED6E7F84911}"/>
          </ac:cxnSpMkLst>
        </pc:cxnChg>
      </pc:sldChg>
      <pc:sldChg chg="addSp delSp modSp new mod modClrScheme chgLayout">
        <pc:chgData name="Derek Bickhart" userId="e5e1a3b3-1b46-42e8-8230-2e4862e78079" providerId="ADAL" clId="{1957C927-6606-43AB-8E88-55C6AF27786A}" dt="2023-06-26T11:32:23.049" v="4121" actId="207"/>
        <pc:sldMkLst>
          <pc:docMk/>
          <pc:sldMk cId="2564789681" sldId="271"/>
        </pc:sldMkLst>
        <pc:spChg chg="del mod ord">
          <ac:chgData name="Derek Bickhart" userId="e5e1a3b3-1b46-42e8-8230-2e4862e78079" providerId="ADAL" clId="{1957C927-6606-43AB-8E88-55C6AF27786A}" dt="2023-06-26T11:24:36.158" v="3769" actId="700"/>
          <ac:spMkLst>
            <pc:docMk/>
            <pc:sldMk cId="2564789681" sldId="271"/>
            <ac:spMk id="2" creationId="{E36E157B-D8CF-4BF5-C127-219F6AFB757A}"/>
          </ac:spMkLst>
        </pc:spChg>
        <pc:spChg chg="del mod ord">
          <ac:chgData name="Derek Bickhart" userId="e5e1a3b3-1b46-42e8-8230-2e4862e78079" providerId="ADAL" clId="{1957C927-6606-43AB-8E88-55C6AF27786A}" dt="2023-06-26T11:24:36.158" v="3769" actId="700"/>
          <ac:spMkLst>
            <pc:docMk/>
            <pc:sldMk cId="2564789681" sldId="271"/>
            <ac:spMk id="3" creationId="{EB105621-C37D-FF67-A9A4-C4C2B1859531}"/>
          </ac:spMkLst>
        </pc:spChg>
        <pc:spChg chg="del">
          <ac:chgData name="Derek Bickhart" userId="e5e1a3b3-1b46-42e8-8230-2e4862e78079" providerId="ADAL" clId="{1957C927-6606-43AB-8E88-55C6AF27786A}" dt="2023-06-26T11:24:36.158" v="3769" actId="700"/>
          <ac:spMkLst>
            <pc:docMk/>
            <pc:sldMk cId="2564789681" sldId="271"/>
            <ac:spMk id="4" creationId="{B25AA59B-A283-EA49-2A45-35DC13A2CAE4}"/>
          </ac:spMkLst>
        </pc:spChg>
        <pc:spChg chg="add mod ord">
          <ac:chgData name="Derek Bickhart" userId="e5e1a3b3-1b46-42e8-8230-2e4862e78079" providerId="ADAL" clId="{1957C927-6606-43AB-8E88-55C6AF27786A}" dt="2023-06-26T11:24:41.928" v="3803" actId="313"/>
          <ac:spMkLst>
            <pc:docMk/>
            <pc:sldMk cId="2564789681" sldId="271"/>
            <ac:spMk id="5" creationId="{5BBE3BCD-5F0A-C5D3-6204-EE267B24191A}"/>
          </ac:spMkLst>
        </pc:spChg>
        <pc:spChg chg="add mod ord">
          <ac:chgData name="Derek Bickhart" userId="e5e1a3b3-1b46-42e8-8230-2e4862e78079" providerId="ADAL" clId="{1957C927-6606-43AB-8E88-55C6AF27786A}" dt="2023-06-26T11:32:23.049" v="4121" actId="207"/>
          <ac:spMkLst>
            <pc:docMk/>
            <pc:sldMk cId="2564789681" sldId="271"/>
            <ac:spMk id="6" creationId="{583F0D89-3D6C-7ADF-8253-E812271E4502}"/>
          </ac:spMkLst>
        </pc:spChg>
      </pc:sldChg>
      <pc:sldChg chg="addSp modSp new mod">
        <pc:chgData name="Derek Bickhart" userId="e5e1a3b3-1b46-42e8-8230-2e4862e78079" providerId="ADAL" clId="{1957C927-6606-43AB-8E88-55C6AF27786A}" dt="2023-06-30T09:26:47.285" v="7050" actId="1076"/>
        <pc:sldMkLst>
          <pc:docMk/>
          <pc:sldMk cId="4233754976" sldId="272"/>
        </pc:sldMkLst>
        <pc:spChg chg="mod">
          <ac:chgData name="Derek Bickhart" userId="e5e1a3b3-1b46-42e8-8230-2e4862e78079" providerId="ADAL" clId="{1957C927-6606-43AB-8E88-55C6AF27786A}" dt="2023-06-30T08:58:36.947" v="6896" actId="20577"/>
          <ac:spMkLst>
            <pc:docMk/>
            <pc:sldMk cId="4233754976" sldId="272"/>
            <ac:spMk id="2" creationId="{735F0F87-8111-542B-480A-6E9CF839E74B}"/>
          </ac:spMkLst>
        </pc:spChg>
        <pc:spChg chg="mod">
          <ac:chgData name="Derek Bickhart" userId="e5e1a3b3-1b46-42e8-8230-2e4862e78079" providerId="ADAL" clId="{1957C927-6606-43AB-8E88-55C6AF27786A}" dt="2023-06-30T09:26:40.660" v="7049" actId="20577"/>
          <ac:spMkLst>
            <pc:docMk/>
            <pc:sldMk cId="4233754976" sldId="272"/>
            <ac:spMk id="3" creationId="{25146C68-D606-4CC4-562B-14F0E001A9E1}"/>
          </ac:spMkLst>
        </pc:spChg>
        <pc:picChg chg="add mod">
          <ac:chgData name="Derek Bickhart" userId="e5e1a3b3-1b46-42e8-8230-2e4862e78079" providerId="ADAL" clId="{1957C927-6606-43AB-8E88-55C6AF27786A}" dt="2023-06-26T12:08:28.828" v="4189" actId="1076"/>
          <ac:picMkLst>
            <pc:docMk/>
            <pc:sldMk cId="4233754976" sldId="272"/>
            <ac:picMk id="5" creationId="{284C2DE2-82B2-378B-D926-0CA40B9771DD}"/>
          </ac:picMkLst>
        </pc:picChg>
        <pc:picChg chg="add mod">
          <ac:chgData name="Derek Bickhart" userId="e5e1a3b3-1b46-42e8-8230-2e4862e78079" providerId="ADAL" clId="{1957C927-6606-43AB-8E88-55C6AF27786A}" dt="2023-06-30T09:26:47.285" v="7050" actId="1076"/>
          <ac:picMkLst>
            <pc:docMk/>
            <pc:sldMk cId="4233754976" sldId="272"/>
            <ac:picMk id="6" creationId="{51268CA6-2F3F-4631-31F3-81037905764D}"/>
          </ac:picMkLst>
        </pc:picChg>
        <pc:picChg chg="add mod">
          <ac:chgData name="Derek Bickhart" userId="e5e1a3b3-1b46-42e8-8230-2e4862e78079" providerId="ADAL" clId="{1957C927-6606-43AB-8E88-55C6AF27786A}" dt="2023-06-30T09:26:47.285" v="7050" actId="1076"/>
          <ac:picMkLst>
            <pc:docMk/>
            <pc:sldMk cId="4233754976" sldId="272"/>
            <ac:picMk id="8" creationId="{C1EA64B0-DAAF-546D-7B01-F63BB0581948}"/>
          </ac:picMkLst>
        </pc:picChg>
        <pc:picChg chg="add mod">
          <ac:chgData name="Derek Bickhart" userId="e5e1a3b3-1b46-42e8-8230-2e4862e78079" providerId="ADAL" clId="{1957C927-6606-43AB-8E88-55C6AF27786A}" dt="2023-06-30T09:26:47.285" v="7050" actId="1076"/>
          <ac:picMkLst>
            <pc:docMk/>
            <pc:sldMk cId="4233754976" sldId="272"/>
            <ac:picMk id="10" creationId="{86E9440D-3E33-FB5B-632F-852E7E41A927}"/>
          </ac:picMkLst>
        </pc:picChg>
      </pc:sldChg>
      <pc:sldChg chg="addSp modSp new mod">
        <pc:chgData name="Derek Bickhart" userId="e5e1a3b3-1b46-42e8-8230-2e4862e78079" providerId="ADAL" clId="{1957C927-6606-43AB-8E88-55C6AF27786A}" dt="2023-07-03T08:26:54.626" v="11881" actId="20577"/>
        <pc:sldMkLst>
          <pc:docMk/>
          <pc:sldMk cId="207709659" sldId="273"/>
        </pc:sldMkLst>
        <pc:spChg chg="mod">
          <ac:chgData name="Derek Bickhart" userId="e5e1a3b3-1b46-42e8-8230-2e4862e78079" providerId="ADAL" clId="{1957C927-6606-43AB-8E88-55C6AF27786A}" dt="2023-07-03T08:26:54.626" v="11881" actId="20577"/>
          <ac:spMkLst>
            <pc:docMk/>
            <pc:sldMk cId="207709659" sldId="273"/>
            <ac:spMk id="2" creationId="{75EA9482-885F-997A-4835-B0592CCAB99E}"/>
          </ac:spMkLst>
        </pc:spChg>
        <pc:spChg chg="mod">
          <ac:chgData name="Derek Bickhart" userId="e5e1a3b3-1b46-42e8-8230-2e4862e78079" providerId="ADAL" clId="{1957C927-6606-43AB-8E88-55C6AF27786A}" dt="2023-06-26T12:47:32.160" v="4492" actId="1076"/>
          <ac:spMkLst>
            <pc:docMk/>
            <pc:sldMk cId="207709659" sldId="273"/>
            <ac:spMk id="3" creationId="{205893D6-C4C6-204B-DD24-750FF6CD8DB9}"/>
          </ac:spMkLst>
        </pc:spChg>
        <pc:picChg chg="add mod">
          <ac:chgData name="Derek Bickhart" userId="e5e1a3b3-1b46-42e8-8230-2e4862e78079" providerId="ADAL" clId="{1957C927-6606-43AB-8E88-55C6AF27786A}" dt="2023-06-26T12:47:34.153" v="4493" actId="1076"/>
          <ac:picMkLst>
            <pc:docMk/>
            <pc:sldMk cId="207709659" sldId="273"/>
            <ac:picMk id="5" creationId="{1E619806-EE6B-5E89-FB78-DF6529CC250E}"/>
          </ac:picMkLst>
        </pc:picChg>
        <pc:picChg chg="add mod">
          <ac:chgData name="Derek Bickhart" userId="e5e1a3b3-1b46-42e8-8230-2e4862e78079" providerId="ADAL" clId="{1957C927-6606-43AB-8E88-55C6AF27786A}" dt="2023-06-26T12:47:38.609" v="4494" actId="1076"/>
          <ac:picMkLst>
            <pc:docMk/>
            <pc:sldMk cId="207709659" sldId="273"/>
            <ac:picMk id="7" creationId="{E0B1501A-98AC-98BE-532A-14F8C37CE444}"/>
          </ac:picMkLst>
        </pc:picChg>
      </pc:sldChg>
      <pc:sldChg chg="addSp delSp modSp new mod ord">
        <pc:chgData name="Derek Bickhart" userId="e5e1a3b3-1b46-42e8-8230-2e4862e78079" providerId="ADAL" clId="{1957C927-6606-43AB-8E88-55C6AF27786A}" dt="2023-06-29T13:53:07.979" v="6533" actId="20577"/>
        <pc:sldMkLst>
          <pc:docMk/>
          <pc:sldMk cId="2980240040" sldId="274"/>
        </pc:sldMkLst>
        <pc:spChg chg="mod">
          <ac:chgData name="Derek Bickhart" userId="e5e1a3b3-1b46-42e8-8230-2e4862e78079" providerId="ADAL" clId="{1957C927-6606-43AB-8E88-55C6AF27786A}" dt="2023-06-29T13:53:07.979" v="6533" actId="20577"/>
          <ac:spMkLst>
            <pc:docMk/>
            <pc:sldMk cId="2980240040" sldId="274"/>
            <ac:spMk id="2" creationId="{D231070F-B06C-5A50-CAB2-7FBE84FAEB3D}"/>
          </ac:spMkLst>
        </pc:spChg>
        <pc:spChg chg="mod">
          <ac:chgData name="Derek Bickhart" userId="e5e1a3b3-1b46-42e8-8230-2e4862e78079" providerId="ADAL" clId="{1957C927-6606-43AB-8E88-55C6AF27786A}" dt="2023-06-29T13:52:33.344" v="6421" actId="20577"/>
          <ac:spMkLst>
            <pc:docMk/>
            <pc:sldMk cId="2980240040" sldId="274"/>
            <ac:spMk id="3" creationId="{D1217EFF-0700-B4C6-C4DE-6FDA4A07082E}"/>
          </ac:spMkLst>
        </pc:spChg>
        <pc:spChg chg="del">
          <ac:chgData name="Derek Bickhart" userId="e5e1a3b3-1b46-42e8-8230-2e4862e78079" providerId="ADAL" clId="{1957C927-6606-43AB-8E88-55C6AF27786A}" dt="2023-06-29T13:41:48.143" v="5395" actId="22"/>
          <ac:spMkLst>
            <pc:docMk/>
            <pc:sldMk cId="2980240040" sldId="274"/>
            <ac:spMk id="4" creationId="{D387870C-EC7C-2859-A760-8B1B88D511F3}"/>
          </ac:spMkLst>
        </pc:spChg>
        <pc:picChg chg="add mod ord">
          <ac:chgData name="Derek Bickhart" userId="e5e1a3b3-1b46-42e8-8230-2e4862e78079" providerId="ADAL" clId="{1957C927-6606-43AB-8E88-55C6AF27786A}" dt="2023-06-29T13:43:15.231" v="5616" actId="1076"/>
          <ac:picMkLst>
            <pc:docMk/>
            <pc:sldMk cId="2980240040" sldId="274"/>
            <ac:picMk id="6" creationId="{E1D455E8-5989-4868-DB56-810A307AA2C0}"/>
          </ac:picMkLst>
        </pc:picChg>
        <pc:picChg chg="add mod">
          <ac:chgData name="Derek Bickhart" userId="e5e1a3b3-1b46-42e8-8230-2e4862e78079" providerId="ADAL" clId="{1957C927-6606-43AB-8E88-55C6AF27786A}" dt="2023-06-29T13:52:38.318" v="6422" actId="1076"/>
          <ac:picMkLst>
            <pc:docMk/>
            <pc:sldMk cId="2980240040" sldId="274"/>
            <ac:picMk id="8" creationId="{EE8443BF-39A6-6172-7210-C468AA39E1F3}"/>
          </ac:picMkLst>
        </pc:picChg>
      </pc:sldChg>
      <pc:sldChg chg="addSp delSp modSp new mod modClrScheme chgLayout">
        <pc:chgData name="Derek Bickhart" userId="e5e1a3b3-1b46-42e8-8230-2e4862e78079" providerId="ADAL" clId="{1957C927-6606-43AB-8E88-55C6AF27786A}" dt="2023-06-30T13:54:25.073" v="9751" actId="207"/>
        <pc:sldMkLst>
          <pc:docMk/>
          <pc:sldMk cId="3865732666" sldId="275"/>
        </pc:sldMkLst>
        <pc:spChg chg="mod ord">
          <ac:chgData name="Derek Bickhart" userId="e5e1a3b3-1b46-42e8-8230-2e4862e78079" providerId="ADAL" clId="{1957C927-6606-43AB-8E88-55C6AF27786A}" dt="2023-06-30T12:37:39.160" v="9331" actId="700"/>
          <ac:spMkLst>
            <pc:docMk/>
            <pc:sldMk cId="3865732666" sldId="275"/>
            <ac:spMk id="2" creationId="{EAA0C945-C6FC-1A62-9358-1A14EA2B99A0}"/>
          </ac:spMkLst>
        </pc:spChg>
        <pc:spChg chg="del mod ord">
          <ac:chgData name="Derek Bickhart" userId="e5e1a3b3-1b46-42e8-8230-2e4862e78079" providerId="ADAL" clId="{1957C927-6606-43AB-8E88-55C6AF27786A}" dt="2023-06-30T12:37:39.160" v="9331" actId="700"/>
          <ac:spMkLst>
            <pc:docMk/>
            <pc:sldMk cId="3865732666" sldId="275"/>
            <ac:spMk id="3" creationId="{F36CF9BF-3427-2D55-C21F-74F4247FE955}"/>
          </ac:spMkLst>
        </pc:spChg>
        <pc:spChg chg="del">
          <ac:chgData name="Derek Bickhart" userId="e5e1a3b3-1b46-42e8-8230-2e4862e78079" providerId="ADAL" clId="{1957C927-6606-43AB-8E88-55C6AF27786A}" dt="2023-06-30T12:37:39.160" v="9331" actId="700"/>
          <ac:spMkLst>
            <pc:docMk/>
            <pc:sldMk cId="3865732666" sldId="275"/>
            <ac:spMk id="4" creationId="{008BB954-AC6B-185B-8327-1809DCE57CC0}"/>
          </ac:spMkLst>
        </pc:spChg>
        <pc:spChg chg="add mod ord">
          <ac:chgData name="Derek Bickhart" userId="e5e1a3b3-1b46-42e8-8230-2e4862e78079" providerId="ADAL" clId="{1957C927-6606-43AB-8E88-55C6AF27786A}" dt="2023-06-30T13:54:25.073" v="9751" actId="207"/>
          <ac:spMkLst>
            <pc:docMk/>
            <pc:sldMk cId="3865732666" sldId="275"/>
            <ac:spMk id="5" creationId="{A1811169-6FA2-823E-3792-75E2B16FF2FE}"/>
          </ac:spMkLst>
        </pc:spChg>
        <pc:picChg chg="add mod">
          <ac:chgData name="Derek Bickhart" userId="e5e1a3b3-1b46-42e8-8230-2e4862e78079" providerId="ADAL" clId="{1957C927-6606-43AB-8E88-55C6AF27786A}" dt="2023-06-30T13:44:20.119" v="9513" actId="1076"/>
          <ac:picMkLst>
            <pc:docMk/>
            <pc:sldMk cId="3865732666" sldId="275"/>
            <ac:picMk id="6" creationId="{8CA916FA-5DE9-DD9E-B051-C9F0B31EF2DA}"/>
          </ac:picMkLst>
        </pc:picChg>
      </pc:sldChg>
      <pc:sldChg chg="addSp delSp modSp new mod modClrScheme chgLayout">
        <pc:chgData name="Derek Bickhart" userId="e5e1a3b3-1b46-42e8-8230-2e4862e78079" providerId="ADAL" clId="{1957C927-6606-43AB-8E88-55C6AF27786A}" dt="2023-06-30T14:01:37.732" v="10413" actId="1076"/>
        <pc:sldMkLst>
          <pc:docMk/>
          <pc:sldMk cId="3040952922" sldId="276"/>
        </pc:sldMkLst>
        <pc:spChg chg="mod ord">
          <ac:chgData name="Derek Bickhart" userId="e5e1a3b3-1b46-42e8-8230-2e4862e78079" providerId="ADAL" clId="{1957C927-6606-43AB-8E88-55C6AF27786A}" dt="2023-06-30T13:55:04.416" v="9865" actId="700"/>
          <ac:spMkLst>
            <pc:docMk/>
            <pc:sldMk cId="3040952922" sldId="276"/>
            <ac:spMk id="2" creationId="{44C4A1D3-D253-961C-7814-B98508C459F3}"/>
          </ac:spMkLst>
        </pc:spChg>
        <pc:spChg chg="del mod ord">
          <ac:chgData name="Derek Bickhart" userId="e5e1a3b3-1b46-42e8-8230-2e4862e78079" providerId="ADAL" clId="{1957C927-6606-43AB-8E88-55C6AF27786A}" dt="2023-06-30T13:55:04.416" v="9865" actId="700"/>
          <ac:spMkLst>
            <pc:docMk/>
            <pc:sldMk cId="3040952922" sldId="276"/>
            <ac:spMk id="3" creationId="{6E6B362A-69E3-9DF2-59FD-EC3B62658FA2}"/>
          </ac:spMkLst>
        </pc:spChg>
        <pc:spChg chg="del">
          <ac:chgData name="Derek Bickhart" userId="e5e1a3b3-1b46-42e8-8230-2e4862e78079" providerId="ADAL" clId="{1957C927-6606-43AB-8E88-55C6AF27786A}" dt="2023-06-30T13:55:04.416" v="9865" actId="700"/>
          <ac:spMkLst>
            <pc:docMk/>
            <pc:sldMk cId="3040952922" sldId="276"/>
            <ac:spMk id="4" creationId="{E91D8404-974E-5368-76CF-DFA3FCA71F92}"/>
          </ac:spMkLst>
        </pc:spChg>
        <pc:spChg chg="add mod ord">
          <ac:chgData name="Derek Bickhart" userId="e5e1a3b3-1b46-42e8-8230-2e4862e78079" providerId="ADAL" clId="{1957C927-6606-43AB-8E88-55C6AF27786A}" dt="2023-06-30T14:00:52.280" v="10410" actId="1076"/>
          <ac:spMkLst>
            <pc:docMk/>
            <pc:sldMk cId="3040952922" sldId="276"/>
            <ac:spMk id="5" creationId="{639651A7-4FEC-0B6B-469B-31F03718F80F}"/>
          </ac:spMkLst>
        </pc:spChg>
        <pc:picChg chg="add mod">
          <ac:chgData name="Derek Bickhart" userId="e5e1a3b3-1b46-42e8-8230-2e4862e78079" providerId="ADAL" clId="{1957C927-6606-43AB-8E88-55C6AF27786A}" dt="2023-06-30T13:59:47.601" v="10150" actId="1076"/>
          <ac:picMkLst>
            <pc:docMk/>
            <pc:sldMk cId="3040952922" sldId="276"/>
            <ac:picMk id="7" creationId="{54C4DDBD-6666-4599-C249-4D8889969209}"/>
          </ac:picMkLst>
        </pc:picChg>
        <pc:picChg chg="add mod">
          <ac:chgData name="Derek Bickhart" userId="e5e1a3b3-1b46-42e8-8230-2e4862e78079" providerId="ADAL" clId="{1957C927-6606-43AB-8E88-55C6AF27786A}" dt="2023-06-30T14:01:37.732" v="10413" actId="1076"/>
          <ac:picMkLst>
            <pc:docMk/>
            <pc:sldMk cId="3040952922" sldId="276"/>
            <ac:picMk id="9" creationId="{F3F79EEC-4417-7C82-83C4-8205B2517F42}"/>
          </ac:picMkLst>
        </pc:picChg>
        <pc:picChg chg="add mod">
          <ac:chgData name="Derek Bickhart" userId="e5e1a3b3-1b46-42e8-8230-2e4862e78079" providerId="ADAL" clId="{1957C927-6606-43AB-8E88-55C6AF27786A}" dt="2023-06-30T14:01:35.987" v="10412" actId="1076"/>
          <ac:picMkLst>
            <pc:docMk/>
            <pc:sldMk cId="3040952922" sldId="276"/>
            <ac:picMk id="11" creationId="{A2F31DF3-3095-935C-9DF6-B135D3E467F3}"/>
          </ac:picMkLst>
        </pc:picChg>
      </pc:sldChg>
      <pc:sldChg chg="addSp modSp new mod">
        <pc:chgData name="Derek Bickhart" userId="e5e1a3b3-1b46-42e8-8230-2e4862e78079" providerId="ADAL" clId="{1957C927-6606-43AB-8E88-55C6AF27786A}" dt="2023-06-30T12:20:57.561" v="8736" actId="20577"/>
        <pc:sldMkLst>
          <pc:docMk/>
          <pc:sldMk cId="3811840135" sldId="277"/>
        </pc:sldMkLst>
        <pc:spChg chg="mod">
          <ac:chgData name="Derek Bickhart" userId="e5e1a3b3-1b46-42e8-8230-2e4862e78079" providerId="ADAL" clId="{1957C927-6606-43AB-8E88-55C6AF27786A}" dt="2023-06-30T09:04:46.700" v="6943" actId="20577"/>
          <ac:spMkLst>
            <pc:docMk/>
            <pc:sldMk cId="3811840135" sldId="277"/>
            <ac:spMk id="2" creationId="{446F5CCC-CF48-E703-5257-9CD2E7F04D22}"/>
          </ac:spMkLst>
        </pc:spChg>
        <pc:spChg chg="mod">
          <ac:chgData name="Derek Bickhart" userId="e5e1a3b3-1b46-42e8-8230-2e4862e78079" providerId="ADAL" clId="{1957C927-6606-43AB-8E88-55C6AF27786A}" dt="2023-06-30T12:20:57.561" v="8736" actId="20577"/>
          <ac:spMkLst>
            <pc:docMk/>
            <pc:sldMk cId="3811840135" sldId="277"/>
            <ac:spMk id="3" creationId="{9DAF167D-5100-164B-08EB-00BDF7267075}"/>
          </ac:spMkLst>
        </pc:spChg>
        <pc:picChg chg="add mod">
          <ac:chgData name="Derek Bickhart" userId="e5e1a3b3-1b46-42e8-8230-2e4862e78079" providerId="ADAL" clId="{1957C927-6606-43AB-8E88-55C6AF27786A}" dt="2023-06-30T12:20:51.416" v="8717" actId="1076"/>
          <ac:picMkLst>
            <pc:docMk/>
            <pc:sldMk cId="3811840135" sldId="277"/>
            <ac:picMk id="5" creationId="{FB41888D-E1C3-BB1C-2D06-D56FB0F4BBF0}"/>
          </ac:picMkLst>
        </pc:picChg>
      </pc:sldChg>
      <pc:sldChg chg="addSp modSp new mod">
        <pc:chgData name="Derek Bickhart" userId="e5e1a3b3-1b46-42e8-8230-2e4862e78079" providerId="ADAL" clId="{1957C927-6606-43AB-8E88-55C6AF27786A}" dt="2023-06-30T12:21:44.129" v="8800" actId="1076"/>
        <pc:sldMkLst>
          <pc:docMk/>
          <pc:sldMk cId="1755411292" sldId="278"/>
        </pc:sldMkLst>
        <pc:spChg chg="mod">
          <ac:chgData name="Derek Bickhart" userId="e5e1a3b3-1b46-42e8-8230-2e4862e78079" providerId="ADAL" clId="{1957C927-6606-43AB-8E88-55C6AF27786A}" dt="2023-06-28T19:02:04.969" v="4876" actId="20577"/>
          <ac:spMkLst>
            <pc:docMk/>
            <pc:sldMk cId="1755411292" sldId="278"/>
            <ac:spMk id="2" creationId="{09A60EA6-2DAA-CDDA-5246-D8CE1403421D}"/>
          </ac:spMkLst>
        </pc:spChg>
        <pc:spChg chg="mod">
          <ac:chgData name="Derek Bickhart" userId="e5e1a3b3-1b46-42e8-8230-2e4862e78079" providerId="ADAL" clId="{1957C927-6606-43AB-8E88-55C6AF27786A}" dt="2023-06-30T12:21:34.883" v="8797" actId="1076"/>
          <ac:spMkLst>
            <pc:docMk/>
            <pc:sldMk cId="1755411292" sldId="278"/>
            <ac:spMk id="3" creationId="{14838AA8-21C1-037F-1186-603E80C24025}"/>
          </ac:spMkLst>
        </pc:spChg>
        <pc:spChg chg="add mod">
          <ac:chgData name="Derek Bickhart" userId="e5e1a3b3-1b46-42e8-8230-2e4862e78079" providerId="ADAL" clId="{1957C927-6606-43AB-8E88-55C6AF27786A}" dt="2023-06-30T12:21:38.967" v="8798" actId="164"/>
          <ac:spMkLst>
            <pc:docMk/>
            <pc:sldMk cId="1755411292" sldId="278"/>
            <ac:spMk id="8" creationId="{9AA5EB46-65A3-47E3-DAF8-087EFE74307F}"/>
          </ac:spMkLst>
        </pc:spChg>
        <pc:grpChg chg="add mod">
          <ac:chgData name="Derek Bickhart" userId="e5e1a3b3-1b46-42e8-8230-2e4862e78079" providerId="ADAL" clId="{1957C927-6606-43AB-8E88-55C6AF27786A}" dt="2023-06-30T12:21:40.845" v="8799" actId="1076"/>
          <ac:grpSpMkLst>
            <pc:docMk/>
            <pc:sldMk cId="1755411292" sldId="278"/>
            <ac:grpSpMk id="10" creationId="{ADEFEB39-D637-51C9-2BBA-FAC6CBD4F722}"/>
          </ac:grpSpMkLst>
        </pc:grpChg>
        <pc:picChg chg="add mod">
          <ac:chgData name="Derek Bickhart" userId="e5e1a3b3-1b46-42e8-8230-2e4862e78079" providerId="ADAL" clId="{1957C927-6606-43AB-8E88-55C6AF27786A}" dt="2023-06-30T12:21:38.967" v="8798" actId="164"/>
          <ac:picMkLst>
            <pc:docMk/>
            <pc:sldMk cId="1755411292" sldId="278"/>
            <ac:picMk id="5" creationId="{F416608D-E1FB-AA1A-1E0F-83133C8D3B30}"/>
          </ac:picMkLst>
        </pc:picChg>
        <pc:picChg chg="add mod">
          <ac:chgData name="Derek Bickhart" userId="e5e1a3b3-1b46-42e8-8230-2e4862e78079" providerId="ADAL" clId="{1957C927-6606-43AB-8E88-55C6AF27786A}" dt="2023-06-30T12:21:38.967" v="8798" actId="164"/>
          <ac:picMkLst>
            <pc:docMk/>
            <pc:sldMk cId="1755411292" sldId="278"/>
            <ac:picMk id="7" creationId="{CF47E73C-D368-ECAE-4F4C-9007B3E7711B}"/>
          </ac:picMkLst>
        </pc:picChg>
        <pc:picChg chg="add mod">
          <ac:chgData name="Derek Bickhart" userId="e5e1a3b3-1b46-42e8-8230-2e4862e78079" providerId="ADAL" clId="{1957C927-6606-43AB-8E88-55C6AF27786A}" dt="2023-06-30T12:21:44.129" v="8800" actId="1076"/>
          <ac:picMkLst>
            <pc:docMk/>
            <pc:sldMk cId="1755411292" sldId="278"/>
            <ac:picMk id="9" creationId="{F63DA0A0-D4FB-50D4-8E9B-3A97F04913D9}"/>
          </ac:picMkLst>
        </pc:picChg>
      </pc:sldChg>
      <pc:sldChg chg="addSp modSp new mod">
        <pc:chgData name="Derek Bickhart" userId="e5e1a3b3-1b46-42e8-8230-2e4862e78079" providerId="ADAL" clId="{1957C927-6606-43AB-8E88-55C6AF27786A}" dt="2023-06-30T09:46:59.779" v="7869" actId="14100"/>
        <pc:sldMkLst>
          <pc:docMk/>
          <pc:sldMk cId="983895325" sldId="279"/>
        </pc:sldMkLst>
        <pc:spChg chg="mod">
          <ac:chgData name="Derek Bickhart" userId="e5e1a3b3-1b46-42e8-8230-2e4862e78079" providerId="ADAL" clId="{1957C927-6606-43AB-8E88-55C6AF27786A}" dt="2023-06-30T09:31:16.223" v="7188" actId="20577"/>
          <ac:spMkLst>
            <pc:docMk/>
            <pc:sldMk cId="983895325" sldId="279"/>
            <ac:spMk id="2" creationId="{646CB4AC-E4AF-7207-BE5A-84B58C9B84EE}"/>
          </ac:spMkLst>
        </pc:spChg>
        <pc:spChg chg="mod">
          <ac:chgData name="Derek Bickhart" userId="e5e1a3b3-1b46-42e8-8230-2e4862e78079" providerId="ADAL" clId="{1957C927-6606-43AB-8E88-55C6AF27786A}" dt="2023-06-30T09:42:34.564" v="7774" actId="20577"/>
          <ac:spMkLst>
            <pc:docMk/>
            <pc:sldMk cId="983895325" sldId="279"/>
            <ac:spMk id="3" creationId="{CA8D6E2F-3B4F-B2DF-2A67-CCC3741FD91D}"/>
          </ac:spMkLst>
        </pc:spChg>
        <pc:spChg chg="add mod">
          <ac:chgData name="Derek Bickhart" userId="e5e1a3b3-1b46-42e8-8230-2e4862e78079" providerId="ADAL" clId="{1957C927-6606-43AB-8E88-55C6AF27786A}" dt="2023-06-30T09:45:13.608" v="7787" actId="164"/>
          <ac:spMkLst>
            <pc:docMk/>
            <pc:sldMk cId="983895325" sldId="279"/>
            <ac:spMk id="8" creationId="{F39A8F9F-A818-89E7-438B-64A912D216B5}"/>
          </ac:spMkLst>
        </pc:spChg>
        <pc:spChg chg="add mod">
          <ac:chgData name="Derek Bickhart" userId="e5e1a3b3-1b46-42e8-8230-2e4862e78079" providerId="ADAL" clId="{1957C927-6606-43AB-8E88-55C6AF27786A}" dt="2023-06-30T09:45:45.108" v="7803" actId="1076"/>
          <ac:spMkLst>
            <pc:docMk/>
            <pc:sldMk cId="983895325" sldId="279"/>
            <ac:spMk id="10" creationId="{CD757B36-CD70-5875-BDC1-39FCA37D64B0}"/>
          </ac:spMkLst>
        </pc:spChg>
        <pc:spChg chg="add mod">
          <ac:chgData name="Derek Bickhart" userId="e5e1a3b3-1b46-42e8-8230-2e4862e78079" providerId="ADAL" clId="{1957C927-6606-43AB-8E88-55C6AF27786A}" dt="2023-06-30T09:46:06.009" v="7831" actId="1582"/>
          <ac:spMkLst>
            <pc:docMk/>
            <pc:sldMk cId="983895325" sldId="279"/>
            <ac:spMk id="11" creationId="{E5269A6D-9914-9B14-0E29-C819DBE7AB7F}"/>
          </ac:spMkLst>
        </pc:spChg>
        <pc:spChg chg="add mod">
          <ac:chgData name="Derek Bickhart" userId="e5e1a3b3-1b46-42e8-8230-2e4862e78079" providerId="ADAL" clId="{1957C927-6606-43AB-8E88-55C6AF27786A}" dt="2023-06-30T09:46:30.055" v="7860" actId="1582"/>
          <ac:spMkLst>
            <pc:docMk/>
            <pc:sldMk cId="983895325" sldId="279"/>
            <ac:spMk id="12" creationId="{A1D7546C-D1DD-C2F3-F58A-E3AD7BD40C8D}"/>
          </ac:spMkLst>
        </pc:spChg>
        <pc:grpChg chg="add mod">
          <ac:chgData name="Derek Bickhart" userId="e5e1a3b3-1b46-42e8-8230-2e4862e78079" providerId="ADAL" clId="{1957C927-6606-43AB-8E88-55C6AF27786A}" dt="2023-06-30T09:45:18.244" v="7788" actId="1076"/>
          <ac:grpSpMkLst>
            <pc:docMk/>
            <pc:sldMk cId="983895325" sldId="279"/>
            <ac:grpSpMk id="9" creationId="{4EBD4538-3E12-EE18-01C9-8508F40BAD9F}"/>
          </ac:grpSpMkLst>
        </pc:grpChg>
        <pc:picChg chg="add mod">
          <ac:chgData name="Derek Bickhart" userId="e5e1a3b3-1b46-42e8-8230-2e4862e78079" providerId="ADAL" clId="{1957C927-6606-43AB-8E88-55C6AF27786A}" dt="2023-06-30T09:43:58.219" v="7777" actId="14100"/>
          <ac:picMkLst>
            <pc:docMk/>
            <pc:sldMk cId="983895325" sldId="279"/>
            <ac:picMk id="5" creationId="{B394B817-1064-DCF4-0FDC-CD543B0F62B7}"/>
          </ac:picMkLst>
        </pc:picChg>
        <pc:picChg chg="add mod">
          <ac:chgData name="Derek Bickhart" userId="e5e1a3b3-1b46-42e8-8230-2e4862e78079" providerId="ADAL" clId="{1957C927-6606-43AB-8E88-55C6AF27786A}" dt="2023-06-30T09:45:13.608" v="7787" actId="164"/>
          <ac:picMkLst>
            <pc:docMk/>
            <pc:sldMk cId="983895325" sldId="279"/>
            <ac:picMk id="7" creationId="{FD37D9B9-D667-DBC9-40F3-98991CEA87F6}"/>
          </ac:picMkLst>
        </pc:picChg>
        <pc:cxnChg chg="add mod">
          <ac:chgData name="Derek Bickhart" userId="e5e1a3b3-1b46-42e8-8230-2e4862e78079" providerId="ADAL" clId="{1957C927-6606-43AB-8E88-55C6AF27786A}" dt="2023-06-30T09:46:44.300" v="7863" actId="1582"/>
          <ac:cxnSpMkLst>
            <pc:docMk/>
            <pc:sldMk cId="983895325" sldId="279"/>
            <ac:cxnSpMk id="14" creationId="{A69B52F8-5900-CE72-8725-5F8D740B2871}"/>
          </ac:cxnSpMkLst>
        </pc:cxnChg>
        <pc:cxnChg chg="add mod">
          <ac:chgData name="Derek Bickhart" userId="e5e1a3b3-1b46-42e8-8230-2e4862e78079" providerId="ADAL" clId="{1957C927-6606-43AB-8E88-55C6AF27786A}" dt="2023-06-30T09:46:51.702" v="7866" actId="14100"/>
          <ac:cxnSpMkLst>
            <pc:docMk/>
            <pc:sldMk cId="983895325" sldId="279"/>
            <ac:cxnSpMk id="15" creationId="{63F526A5-4153-6A39-1C55-041C256B0C28}"/>
          </ac:cxnSpMkLst>
        </pc:cxnChg>
        <pc:cxnChg chg="add mod">
          <ac:chgData name="Derek Bickhart" userId="e5e1a3b3-1b46-42e8-8230-2e4862e78079" providerId="ADAL" clId="{1957C927-6606-43AB-8E88-55C6AF27786A}" dt="2023-06-30T09:46:59.779" v="7869" actId="14100"/>
          <ac:cxnSpMkLst>
            <pc:docMk/>
            <pc:sldMk cId="983895325" sldId="279"/>
            <ac:cxnSpMk id="17" creationId="{20B05CFE-9253-33B4-549E-3F2590B8751A}"/>
          </ac:cxnSpMkLst>
        </pc:cxnChg>
      </pc:sldChg>
      <pc:sldChg chg="addSp delSp modSp new mod">
        <pc:chgData name="Derek Bickhart" userId="e5e1a3b3-1b46-42e8-8230-2e4862e78079" providerId="ADAL" clId="{1957C927-6606-43AB-8E88-55C6AF27786A}" dt="2023-06-29T11:27:13.500" v="5392" actId="207"/>
        <pc:sldMkLst>
          <pc:docMk/>
          <pc:sldMk cId="1856223198" sldId="280"/>
        </pc:sldMkLst>
        <pc:spChg chg="mod">
          <ac:chgData name="Derek Bickhart" userId="e5e1a3b3-1b46-42e8-8230-2e4862e78079" providerId="ADAL" clId="{1957C927-6606-43AB-8E88-55C6AF27786A}" dt="2023-06-29T08:25:36.597" v="5007" actId="20577"/>
          <ac:spMkLst>
            <pc:docMk/>
            <pc:sldMk cId="1856223198" sldId="280"/>
            <ac:spMk id="2" creationId="{97670E46-62D9-E38D-A2CD-C408AF2815F3}"/>
          </ac:spMkLst>
        </pc:spChg>
        <pc:spChg chg="mod">
          <ac:chgData name="Derek Bickhart" userId="e5e1a3b3-1b46-42e8-8230-2e4862e78079" providerId="ADAL" clId="{1957C927-6606-43AB-8E88-55C6AF27786A}" dt="2023-06-29T11:27:13.500" v="5392" actId="207"/>
          <ac:spMkLst>
            <pc:docMk/>
            <pc:sldMk cId="1856223198" sldId="280"/>
            <ac:spMk id="3" creationId="{CF0F32C1-311F-C7B6-5B19-A3FA672D2573}"/>
          </ac:spMkLst>
        </pc:spChg>
        <pc:spChg chg="del">
          <ac:chgData name="Derek Bickhart" userId="e5e1a3b3-1b46-42e8-8230-2e4862e78079" providerId="ADAL" clId="{1957C927-6606-43AB-8E88-55C6AF27786A}" dt="2023-06-29T11:24:10.457" v="5104" actId="22"/>
          <ac:spMkLst>
            <pc:docMk/>
            <pc:sldMk cId="1856223198" sldId="280"/>
            <ac:spMk id="4" creationId="{63DA75BF-CEBE-4B22-2E29-97EB5CCFD1A3}"/>
          </ac:spMkLst>
        </pc:spChg>
        <pc:picChg chg="add mod ord">
          <ac:chgData name="Derek Bickhart" userId="e5e1a3b3-1b46-42e8-8230-2e4862e78079" providerId="ADAL" clId="{1957C927-6606-43AB-8E88-55C6AF27786A}" dt="2023-06-29T11:26:32.036" v="5356" actId="1076"/>
          <ac:picMkLst>
            <pc:docMk/>
            <pc:sldMk cId="1856223198" sldId="280"/>
            <ac:picMk id="6" creationId="{B341D6F5-4B87-FAC8-3900-A9C76862427C}"/>
          </ac:picMkLst>
        </pc:picChg>
      </pc:sldChg>
      <pc:sldChg chg="addSp delSp modSp new mod modClrScheme chgLayout">
        <pc:chgData name="Derek Bickhart" userId="e5e1a3b3-1b46-42e8-8230-2e4862e78079" providerId="ADAL" clId="{1957C927-6606-43AB-8E88-55C6AF27786A}" dt="2023-06-29T13:51:31.543" v="6377" actId="108"/>
        <pc:sldMkLst>
          <pc:docMk/>
          <pc:sldMk cId="2089419538" sldId="281"/>
        </pc:sldMkLst>
        <pc:spChg chg="mod ord">
          <ac:chgData name="Derek Bickhart" userId="e5e1a3b3-1b46-42e8-8230-2e4862e78079" providerId="ADAL" clId="{1957C927-6606-43AB-8E88-55C6AF27786A}" dt="2023-06-29T13:44:41.874" v="5694" actId="700"/>
          <ac:spMkLst>
            <pc:docMk/>
            <pc:sldMk cId="2089419538" sldId="281"/>
            <ac:spMk id="2" creationId="{738666D8-EB45-0C37-58A0-4B2C184307AE}"/>
          </ac:spMkLst>
        </pc:spChg>
        <pc:spChg chg="del mod ord">
          <ac:chgData name="Derek Bickhart" userId="e5e1a3b3-1b46-42e8-8230-2e4862e78079" providerId="ADAL" clId="{1957C927-6606-43AB-8E88-55C6AF27786A}" dt="2023-06-29T13:44:41.874" v="5694" actId="700"/>
          <ac:spMkLst>
            <pc:docMk/>
            <pc:sldMk cId="2089419538" sldId="281"/>
            <ac:spMk id="3" creationId="{2473022E-3409-820F-1F15-C16B54495FFA}"/>
          </ac:spMkLst>
        </pc:spChg>
        <pc:spChg chg="del">
          <ac:chgData name="Derek Bickhart" userId="e5e1a3b3-1b46-42e8-8230-2e4862e78079" providerId="ADAL" clId="{1957C927-6606-43AB-8E88-55C6AF27786A}" dt="2023-06-29T13:44:41.874" v="5694" actId="700"/>
          <ac:spMkLst>
            <pc:docMk/>
            <pc:sldMk cId="2089419538" sldId="281"/>
            <ac:spMk id="4" creationId="{4744C148-D76A-2133-3EF8-6F59418F73DE}"/>
          </ac:spMkLst>
        </pc:spChg>
        <pc:spChg chg="add mod ord">
          <ac:chgData name="Derek Bickhart" userId="e5e1a3b3-1b46-42e8-8230-2e4862e78079" providerId="ADAL" clId="{1957C927-6606-43AB-8E88-55C6AF27786A}" dt="2023-06-29T13:51:31.543" v="6377" actId="108"/>
          <ac:spMkLst>
            <pc:docMk/>
            <pc:sldMk cId="2089419538" sldId="281"/>
            <ac:spMk id="5" creationId="{8CE134FC-875C-BCA5-3CB4-F3601F7B672B}"/>
          </ac:spMkLst>
        </pc:spChg>
      </pc:sldChg>
      <pc:sldChg chg="addSp delSp modSp new mod modClrScheme chgLayout">
        <pc:chgData name="Derek Bickhart" userId="e5e1a3b3-1b46-42e8-8230-2e4862e78079" providerId="ADAL" clId="{1957C927-6606-43AB-8E88-55C6AF27786A}" dt="2023-06-29T13:55:14.696" v="6884" actId="20577"/>
        <pc:sldMkLst>
          <pc:docMk/>
          <pc:sldMk cId="1759354365" sldId="282"/>
        </pc:sldMkLst>
        <pc:spChg chg="del mod ord">
          <ac:chgData name="Derek Bickhart" userId="e5e1a3b3-1b46-42e8-8230-2e4862e78079" providerId="ADAL" clId="{1957C927-6606-43AB-8E88-55C6AF27786A}" dt="2023-06-29T13:52:47.714" v="6424" actId="700"/>
          <ac:spMkLst>
            <pc:docMk/>
            <pc:sldMk cId="1759354365" sldId="282"/>
            <ac:spMk id="2" creationId="{4F2E20E8-7E16-AAFC-1F15-06951C53C1F5}"/>
          </ac:spMkLst>
        </pc:spChg>
        <pc:spChg chg="del mod ord">
          <ac:chgData name="Derek Bickhart" userId="e5e1a3b3-1b46-42e8-8230-2e4862e78079" providerId="ADAL" clId="{1957C927-6606-43AB-8E88-55C6AF27786A}" dt="2023-06-29T13:52:47.714" v="6424" actId="700"/>
          <ac:spMkLst>
            <pc:docMk/>
            <pc:sldMk cId="1759354365" sldId="282"/>
            <ac:spMk id="3" creationId="{5652578D-87C5-43CB-8B3C-1BA0F4F7DA79}"/>
          </ac:spMkLst>
        </pc:spChg>
        <pc:spChg chg="del">
          <ac:chgData name="Derek Bickhart" userId="e5e1a3b3-1b46-42e8-8230-2e4862e78079" providerId="ADAL" clId="{1957C927-6606-43AB-8E88-55C6AF27786A}" dt="2023-06-29T13:52:47.714" v="6424" actId="700"/>
          <ac:spMkLst>
            <pc:docMk/>
            <pc:sldMk cId="1759354365" sldId="282"/>
            <ac:spMk id="4" creationId="{918E0F23-A93D-BAE9-3AD9-F07C647BE01F}"/>
          </ac:spMkLst>
        </pc:spChg>
        <pc:spChg chg="add mod ord">
          <ac:chgData name="Derek Bickhart" userId="e5e1a3b3-1b46-42e8-8230-2e4862e78079" providerId="ADAL" clId="{1957C927-6606-43AB-8E88-55C6AF27786A}" dt="2023-06-29T13:53:01.672" v="6524" actId="20577"/>
          <ac:spMkLst>
            <pc:docMk/>
            <pc:sldMk cId="1759354365" sldId="282"/>
            <ac:spMk id="5" creationId="{CDFCF756-9AA7-AC01-7024-3ED0ADB3C159}"/>
          </ac:spMkLst>
        </pc:spChg>
        <pc:spChg chg="add mod ord">
          <ac:chgData name="Derek Bickhart" userId="e5e1a3b3-1b46-42e8-8230-2e4862e78079" providerId="ADAL" clId="{1957C927-6606-43AB-8E88-55C6AF27786A}" dt="2023-06-29T13:55:14.696" v="6884" actId="20577"/>
          <ac:spMkLst>
            <pc:docMk/>
            <pc:sldMk cId="1759354365" sldId="282"/>
            <ac:spMk id="6" creationId="{C4B4A236-62C7-9091-303E-D879CDE9D0FA}"/>
          </ac:spMkLst>
        </pc:spChg>
      </pc:sldChg>
      <pc:sldChg chg="addSp modSp new mod">
        <pc:chgData name="Derek Bickhart" userId="e5e1a3b3-1b46-42e8-8230-2e4862e78079" providerId="ADAL" clId="{1957C927-6606-43AB-8E88-55C6AF27786A}" dt="2023-06-30T11:58:11.615" v="8209" actId="20577"/>
        <pc:sldMkLst>
          <pc:docMk/>
          <pc:sldMk cId="2172157903" sldId="283"/>
        </pc:sldMkLst>
        <pc:spChg chg="mod">
          <ac:chgData name="Derek Bickhart" userId="e5e1a3b3-1b46-42e8-8230-2e4862e78079" providerId="ADAL" clId="{1957C927-6606-43AB-8E88-55C6AF27786A}" dt="2023-06-30T09:47:48.075" v="7924" actId="20577"/>
          <ac:spMkLst>
            <pc:docMk/>
            <pc:sldMk cId="2172157903" sldId="283"/>
            <ac:spMk id="2" creationId="{220AC3B6-08F6-F5CF-BF32-AB6C278CAD00}"/>
          </ac:spMkLst>
        </pc:spChg>
        <pc:spChg chg="mod">
          <ac:chgData name="Derek Bickhart" userId="e5e1a3b3-1b46-42e8-8230-2e4862e78079" providerId="ADAL" clId="{1957C927-6606-43AB-8E88-55C6AF27786A}" dt="2023-06-30T11:58:11.615" v="8209" actId="20577"/>
          <ac:spMkLst>
            <pc:docMk/>
            <pc:sldMk cId="2172157903" sldId="283"/>
            <ac:spMk id="3" creationId="{7EE97A05-805E-22FD-DE9E-44A977919B18}"/>
          </ac:spMkLst>
        </pc:spChg>
        <pc:picChg chg="add mod">
          <ac:chgData name="Derek Bickhart" userId="e5e1a3b3-1b46-42e8-8230-2e4862e78079" providerId="ADAL" clId="{1957C927-6606-43AB-8E88-55C6AF27786A}" dt="2023-06-30T09:48:08.123" v="8010" actId="14100"/>
          <ac:picMkLst>
            <pc:docMk/>
            <pc:sldMk cId="2172157903" sldId="283"/>
            <ac:picMk id="5" creationId="{62E7AA73-C8B8-C972-8E61-AD215DE6CB09}"/>
          </ac:picMkLst>
        </pc:picChg>
        <pc:picChg chg="add mod">
          <ac:chgData name="Derek Bickhart" userId="e5e1a3b3-1b46-42e8-8230-2e4862e78079" providerId="ADAL" clId="{1957C927-6606-43AB-8E88-55C6AF27786A}" dt="2023-06-30T11:57:55.872" v="8142" actId="14100"/>
          <ac:picMkLst>
            <pc:docMk/>
            <pc:sldMk cId="2172157903" sldId="283"/>
            <ac:picMk id="7" creationId="{16DF0E62-4DA3-CFB2-4811-983E81914AEA}"/>
          </ac:picMkLst>
        </pc:picChg>
      </pc:sldChg>
      <pc:sldChg chg="addSp modSp new mod">
        <pc:chgData name="Derek Bickhart" userId="e5e1a3b3-1b46-42e8-8230-2e4862e78079" providerId="ADAL" clId="{1957C927-6606-43AB-8E88-55C6AF27786A}" dt="2023-07-03T08:28:17.103" v="11983" actId="1076"/>
        <pc:sldMkLst>
          <pc:docMk/>
          <pc:sldMk cId="542589859" sldId="284"/>
        </pc:sldMkLst>
        <pc:spChg chg="mod">
          <ac:chgData name="Derek Bickhart" userId="e5e1a3b3-1b46-42e8-8230-2e4862e78079" providerId="ADAL" clId="{1957C927-6606-43AB-8E88-55C6AF27786A}" dt="2023-06-30T11:58:33.642" v="8294" actId="20577"/>
          <ac:spMkLst>
            <pc:docMk/>
            <pc:sldMk cId="542589859" sldId="284"/>
            <ac:spMk id="2" creationId="{543447CC-1467-2480-6CD2-36489C34A329}"/>
          </ac:spMkLst>
        </pc:spChg>
        <pc:spChg chg="mod">
          <ac:chgData name="Derek Bickhart" userId="e5e1a3b3-1b46-42e8-8230-2e4862e78079" providerId="ADAL" clId="{1957C927-6606-43AB-8E88-55C6AF27786A}" dt="2023-07-03T08:28:13.856" v="11982" actId="20577"/>
          <ac:spMkLst>
            <pc:docMk/>
            <pc:sldMk cId="542589859" sldId="284"/>
            <ac:spMk id="3" creationId="{52D42504-23AD-D79D-29B0-B78D75D26A72}"/>
          </ac:spMkLst>
        </pc:spChg>
        <pc:picChg chg="add mod">
          <ac:chgData name="Derek Bickhart" userId="e5e1a3b3-1b46-42e8-8230-2e4862e78079" providerId="ADAL" clId="{1957C927-6606-43AB-8E88-55C6AF27786A}" dt="2023-07-03T08:28:17.103" v="11983" actId="1076"/>
          <ac:picMkLst>
            <pc:docMk/>
            <pc:sldMk cId="542589859" sldId="284"/>
            <ac:picMk id="5" creationId="{2FB45294-C3BB-3119-0AEE-A0ED22FE9BA6}"/>
          </ac:picMkLst>
        </pc:picChg>
      </pc:sldChg>
      <pc:sldChg chg="modSp new mod">
        <pc:chgData name="Derek Bickhart" userId="e5e1a3b3-1b46-42e8-8230-2e4862e78079" providerId="ADAL" clId="{1957C927-6606-43AB-8E88-55C6AF27786A}" dt="2023-06-30T12:36:46.462" v="9320" actId="20577"/>
        <pc:sldMkLst>
          <pc:docMk/>
          <pc:sldMk cId="3674663118" sldId="285"/>
        </pc:sldMkLst>
        <pc:spChg chg="mod">
          <ac:chgData name="Derek Bickhart" userId="e5e1a3b3-1b46-42e8-8230-2e4862e78079" providerId="ADAL" clId="{1957C927-6606-43AB-8E88-55C6AF27786A}" dt="2023-06-30T12:22:00.713" v="8817" actId="20577"/>
          <ac:spMkLst>
            <pc:docMk/>
            <pc:sldMk cId="3674663118" sldId="285"/>
            <ac:spMk id="2" creationId="{549F2A72-CFC7-FE5C-29A5-B04294BAC66E}"/>
          </ac:spMkLst>
        </pc:spChg>
        <pc:spChg chg="mod">
          <ac:chgData name="Derek Bickhart" userId="e5e1a3b3-1b46-42e8-8230-2e4862e78079" providerId="ADAL" clId="{1957C927-6606-43AB-8E88-55C6AF27786A}" dt="2023-06-30T12:36:46.462" v="9320" actId="20577"/>
          <ac:spMkLst>
            <pc:docMk/>
            <pc:sldMk cId="3674663118" sldId="285"/>
            <ac:spMk id="3" creationId="{22822A84-8E69-B8CD-3B5B-0EA9951D8A53}"/>
          </ac:spMkLst>
        </pc:spChg>
      </pc:sldChg>
      <pc:sldChg chg="addSp delSp modSp new mod">
        <pc:chgData name="Derek Bickhart" userId="e5e1a3b3-1b46-42e8-8230-2e4862e78079" providerId="ADAL" clId="{1957C927-6606-43AB-8E88-55C6AF27786A}" dt="2023-07-03T08:21:32.140" v="11332" actId="20577"/>
        <pc:sldMkLst>
          <pc:docMk/>
          <pc:sldMk cId="269245624" sldId="286"/>
        </pc:sldMkLst>
        <pc:spChg chg="mod">
          <ac:chgData name="Derek Bickhart" userId="e5e1a3b3-1b46-42e8-8230-2e4862e78079" providerId="ADAL" clId="{1957C927-6606-43AB-8E88-55C6AF27786A}" dt="2023-06-30T14:01:50.876" v="10437" actId="20577"/>
          <ac:spMkLst>
            <pc:docMk/>
            <pc:sldMk cId="269245624" sldId="286"/>
            <ac:spMk id="2" creationId="{8B5B8143-F5D9-5085-D440-E54250B2FC00}"/>
          </ac:spMkLst>
        </pc:spChg>
        <pc:spChg chg="mod">
          <ac:chgData name="Derek Bickhart" userId="e5e1a3b3-1b46-42e8-8230-2e4862e78079" providerId="ADAL" clId="{1957C927-6606-43AB-8E88-55C6AF27786A}" dt="2023-07-03T08:21:32.140" v="11332" actId="20577"/>
          <ac:spMkLst>
            <pc:docMk/>
            <pc:sldMk cId="269245624" sldId="286"/>
            <ac:spMk id="3" creationId="{52EDD793-AF44-6AE3-BD1E-734A67338E44}"/>
          </ac:spMkLst>
        </pc:spChg>
        <pc:picChg chg="add mod">
          <ac:chgData name="Derek Bickhart" userId="e5e1a3b3-1b46-42e8-8230-2e4862e78079" providerId="ADAL" clId="{1957C927-6606-43AB-8E88-55C6AF27786A}" dt="2023-06-30T14:03:14.444" v="10678" actId="1076"/>
          <ac:picMkLst>
            <pc:docMk/>
            <pc:sldMk cId="269245624" sldId="286"/>
            <ac:picMk id="5" creationId="{7E7820BE-C3AD-5658-4B42-A7DE1A0E2B55}"/>
          </ac:picMkLst>
        </pc:picChg>
        <pc:picChg chg="add del mod">
          <ac:chgData name="Derek Bickhart" userId="e5e1a3b3-1b46-42e8-8230-2e4862e78079" providerId="ADAL" clId="{1957C927-6606-43AB-8E88-55C6AF27786A}" dt="2023-06-30T14:05:00.324" v="10752" actId="478"/>
          <ac:picMkLst>
            <pc:docMk/>
            <pc:sldMk cId="269245624" sldId="286"/>
            <ac:picMk id="7" creationId="{1AB230EB-EE48-CF67-91D3-057C159464D2}"/>
          </ac:picMkLst>
        </pc:picChg>
        <pc:picChg chg="add mod">
          <ac:chgData name="Derek Bickhart" userId="e5e1a3b3-1b46-42e8-8230-2e4862e78079" providerId="ADAL" clId="{1957C927-6606-43AB-8E88-55C6AF27786A}" dt="2023-06-30T14:05:28.199" v="10756" actId="14100"/>
          <ac:picMkLst>
            <pc:docMk/>
            <pc:sldMk cId="269245624" sldId="286"/>
            <ac:picMk id="9" creationId="{6AFC2904-591A-FF3A-4186-2BF07FD75BBB}"/>
          </ac:picMkLst>
        </pc:picChg>
      </pc:sldChg>
      <pc:sldChg chg="addSp modSp new mod">
        <pc:chgData name="Derek Bickhart" userId="e5e1a3b3-1b46-42e8-8230-2e4862e78079" providerId="ADAL" clId="{1957C927-6606-43AB-8E88-55C6AF27786A}" dt="2023-07-03T08:21:43.334" v="11352" actId="20577"/>
        <pc:sldMkLst>
          <pc:docMk/>
          <pc:sldMk cId="291598354" sldId="287"/>
        </pc:sldMkLst>
        <pc:spChg chg="mod">
          <ac:chgData name="Derek Bickhart" userId="e5e1a3b3-1b46-42e8-8230-2e4862e78079" providerId="ADAL" clId="{1957C927-6606-43AB-8E88-55C6AF27786A}" dt="2023-07-03T08:21:43.334" v="11352" actId="20577"/>
          <ac:spMkLst>
            <pc:docMk/>
            <pc:sldMk cId="291598354" sldId="287"/>
            <ac:spMk id="2" creationId="{2B024797-11F8-3376-6B76-1C83645BF7AA}"/>
          </ac:spMkLst>
        </pc:spChg>
        <pc:spChg chg="mod">
          <ac:chgData name="Derek Bickhart" userId="e5e1a3b3-1b46-42e8-8230-2e4862e78079" providerId="ADAL" clId="{1957C927-6606-43AB-8E88-55C6AF27786A}" dt="2023-07-03T08:18:18.397" v="11262" actId="20577"/>
          <ac:spMkLst>
            <pc:docMk/>
            <pc:sldMk cId="291598354" sldId="287"/>
            <ac:spMk id="3" creationId="{A52CF319-4E73-A1A6-00A0-6D71AF801463}"/>
          </ac:spMkLst>
        </pc:spChg>
        <pc:picChg chg="add mod">
          <ac:chgData name="Derek Bickhart" userId="e5e1a3b3-1b46-42e8-8230-2e4862e78079" providerId="ADAL" clId="{1957C927-6606-43AB-8E88-55C6AF27786A}" dt="2023-06-30T14:07:31.212" v="10983" actId="1076"/>
          <ac:picMkLst>
            <pc:docMk/>
            <pc:sldMk cId="291598354" sldId="287"/>
            <ac:picMk id="5" creationId="{6C81A54B-71A2-6FA9-648E-7F5D9D97A390}"/>
          </ac:picMkLst>
        </pc:picChg>
        <pc:picChg chg="add mod">
          <ac:chgData name="Derek Bickhart" userId="e5e1a3b3-1b46-42e8-8230-2e4862e78079" providerId="ADAL" clId="{1957C927-6606-43AB-8E88-55C6AF27786A}" dt="2023-06-30T14:09:38.606" v="11074" actId="14100"/>
          <ac:picMkLst>
            <pc:docMk/>
            <pc:sldMk cId="291598354" sldId="287"/>
            <ac:picMk id="7" creationId="{03AD8E69-004A-CF7D-EF10-D7A7A9845966}"/>
          </ac:picMkLst>
        </pc:picChg>
      </pc:sldChg>
      <pc:sldChg chg="addSp delSp modSp new mod modClrScheme chgLayout">
        <pc:chgData name="Derek Bickhart" userId="e5e1a3b3-1b46-42e8-8230-2e4862e78079" providerId="ADAL" clId="{1957C927-6606-43AB-8E88-55C6AF27786A}" dt="2023-07-03T08:25:53.953" v="11833" actId="20577"/>
        <pc:sldMkLst>
          <pc:docMk/>
          <pc:sldMk cId="945103960" sldId="288"/>
        </pc:sldMkLst>
        <pc:spChg chg="mod ord">
          <ac:chgData name="Derek Bickhart" userId="e5e1a3b3-1b46-42e8-8230-2e4862e78079" providerId="ADAL" clId="{1957C927-6606-43AB-8E88-55C6AF27786A}" dt="2023-07-03T08:23:32.753" v="11430" actId="700"/>
          <ac:spMkLst>
            <pc:docMk/>
            <pc:sldMk cId="945103960" sldId="288"/>
            <ac:spMk id="2" creationId="{76AB39B9-FCCF-580B-0794-B92004D5C753}"/>
          </ac:spMkLst>
        </pc:spChg>
        <pc:spChg chg="del mod ord">
          <ac:chgData name="Derek Bickhart" userId="e5e1a3b3-1b46-42e8-8230-2e4862e78079" providerId="ADAL" clId="{1957C927-6606-43AB-8E88-55C6AF27786A}" dt="2023-07-03T08:23:32.753" v="11430" actId="700"/>
          <ac:spMkLst>
            <pc:docMk/>
            <pc:sldMk cId="945103960" sldId="288"/>
            <ac:spMk id="3" creationId="{4EEFE83A-2DDB-3223-97A9-797CFC4693D4}"/>
          </ac:spMkLst>
        </pc:spChg>
        <pc:spChg chg="add mod ord">
          <ac:chgData name="Derek Bickhart" userId="e5e1a3b3-1b46-42e8-8230-2e4862e78079" providerId="ADAL" clId="{1957C927-6606-43AB-8E88-55C6AF27786A}" dt="2023-07-03T08:25:53.953" v="11833" actId="20577"/>
          <ac:spMkLst>
            <pc:docMk/>
            <pc:sldMk cId="945103960" sldId="288"/>
            <ac:spMk id="4" creationId="{F9B7C46F-D6A8-548D-7183-19482C7B842C}"/>
          </ac:spMkLst>
        </pc:spChg>
        <pc:spChg chg="add del mod ord">
          <ac:chgData name="Derek Bickhart" userId="e5e1a3b3-1b46-42e8-8230-2e4862e78079" providerId="ADAL" clId="{1957C927-6606-43AB-8E88-55C6AF27786A}" dt="2023-07-03T08:23:34.617" v="11431" actId="22"/>
          <ac:spMkLst>
            <pc:docMk/>
            <pc:sldMk cId="945103960" sldId="288"/>
            <ac:spMk id="5" creationId="{0F8BDDCF-0BDA-A1C5-C7E1-18188AFE3732}"/>
          </ac:spMkLst>
        </pc:spChg>
        <pc:picChg chg="add mod ord">
          <ac:chgData name="Derek Bickhart" userId="e5e1a3b3-1b46-42e8-8230-2e4862e78079" providerId="ADAL" clId="{1957C927-6606-43AB-8E88-55C6AF27786A}" dt="2023-07-03T08:23:44.563" v="11436" actId="14100"/>
          <ac:picMkLst>
            <pc:docMk/>
            <pc:sldMk cId="945103960" sldId="288"/>
            <ac:picMk id="7" creationId="{0C54C016-0F4D-725E-F068-DA6BAF17EC1E}"/>
          </ac:picMkLst>
        </pc:picChg>
      </pc:sldChg>
    </pc:docChg>
  </pc:docChgLst>
  <pc:docChgLst>
    <pc:chgData name="Derek Bickhart" userId="e5e1a3b3-1b46-42e8-8230-2e4862e78079" providerId="ADAL" clId="{AC930B08-629E-4C82-9FC4-462596426569}"/>
    <pc:docChg chg="custSel addSld modSld">
      <pc:chgData name="Derek Bickhart" userId="e5e1a3b3-1b46-42e8-8230-2e4862e78079" providerId="ADAL" clId="{AC930B08-629E-4C82-9FC4-462596426569}" dt="2023-07-24T13:58:50.139" v="4795" actId="14100"/>
      <pc:docMkLst>
        <pc:docMk/>
      </pc:docMkLst>
      <pc:sldChg chg="addSp delSp modSp">
        <pc:chgData name="Derek Bickhart" userId="e5e1a3b3-1b46-42e8-8230-2e4862e78079" providerId="ADAL" clId="{AC930B08-629E-4C82-9FC4-462596426569}" dt="2023-07-24T13:54:43.047" v="4665" actId="1076"/>
        <pc:sldMkLst>
          <pc:docMk/>
          <pc:sldMk cId="2109704014" sldId="264"/>
        </pc:sldMkLst>
        <pc:spChg chg="del">
          <ac:chgData name="Derek Bickhart" userId="e5e1a3b3-1b46-42e8-8230-2e4862e78079" providerId="ADAL" clId="{AC930B08-629E-4C82-9FC4-462596426569}" dt="2023-07-24T13:54:41.727" v="4664"/>
          <ac:spMkLst>
            <pc:docMk/>
            <pc:sldMk cId="2109704014" sldId="264"/>
            <ac:spMk id="7" creationId="{105774EE-6B04-C315-7E29-ACBEADDDD4DD}"/>
          </ac:spMkLst>
        </pc:spChg>
        <pc:picChg chg="add mod">
          <ac:chgData name="Derek Bickhart" userId="e5e1a3b3-1b46-42e8-8230-2e4862e78079" providerId="ADAL" clId="{AC930B08-629E-4C82-9FC4-462596426569}" dt="2023-07-24T13:54:43.047" v="4665" actId="1076"/>
          <ac:picMkLst>
            <pc:docMk/>
            <pc:sldMk cId="2109704014" sldId="264"/>
            <ac:picMk id="1026" creationId="{8ED56BCF-55DF-ED68-12D4-72AE2D136192}"/>
          </ac:picMkLst>
        </pc:picChg>
      </pc:sldChg>
      <pc:sldChg chg="modSp new mod">
        <pc:chgData name="Derek Bickhart" userId="e5e1a3b3-1b46-42e8-8230-2e4862e78079" providerId="ADAL" clId="{AC930B08-629E-4C82-9FC4-462596426569}" dt="2023-07-24T08:02:36.870" v="53" actId="20577"/>
        <pc:sldMkLst>
          <pc:docMk/>
          <pc:sldMk cId="3316039769" sldId="289"/>
        </pc:sldMkLst>
        <pc:spChg chg="mod">
          <ac:chgData name="Derek Bickhart" userId="e5e1a3b3-1b46-42e8-8230-2e4862e78079" providerId="ADAL" clId="{AC930B08-629E-4C82-9FC4-462596426569}" dt="2023-07-24T08:02:36.870" v="53" actId="20577"/>
          <ac:spMkLst>
            <pc:docMk/>
            <pc:sldMk cId="3316039769" sldId="289"/>
            <ac:spMk id="2" creationId="{65968A09-196E-9805-22F9-2936829A1887}"/>
          </ac:spMkLst>
        </pc:spChg>
      </pc:sldChg>
      <pc:sldChg chg="modSp new mod">
        <pc:chgData name="Derek Bickhart" userId="e5e1a3b3-1b46-42e8-8230-2e4862e78079" providerId="ADAL" clId="{AC930B08-629E-4C82-9FC4-462596426569}" dt="2023-07-24T08:12:43.542" v="438" actId="20577"/>
        <pc:sldMkLst>
          <pc:docMk/>
          <pc:sldMk cId="2093633847" sldId="290"/>
        </pc:sldMkLst>
        <pc:spChg chg="mod">
          <ac:chgData name="Derek Bickhart" userId="e5e1a3b3-1b46-42e8-8230-2e4862e78079" providerId="ADAL" clId="{AC930B08-629E-4C82-9FC4-462596426569}" dt="2023-07-24T08:07:53.058" v="60" actId="20577"/>
          <ac:spMkLst>
            <pc:docMk/>
            <pc:sldMk cId="2093633847" sldId="290"/>
            <ac:spMk id="2" creationId="{3320F425-6825-B80E-20DD-F59C49887ADF}"/>
          </ac:spMkLst>
        </pc:spChg>
        <pc:spChg chg="mod">
          <ac:chgData name="Derek Bickhart" userId="e5e1a3b3-1b46-42e8-8230-2e4862e78079" providerId="ADAL" clId="{AC930B08-629E-4C82-9FC4-462596426569}" dt="2023-07-24T08:12:43.542" v="438" actId="20577"/>
          <ac:spMkLst>
            <pc:docMk/>
            <pc:sldMk cId="2093633847" sldId="290"/>
            <ac:spMk id="3" creationId="{6784C123-4A3A-7545-1A7A-0653A7AC45F6}"/>
          </ac:spMkLst>
        </pc:spChg>
      </pc:sldChg>
      <pc:sldChg chg="addSp delSp modSp new mod">
        <pc:chgData name="Derek Bickhart" userId="e5e1a3b3-1b46-42e8-8230-2e4862e78079" providerId="ADAL" clId="{AC930B08-629E-4C82-9FC4-462596426569}" dt="2023-07-24T08:18:17.730" v="800" actId="20577"/>
        <pc:sldMkLst>
          <pc:docMk/>
          <pc:sldMk cId="2215628402" sldId="291"/>
        </pc:sldMkLst>
        <pc:spChg chg="mod">
          <ac:chgData name="Derek Bickhart" userId="e5e1a3b3-1b46-42e8-8230-2e4862e78079" providerId="ADAL" clId="{AC930B08-629E-4C82-9FC4-462596426569}" dt="2023-07-24T08:16:55.429" v="469" actId="20577"/>
          <ac:spMkLst>
            <pc:docMk/>
            <pc:sldMk cId="2215628402" sldId="291"/>
            <ac:spMk id="2" creationId="{3107D791-B39D-9159-5A23-55CC51C09F5B}"/>
          </ac:spMkLst>
        </pc:spChg>
        <pc:spChg chg="mod">
          <ac:chgData name="Derek Bickhart" userId="e5e1a3b3-1b46-42e8-8230-2e4862e78079" providerId="ADAL" clId="{AC930B08-629E-4C82-9FC4-462596426569}" dt="2023-07-24T08:18:17.730" v="800" actId="20577"/>
          <ac:spMkLst>
            <pc:docMk/>
            <pc:sldMk cId="2215628402" sldId="291"/>
            <ac:spMk id="3" creationId="{7EF0F53C-B71B-B188-1FF8-9C6FB57648F3}"/>
          </ac:spMkLst>
        </pc:spChg>
        <pc:spChg chg="del">
          <ac:chgData name="Derek Bickhart" userId="e5e1a3b3-1b46-42e8-8230-2e4862e78079" providerId="ADAL" clId="{AC930B08-629E-4C82-9FC4-462596426569}" dt="2023-07-24T08:17:03.993" v="470"/>
          <ac:spMkLst>
            <pc:docMk/>
            <pc:sldMk cId="2215628402" sldId="291"/>
            <ac:spMk id="4" creationId="{DA123628-4ACB-6569-D84F-8CFAA27986C7}"/>
          </ac:spMkLst>
        </pc:spChg>
        <pc:picChg chg="add mod">
          <ac:chgData name="Derek Bickhart" userId="e5e1a3b3-1b46-42e8-8230-2e4862e78079" providerId="ADAL" clId="{AC930B08-629E-4C82-9FC4-462596426569}" dt="2023-07-24T08:17:12.016" v="473" actId="1076"/>
          <ac:picMkLst>
            <pc:docMk/>
            <pc:sldMk cId="2215628402" sldId="291"/>
            <ac:picMk id="5" creationId="{F05AA8C2-53DB-3236-0CCB-98319A3901C4}"/>
          </ac:picMkLst>
        </pc:picChg>
      </pc:sldChg>
      <pc:sldChg chg="addSp delSp modSp new mod modClrScheme chgLayout">
        <pc:chgData name="Derek Bickhart" userId="e5e1a3b3-1b46-42e8-8230-2e4862e78079" providerId="ADAL" clId="{AC930B08-629E-4C82-9FC4-462596426569}" dt="2023-07-24T08:24:24.961" v="1417" actId="20577"/>
        <pc:sldMkLst>
          <pc:docMk/>
          <pc:sldMk cId="209917485" sldId="292"/>
        </pc:sldMkLst>
        <pc:spChg chg="mod ord">
          <ac:chgData name="Derek Bickhart" userId="e5e1a3b3-1b46-42e8-8230-2e4862e78079" providerId="ADAL" clId="{AC930B08-629E-4C82-9FC4-462596426569}" dt="2023-07-24T08:18:36.641" v="849" actId="700"/>
          <ac:spMkLst>
            <pc:docMk/>
            <pc:sldMk cId="209917485" sldId="292"/>
            <ac:spMk id="2" creationId="{B2F0F200-7051-8D24-A0F4-E24EE95DAAD6}"/>
          </ac:spMkLst>
        </pc:spChg>
        <pc:spChg chg="del mod ord">
          <ac:chgData name="Derek Bickhart" userId="e5e1a3b3-1b46-42e8-8230-2e4862e78079" providerId="ADAL" clId="{AC930B08-629E-4C82-9FC4-462596426569}" dt="2023-07-24T08:18:36.641" v="849" actId="700"/>
          <ac:spMkLst>
            <pc:docMk/>
            <pc:sldMk cId="209917485" sldId="292"/>
            <ac:spMk id="3" creationId="{F006881F-81C7-BEDB-646C-58F5E5EA6F6E}"/>
          </ac:spMkLst>
        </pc:spChg>
        <pc:spChg chg="del">
          <ac:chgData name="Derek Bickhart" userId="e5e1a3b3-1b46-42e8-8230-2e4862e78079" providerId="ADAL" clId="{AC930B08-629E-4C82-9FC4-462596426569}" dt="2023-07-24T08:18:36.641" v="849" actId="700"/>
          <ac:spMkLst>
            <pc:docMk/>
            <pc:sldMk cId="209917485" sldId="292"/>
            <ac:spMk id="4" creationId="{7E7A80EF-5FE0-D6BD-8344-0BB53442FEA3}"/>
          </ac:spMkLst>
        </pc:spChg>
        <pc:spChg chg="add mod ord">
          <ac:chgData name="Derek Bickhart" userId="e5e1a3b3-1b46-42e8-8230-2e4862e78079" providerId="ADAL" clId="{AC930B08-629E-4C82-9FC4-462596426569}" dt="2023-07-24T08:24:24.961" v="1417" actId="20577"/>
          <ac:spMkLst>
            <pc:docMk/>
            <pc:sldMk cId="209917485" sldId="292"/>
            <ac:spMk id="5" creationId="{CB47DD71-1E77-B5EF-ECF7-DA3AC4B54740}"/>
          </ac:spMkLst>
        </pc:spChg>
      </pc:sldChg>
      <pc:sldChg chg="addSp modSp new mod">
        <pc:chgData name="Derek Bickhart" userId="e5e1a3b3-1b46-42e8-8230-2e4862e78079" providerId="ADAL" clId="{AC930B08-629E-4C82-9FC4-462596426569}" dt="2023-07-24T08:35:14.792" v="1790" actId="1076"/>
        <pc:sldMkLst>
          <pc:docMk/>
          <pc:sldMk cId="3292734911" sldId="293"/>
        </pc:sldMkLst>
        <pc:spChg chg="mod">
          <ac:chgData name="Derek Bickhart" userId="e5e1a3b3-1b46-42e8-8230-2e4862e78079" providerId="ADAL" clId="{AC930B08-629E-4C82-9FC4-462596426569}" dt="2023-07-24T08:32:36.102" v="1454" actId="20577"/>
          <ac:spMkLst>
            <pc:docMk/>
            <pc:sldMk cId="3292734911" sldId="293"/>
            <ac:spMk id="2" creationId="{42A6281A-4624-14F6-44AB-4D4A285F8E29}"/>
          </ac:spMkLst>
        </pc:spChg>
        <pc:spChg chg="mod">
          <ac:chgData name="Derek Bickhart" userId="e5e1a3b3-1b46-42e8-8230-2e4862e78079" providerId="ADAL" clId="{AC930B08-629E-4C82-9FC4-462596426569}" dt="2023-07-24T08:34:40.216" v="1788" actId="20577"/>
          <ac:spMkLst>
            <pc:docMk/>
            <pc:sldMk cId="3292734911" sldId="293"/>
            <ac:spMk id="3" creationId="{E9211232-841B-F010-0E0E-83719CB01560}"/>
          </ac:spMkLst>
        </pc:spChg>
        <pc:picChg chg="add mod">
          <ac:chgData name="Derek Bickhart" userId="e5e1a3b3-1b46-42e8-8230-2e4862e78079" providerId="ADAL" clId="{AC930B08-629E-4C82-9FC4-462596426569}" dt="2023-07-24T08:35:14.792" v="1790" actId="1076"/>
          <ac:picMkLst>
            <pc:docMk/>
            <pc:sldMk cId="3292734911" sldId="293"/>
            <ac:picMk id="5" creationId="{5AE4D3E6-FDC0-9955-26D1-DAEA0F54C6D2}"/>
          </ac:picMkLst>
        </pc:picChg>
      </pc:sldChg>
      <pc:sldChg chg="addSp modSp new mod">
        <pc:chgData name="Derek Bickhart" userId="e5e1a3b3-1b46-42e8-8230-2e4862e78079" providerId="ADAL" clId="{AC930B08-629E-4C82-9FC4-462596426569}" dt="2023-07-24T08:38:06.862" v="2138" actId="20577"/>
        <pc:sldMkLst>
          <pc:docMk/>
          <pc:sldMk cId="2795753218" sldId="294"/>
        </pc:sldMkLst>
        <pc:spChg chg="mod">
          <ac:chgData name="Derek Bickhart" userId="e5e1a3b3-1b46-42e8-8230-2e4862e78079" providerId="ADAL" clId="{AC930B08-629E-4C82-9FC4-462596426569}" dt="2023-07-24T08:35:26.749" v="1833" actId="20577"/>
          <ac:spMkLst>
            <pc:docMk/>
            <pc:sldMk cId="2795753218" sldId="294"/>
            <ac:spMk id="2" creationId="{0B7FECFF-6715-3713-EAC0-E4E9397FBAFB}"/>
          </ac:spMkLst>
        </pc:spChg>
        <pc:spChg chg="mod">
          <ac:chgData name="Derek Bickhart" userId="e5e1a3b3-1b46-42e8-8230-2e4862e78079" providerId="ADAL" clId="{AC930B08-629E-4C82-9FC4-462596426569}" dt="2023-07-24T08:36:07.601" v="2063" actId="20577"/>
          <ac:spMkLst>
            <pc:docMk/>
            <pc:sldMk cId="2795753218" sldId="294"/>
            <ac:spMk id="3" creationId="{5D8E1099-CEF0-E558-B0FE-384FEA014C0F}"/>
          </ac:spMkLst>
        </pc:spChg>
        <pc:spChg chg="add mod">
          <ac:chgData name="Derek Bickhart" userId="e5e1a3b3-1b46-42e8-8230-2e4862e78079" providerId="ADAL" clId="{AC930B08-629E-4C82-9FC4-462596426569}" dt="2023-07-24T08:36:27.030" v="2066" actId="1076"/>
          <ac:spMkLst>
            <pc:docMk/>
            <pc:sldMk cId="2795753218" sldId="294"/>
            <ac:spMk id="4" creationId="{7C17B6F6-17B1-177D-A5C5-F1B2A779C876}"/>
          </ac:spMkLst>
        </pc:spChg>
        <pc:spChg chg="add mod">
          <ac:chgData name="Derek Bickhart" userId="e5e1a3b3-1b46-42e8-8230-2e4862e78079" providerId="ADAL" clId="{AC930B08-629E-4C82-9FC4-462596426569}" dt="2023-07-24T08:37:14.002" v="2092" actId="1076"/>
          <ac:spMkLst>
            <pc:docMk/>
            <pc:sldMk cId="2795753218" sldId="294"/>
            <ac:spMk id="5" creationId="{95A340F0-0E24-AD7E-4680-0D00145253D8}"/>
          </ac:spMkLst>
        </pc:spChg>
        <pc:spChg chg="add mod">
          <ac:chgData name="Derek Bickhart" userId="e5e1a3b3-1b46-42e8-8230-2e4862e78079" providerId="ADAL" clId="{AC930B08-629E-4C82-9FC4-462596426569}" dt="2023-07-24T08:37:29.717" v="2110" actId="20577"/>
          <ac:spMkLst>
            <pc:docMk/>
            <pc:sldMk cId="2795753218" sldId="294"/>
            <ac:spMk id="6" creationId="{2005700C-58E0-CB7B-F239-7994F731787D}"/>
          </ac:spMkLst>
        </pc:spChg>
        <pc:spChg chg="add mod">
          <ac:chgData name="Derek Bickhart" userId="e5e1a3b3-1b46-42e8-8230-2e4862e78079" providerId="ADAL" clId="{AC930B08-629E-4C82-9FC4-462596426569}" dt="2023-07-24T08:37:51.743" v="2113" actId="688"/>
          <ac:spMkLst>
            <pc:docMk/>
            <pc:sldMk cId="2795753218" sldId="294"/>
            <ac:spMk id="7" creationId="{AE866C08-E3DA-504F-0DDA-3E21D1AAB651}"/>
          </ac:spMkLst>
        </pc:spChg>
        <pc:spChg chg="add mod">
          <ac:chgData name="Derek Bickhart" userId="e5e1a3b3-1b46-42e8-8230-2e4862e78079" providerId="ADAL" clId="{AC930B08-629E-4C82-9FC4-462596426569}" dt="2023-07-24T08:37:56.971" v="2121" actId="20577"/>
          <ac:spMkLst>
            <pc:docMk/>
            <pc:sldMk cId="2795753218" sldId="294"/>
            <ac:spMk id="8" creationId="{9AB27D16-4603-A2A0-E7E2-C8FD1EE7D020}"/>
          </ac:spMkLst>
        </pc:spChg>
        <pc:spChg chg="add mod">
          <ac:chgData name="Derek Bickhart" userId="e5e1a3b3-1b46-42e8-8230-2e4862e78079" providerId="ADAL" clId="{AC930B08-629E-4C82-9FC4-462596426569}" dt="2023-07-24T08:38:06.862" v="2138" actId="20577"/>
          <ac:spMkLst>
            <pc:docMk/>
            <pc:sldMk cId="2795753218" sldId="294"/>
            <ac:spMk id="9" creationId="{FF03F770-651F-9DDA-7904-C846D9E1F1B3}"/>
          </ac:spMkLst>
        </pc:spChg>
      </pc:sldChg>
      <pc:sldChg chg="addSp modSp new mod">
        <pc:chgData name="Derek Bickhart" userId="e5e1a3b3-1b46-42e8-8230-2e4862e78079" providerId="ADAL" clId="{AC930B08-629E-4C82-9FC4-462596426569}" dt="2023-07-24T13:24:12.145" v="3140" actId="1076"/>
        <pc:sldMkLst>
          <pc:docMk/>
          <pc:sldMk cId="1856597423" sldId="295"/>
        </pc:sldMkLst>
        <pc:spChg chg="mod">
          <ac:chgData name="Derek Bickhart" userId="e5e1a3b3-1b46-42e8-8230-2e4862e78079" providerId="ADAL" clId="{AC930B08-629E-4C82-9FC4-462596426569}" dt="2023-07-24T08:38:35.946" v="2171" actId="20577"/>
          <ac:spMkLst>
            <pc:docMk/>
            <pc:sldMk cId="1856597423" sldId="295"/>
            <ac:spMk id="2" creationId="{BAA1B248-AE3D-1698-39D4-F3BCBD0CBA9E}"/>
          </ac:spMkLst>
        </pc:spChg>
        <pc:spChg chg="mod">
          <ac:chgData name="Derek Bickhart" userId="e5e1a3b3-1b46-42e8-8230-2e4862e78079" providerId="ADAL" clId="{AC930B08-629E-4C82-9FC4-462596426569}" dt="2023-07-24T13:24:08.638" v="3139" actId="27636"/>
          <ac:spMkLst>
            <pc:docMk/>
            <pc:sldMk cId="1856597423" sldId="295"/>
            <ac:spMk id="3" creationId="{A4656DB6-42AA-06C6-86E8-029E4E7D7B65}"/>
          </ac:spMkLst>
        </pc:spChg>
        <pc:picChg chg="add mod">
          <ac:chgData name="Derek Bickhart" userId="e5e1a3b3-1b46-42e8-8230-2e4862e78079" providerId="ADAL" clId="{AC930B08-629E-4C82-9FC4-462596426569}" dt="2023-07-24T13:24:12.145" v="3140" actId="1076"/>
          <ac:picMkLst>
            <pc:docMk/>
            <pc:sldMk cId="1856597423" sldId="295"/>
            <ac:picMk id="5" creationId="{45F11D13-01E8-50B9-08D8-544F4375A159}"/>
          </ac:picMkLst>
        </pc:picChg>
      </pc:sldChg>
      <pc:sldChg chg="modSp new mod">
        <pc:chgData name="Derek Bickhart" userId="e5e1a3b3-1b46-42e8-8230-2e4862e78079" providerId="ADAL" clId="{AC930B08-629E-4C82-9FC4-462596426569}" dt="2023-07-24T13:13:17.199" v="2637" actId="20577"/>
        <pc:sldMkLst>
          <pc:docMk/>
          <pc:sldMk cId="489774087" sldId="296"/>
        </pc:sldMkLst>
        <pc:spChg chg="mod">
          <ac:chgData name="Derek Bickhart" userId="e5e1a3b3-1b46-42e8-8230-2e4862e78079" providerId="ADAL" clId="{AC930B08-629E-4C82-9FC4-462596426569}" dt="2023-07-24T13:10:35.231" v="2436" actId="20577"/>
          <ac:spMkLst>
            <pc:docMk/>
            <pc:sldMk cId="489774087" sldId="296"/>
            <ac:spMk id="2" creationId="{6FF84E13-986A-ADAA-86AC-111E77CA8C69}"/>
          </ac:spMkLst>
        </pc:spChg>
        <pc:spChg chg="mod">
          <ac:chgData name="Derek Bickhart" userId="e5e1a3b3-1b46-42e8-8230-2e4862e78079" providerId="ADAL" clId="{AC930B08-629E-4C82-9FC4-462596426569}" dt="2023-07-24T13:13:17.199" v="2637" actId="20577"/>
          <ac:spMkLst>
            <pc:docMk/>
            <pc:sldMk cId="489774087" sldId="296"/>
            <ac:spMk id="3" creationId="{F5C2AD5F-B9D9-98B5-198A-0C0F2AD42FF9}"/>
          </ac:spMkLst>
        </pc:spChg>
      </pc:sldChg>
      <pc:sldChg chg="modSp new mod">
        <pc:chgData name="Derek Bickhart" userId="e5e1a3b3-1b46-42e8-8230-2e4862e78079" providerId="ADAL" clId="{AC930B08-629E-4C82-9FC4-462596426569}" dt="2023-07-24T13:14:27.123" v="2831" actId="313"/>
        <pc:sldMkLst>
          <pc:docMk/>
          <pc:sldMk cId="4284326211" sldId="297"/>
        </pc:sldMkLst>
        <pc:spChg chg="mod">
          <ac:chgData name="Derek Bickhart" userId="e5e1a3b3-1b46-42e8-8230-2e4862e78079" providerId="ADAL" clId="{AC930B08-629E-4C82-9FC4-462596426569}" dt="2023-07-24T13:13:29.923" v="2657" actId="20577"/>
          <ac:spMkLst>
            <pc:docMk/>
            <pc:sldMk cId="4284326211" sldId="297"/>
            <ac:spMk id="2" creationId="{196D75D1-AD86-2195-B568-78CE8BB06A54}"/>
          </ac:spMkLst>
        </pc:spChg>
        <pc:spChg chg="mod">
          <ac:chgData name="Derek Bickhart" userId="e5e1a3b3-1b46-42e8-8230-2e4862e78079" providerId="ADAL" clId="{AC930B08-629E-4C82-9FC4-462596426569}" dt="2023-07-24T13:14:27.123" v="2831" actId="313"/>
          <ac:spMkLst>
            <pc:docMk/>
            <pc:sldMk cId="4284326211" sldId="297"/>
            <ac:spMk id="3" creationId="{974E0F8C-9341-75F3-7B4C-CAC0C8820AEF}"/>
          </ac:spMkLst>
        </pc:spChg>
      </pc:sldChg>
      <pc:sldChg chg="addSp modSp new mod">
        <pc:chgData name="Derek Bickhart" userId="e5e1a3b3-1b46-42e8-8230-2e4862e78079" providerId="ADAL" clId="{AC930B08-629E-4C82-9FC4-462596426569}" dt="2023-07-24T13:58:50.139" v="4795" actId="14100"/>
        <pc:sldMkLst>
          <pc:docMk/>
          <pc:sldMk cId="938452485" sldId="298"/>
        </pc:sldMkLst>
        <pc:spChg chg="mod">
          <ac:chgData name="Derek Bickhart" userId="e5e1a3b3-1b46-42e8-8230-2e4862e78079" providerId="ADAL" clId="{AC930B08-629E-4C82-9FC4-462596426569}" dt="2023-07-24T13:18:35.140" v="2897" actId="20577"/>
          <ac:spMkLst>
            <pc:docMk/>
            <pc:sldMk cId="938452485" sldId="298"/>
            <ac:spMk id="2" creationId="{5D6BE1A2-B299-1271-DA17-39CF58FC6011}"/>
          </ac:spMkLst>
        </pc:spChg>
        <pc:spChg chg="mod">
          <ac:chgData name="Derek Bickhart" userId="e5e1a3b3-1b46-42e8-8230-2e4862e78079" providerId="ADAL" clId="{AC930B08-629E-4C82-9FC4-462596426569}" dt="2023-07-24T13:58:50.139" v="4795" actId="14100"/>
          <ac:spMkLst>
            <pc:docMk/>
            <pc:sldMk cId="938452485" sldId="298"/>
            <ac:spMk id="3" creationId="{A9F73653-6BFF-5EBB-B01F-6000822EB572}"/>
          </ac:spMkLst>
        </pc:spChg>
        <pc:picChg chg="add mod">
          <ac:chgData name="Derek Bickhart" userId="e5e1a3b3-1b46-42e8-8230-2e4862e78079" providerId="ADAL" clId="{AC930B08-629E-4C82-9FC4-462596426569}" dt="2023-07-24T13:58:46.962" v="4794" actId="1076"/>
          <ac:picMkLst>
            <pc:docMk/>
            <pc:sldMk cId="938452485" sldId="298"/>
            <ac:picMk id="5" creationId="{8A1E55AD-A878-C13A-DAA6-4FFD7E43BB5B}"/>
          </ac:picMkLst>
        </pc:picChg>
      </pc:sldChg>
      <pc:sldChg chg="addSp modSp new mod">
        <pc:chgData name="Derek Bickhart" userId="e5e1a3b3-1b46-42e8-8230-2e4862e78079" providerId="ADAL" clId="{AC930B08-629E-4C82-9FC4-462596426569}" dt="2023-07-24T13:33:58.115" v="3480" actId="1076"/>
        <pc:sldMkLst>
          <pc:docMk/>
          <pc:sldMk cId="141089652" sldId="299"/>
        </pc:sldMkLst>
        <pc:spChg chg="mod">
          <ac:chgData name="Derek Bickhart" userId="e5e1a3b3-1b46-42e8-8230-2e4862e78079" providerId="ADAL" clId="{AC930B08-629E-4C82-9FC4-462596426569}" dt="2023-07-24T13:24:22.404" v="3166" actId="20577"/>
          <ac:spMkLst>
            <pc:docMk/>
            <pc:sldMk cId="141089652" sldId="299"/>
            <ac:spMk id="2" creationId="{9BCE021C-87A5-EB7F-04B3-FA79C68FB219}"/>
          </ac:spMkLst>
        </pc:spChg>
        <pc:spChg chg="mod">
          <ac:chgData name="Derek Bickhart" userId="e5e1a3b3-1b46-42e8-8230-2e4862e78079" providerId="ADAL" clId="{AC930B08-629E-4C82-9FC4-462596426569}" dt="2023-07-24T13:27:13.522" v="3477" actId="20577"/>
          <ac:spMkLst>
            <pc:docMk/>
            <pc:sldMk cId="141089652" sldId="299"/>
            <ac:spMk id="3" creationId="{E0203749-C73D-B897-64B7-E1655B396CAC}"/>
          </ac:spMkLst>
        </pc:spChg>
        <pc:picChg chg="add mod">
          <ac:chgData name="Derek Bickhart" userId="e5e1a3b3-1b46-42e8-8230-2e4862e78079" providerId="ADAL" clId="{AC930B08-629E-4C82-9FC4-462596426569}" dt="2023-07-24T13:26:47.021" v="3418" actId="1076"/>
          <ac:picMkLst>
            <pc:docMk/>
            <pc:sldMk cId="141089652" sldId="299"/>
            <ac:picMk id="5" creationId="{351D89F5-0CA2-84D4-A9B5-C72C5F1385F5}"/>
          </ac:picMkLst>
        </pc:picChg>
        <pc:picChg chg="add mod">
          <ac:chgData name="Derek Bickhart" userId="e5e1a3b3-1b46-42e8-8230-2e4862e78079" providerId="ADAL" clId="{AC930B08-629E-4C82-9FC4-462596426569}" dt="2023-07-24T13:27:18.081" v="3478" actId="1076"/>
          <ac:picMkLst>
            <pc:docMk/>
            <pc:sldMk cId="141089652" sldId="299"/>
            <ac:picMk id="7" creationId="{50119779-8A33-6E2E-BBCA-23D808BD45C0}"/>
          </ac:picMkLst>
        </pc:picChg>
        <pc:picChg chg="add mod">
          <ac:chgData name="Derek Bickhart" userId="e5e1a3b3-1b46-42e8-8230-2e4862e78079" providerId="ADAL" clId="{AC930B08-629E-4C82-9FC4-462596426569}" dt="2023-07-24T13:33:58.115" v="3480" actId="1076"/>
          <ac:picMkLst>
            <pc:docMk/>
            <pc:sldMk cId="141089652" sldId="299"/>
            <ac:picMk id="9" creationId="{57754939-D42A-8A19-5B68-EFB2856ACF30}"/>
          </ac:picMkLst>
        </pc:picChg>
      </pc:sldChg>
      <pc:sldChg chg="addSp modSp new mod">
        <pc:chgData name="Derek Bickhart" userId="e5e1a3b3-1b46-42e8-8230-2e4862e78079" providerId="ADAL" clId="{AC930B08-629E-4C82-9FC4-462596426569}" dt="2023-07-24T13:37:01.268" v="3767" actId="13926"/>
        <pc:sldMkLst>
          <pc:docMk/>
          <pc:sldMk cId="1091001236" sldId="300"/>
        </pc:sldMkLst>
        <pc:spChg chg="mod">
          <ac:chgData name="Derek Bickhart" userId="e5e1a3b3-1b46-42e8-8230-2e4862e78079" providerId="ADAL" clId="{AC930B08-629E-4C82-9FC4-462596426569}" dt="2023-07-24T13:34:08.258" v="3518" actId="20577"/>
          <ac:spMkLst>
            <pc:docMk/>
            <pc:sldMk cId="1091001236" sldId="300"/>
            <ac:spMk id="2" creationId="{C159BEBF-DB7F-9CA4-D0CF-C19D08265C9B}"/>
          </ac:spMkLst>
        </pc:spChg>
        <pc:spChg chg="mod">
          <ac:chgData name="Derek Bickhart" userId="e5e1a3b3-1b46-42e8-8230-2e4862e78079" providerId="ADAL" clId="{AC930B08-629E-4C82-9FC4-462596426569}" dt="2023-07-24T13:37:01.268" v="3767" actId="13926"/>
          <ac:spMkLst>
            <pc:docMk/>
            <pc:sldMk cId="1091001236" sldId="300"/>
            <ac:spMk id="3" creationId="{4E8D4257-A8E0-A2EE-FE00-E5BF64EC09E7}"/>
          </ac:spMkLst>
        </pc:spChg>
        <pc:picChg chg="add mod">
          <ac:chgData name="Derek Bickhart" userId="e5e1a3b3-1b46-42e8-8230-2e4862e78079" providerId="ADAL" clId="{AC930B08-629E-4C82-9FC4-462596426569}" dt="2023-07-24T13:35:56.420" v="3637" actId="1076"/>
          <ac:picMkLst>
            <pc:docMk/>
            <pc:sldMk cId="1091001236" sldId="300"/>
            <ac:picMk id="5" creationId="{631E7CB4-92EE-14E1-0F6B-046928448A1D}"/>
          </ac:picMkLst>
        </pc:picChg>
      </pc:sldChg>
      <pc:sldChg chg="addSp modSp new mod">
        <pc:chgData name="Derek Bickhart" userId="e5e1a3b3-1b46-42e8-8230-2e4862e78079" providerId="ADAL" clId="{AC930B08-629E-4C82-9FC4-462596426569}" dt="2023-07-24T13:39:07.824" v="3926" actId="1076"/>
        <pc:sldMkLst>
          <pc:docMk/>
          <pc:sldMk cId="34948061" sldId="301"/>
        </pc:sldMkLst>
        <pc:spChg chg="mod">
          <ac:chgData name="Derek Bickhart" userId="e5e1a3b3-1b46-42e8-8230-2e4862e78079" providerId="ADAL" clId="{AC930B08-629E-4C82-9FC4-462596426569}" dt="2023-07-24T13:37:47.254" v="3811" actId="20577"/>
          <ac:spMkLst>
            <pc:docMk/>
            <pc:sldMk cId="34948061" sldId="301"/>
            <ac:spMk id="2" creationId="{45E47EB1-CEA8-0DD7-2222-9B69C3D996E5}"/>
          </ac:spMkLst>
        </pc:spChg>
        <pc:spChg chg="mod">
          <ac:chgData name="Derek Bickhart" userId="e5e1a3b3-1b46-42e8-8230-2e4862e78079" providerId="ADAL" clId="{AC930B08-629E-4C82-9FC4-462596426569}" dt="2023-07-24T13:38:59.193" v="3923" actId="20577"/>
          <ac:spMkLst>
            <pc:docMk/>
            <pc:sldMk cId="34948061" sldId="301"/>
            <ac:spMk id="3" creationId="{4BBF8F05-D25F-DB7D-7474-8C94E452DF4D}"/>
          </ac:spMkLst>
        </pc:spChg>
        <pc:picChg chg="add mod">
          <ac:chgData name="Derek Bickhart" userId="e5e1a3b3-1b46-42e8-8230-2e4862e78079" providerId="ADAL" clId="{AC930B08-629E-4C82-9FC4-462596426569}" dt="2023-07-24T13:38:01.751" v="3823" actId="1076"/>
          <ac:picMkLst>
            <pc:docMk/>
            <pc:sldMk cId="34948061" sldId="301"/>
            <ac:picMk id="5" creationId="{E762D372-4344-3B1B-B280-D4730F12EB8D}"/>
          </ac:picMkLst>
        </pc:picChg>
        <pc:picChg chg="add mod">
          <ac:chgData name="Derek Bickhart" userId="e5e1a3b3-1b46-42e8-8230-2e4862e78079" providerId="ADAL" clId="{AC930B08-629E-4C82-9FC4-462596426569}" dt="2023-07-24T13:38:34.438" v="3844" actId="1076"/>
          <ac:picMkLst>
            <pc:docMk/>
            <pc:sldMk cId="34948061" sldId="301"/>
            <ac:picMk id="7" creationId="{3A6E8F45-7B87-120B-332E-72071C73FCA2}"/>
          </ac:picMkLst>
        </pc:picChg>
        <pc:picChg chg="add mod">
          <ac:chgData name="Derek Bickhart" userId="e5e1a3b3-1b46-42e8-8230-2e4862e78079" providerId="ADAL" clId="{AC930B08-629E-4C82-9FC4-462596426569}" dt="2023-07-24T13:39:07.824" v="3926" actId="1076"/>
          <ac:picMkLst>
            <pc:docMk/>
            <pc:sldMk cId="34948061" sldId="301"/>
            <ac:picMk id="8" creationId="{45A49163-6D8B-14E9-020B-117DAC714836}"/>
          </ac:picMkLst>
        </pc:picChg>
      </pc:sldChg>
      <pc:sldChg chg="modSp new mod">
        <pc:chgData name="Derek Bickhart" userId="e5e1a3b3-1b46-42e8-8230-2e4862e78079" providerId="ADAL" clId="{AC930B08-629E-4C82-9FC4-462596426569}" dt="2023-07-24T13:48:30.195" v="4152" actId="20577"/>
        <pc:sldMkLst>
          <pc:docMk/>
          <pc:sldMk cId="2082076755" sldId="302"/>
        </pc:sldMkLst>
        <pc:spChg chg="mod">
          <ac:chgData name="Derek Bickhart" userId="e5e1a3b3-1b46-42e8-8230-2e4862e78079" providerId="ADAL" clId="{AC930B08-629E-4C82-9FC4-462596426569}" dt="2023-07-24T13:47:09.062" v="3961" actId="20577"/>
          <ac:spMkLst>
            <pc:docMk/>
            <pc:sldMk cId="2082076755" sldId="302"/>
            <ac:spMk id="2" creationId="{2B92AE38-A7A0-6D84-7CC4-C3064612A405}"/>
          </ac:spMkLst>
        </pc:spChg>
        <pc:spChg chg="mod">
          <ac:chgData name="Derek Bickhart" userId="e5e1a3b3-1b46-42e8-8230-2e4862e78079" providerId="ADAL" clId="{AC930B08-629E-4C82-9FC4-462596426569}" dt="2023-07-24T13:48:30.195" v="4152" actId="20577"/>
          <ac:spMkLst>
            <pc:docMk/>
            <pc:sldMk cId="2082076755" sldId="302"/>
            <ac:spMk id="3" creationId="{9A01353C-49B1-769D-CD55-7F4105B9D6DD}"/>
          </ac:spMkLst>
        </pc:spChg>
      </pc:sldChg>
      <pc:sldChg chg="addSp modSp new mod">
        <pc:chgData name="Derek Bickhart" userId="e5e1a3b3-1b46-42e8-8230-2e4862e78079" providerId="ADAL" clId="{AC930B08-629E-4C82-9FC4-462596426569}" dt="2023-07-24T13:53:08.754" v="4559" actId="20577"/>
        <pc:sldMkLst>
          <pc:docMk/>
          <pc:sldMk cId="850953155" sldId="303"/>
        </pc:sldMkLst>
        <pc:spChg chg="mod">
          <ac:chgData name="Derek Bickhart" userId="e5e1a3b3-1b46-42e8-8230-2e4862e78079" providerId="ADAL" clId="{AC930B08-629E-4C82-9FC4-462596426569}" dt="2023-07-24T13:48:42.408" v="4187" actId="20577"/>
          <ac:spMkLst>
            <pc:docMk/>
            <pc:sldMk cId="850953155" sldId="303"/>
            <ac:spMk id="2" creationId="{0B98621D-EA4C-3CBC-C338-5DF48996D311}"/>
          </ac:spMkLst>
        </pc:spChg>
        <pc:spChg chg="mod">
          <ac:chgData name="Derek Bickhart" userId="e5e1a3b3-1b46-42e8-8230-2e4862e78079" providerId="ADAL" clId="{AC930B08-629E-4C82-9FC4-462596426569}" dt="2023-07-24T13:53:08.754" v="4559" actId="20577"/>
          <ac:spMkLst>
            <pc:docMk/>
            <pc:sldMk cId="850953155" sldId="303"/>
            <ac:spMk id="3" creationId="{BEC5F280-EA14-72F5-771E-6530A25749FC}"/>
          </ac:spMkLst>
        </pc:spChg>
        <pc:picChg chg="add mod">
          <ac:chgData name="Derek Bickhart" userId="e5e1a3b3-1b46-42e8-8230-2e4862e78079" providerId="ADAL" clId="{AC930B08-629E-4C82-9FC4-462596426569}" dt="2023-07-24T13:52:31.557" v="4411" actId="1076"/>
          <ac:picMkLst>
            <pc:docMk/>
            <pc:sldMk cId="850953155" sldId="303"/>
            <ac:picMk id="5" creationId="{A71EC1FD-44B0-C2B4-28A8-0A443CA81ED2}"/>
          </ac:picMkLst>
        </pc:picChg>
      </pc:sldChg>
      <pc:sldChg chg="modSp new mod">
        <pc:chgData name="Derek Bickhart" userId="e5e1a3b3-1b46-42e8-8230-2e4862e78079" providerId="ADAL" clId="{AC930B08-629E-4C82-9FC4-462596426569}" dt="2023-07-24T13:54:10.315" v="4663" actId="20577"/>
        <pc:sldMkLst>
          <pc:docMk/>
          <pc:sldMk cId="2704291637" sldId="304"/>
        </pc:sldMkLst>
        <pc:spChg chg="mod">
          <ac:chgData name="Derek Bickhart" userId="e5e1a3b3-1b46-42e8-8230-2e4862e78079" providerId="ADAL" clId="{AC930B08-629E-4C82-9FC4-462596426569}" dt="2023-07-24T13:53:17.677" v="4581" actId="20577"/>
          <ac:spMkLst>
            <pc:docMk/>
            <pc:sldMk cId="2704291637" sldId="304"/>
            <ac:spMk id="2" creationId="{9E504907-6F3A-3AAD-D424-133F377A2C68}"/>
          </ac:spMkLst>
        </pc:spChg>
        <pc:spChg chg="mod">
          <ac:chgData name="Derek Bickhart" userId="e5e1a3b3-1b46-42e8-8230-2e4862e78079" providerId="ADAL" clId="{AC930B08-629E-4C82-9FC4-462596426569}" dt="2023-07-24T13:54:10.315" v="4663" actId="20577"/>
          <ac:spMkLst>
            <pc:docMk/>
            <pc:sldMk cId="2704291637" sldId="304"/>
            <ac:spMk id="3" creationId="{B4D3EFC4-D086-C2C0-DEBD-7A7C3C1C93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93"/>
            <a:ext cx="12195339" cy="6859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2545"/>
            <a:ext cx="9144000" cy="1847418"/>
          </a:xfrm>
        </p:spPr>
        <p:txBody>
          <a:bodyPr anchor="ctr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7608125" cy="946211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898" y="771972"/>
            <a:ext cx="2916608" cy="7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2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26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33538"/>
            <a:ext cx="5157787" cy="82391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24495"/>
            <a:ext cx="5157787" cy="3588967"/>
          </a:xfrm>
          <a:prstGeom prst="roundRect">
            <a:avLst>
              <a:gd name="adj" fmla="val 3130"/>
            </a:avLst>
          </a:prstGeom>
          <a:ln>
            <a:solidFill>
              <a:schemeClr val="tx2"/>
            </a:solidFill>
          </a:ln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33538"/>
            <a:ext cx="5158800" cy="82391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24495"/>
            <a:ext cx="5158800" cy="3588967"/>
          </a:xfrm>
          <a:prstGeom prst="roundRect">
            <a:avLst>
              <a:gd name="adj" fmla="val 3130"/>
            </a:avLst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2"/>
              </a:buClr>
              <a:defRPr lang="en-US" smtClean="0"/>
            </a:lvl1pPr>
            <a:lvl2pPr>
              <a:buClr>
                <a:schemeClr val="bg2"/>
              </a:buClr>
              <a:defRPr lang="en-US" smtClean="0"/>
            </a:lvl2pPr>
            <a:lvl3pPr>
              <a:buClr>
                <a:schemeClr val="bg2"/>
              </a:buClr>
              <a:defRPr lang="en-US" smtClean="0"/>
            </a:lvl3pPr>
            <a:lvl4pPr>
              <a:buClr>
                <a:schemeClr val="bg2"/>
              </a:buClr>
              <a:defRPr lang="en-US" smtClean="0"/>
            </a:lvl4pPr>
            <a:lvl5pPr>
              <a:buClr>
                <a:schemeClr val="bg2"/>
              </a:buCl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81011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8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horizontal hel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0105"/>
            <a:ext cx="12192000" cy="29068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38200" y="1625600"/>
            <a:ext cx="10515600" cy="3317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224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4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corner hel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458" y="1778895"/>
            <a:ext cx="3365542" cy="50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4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lue c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5" y="1639853"/>
            <a:ext cx="7695211" cy="230169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25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29">
          <p15:clr>
            <a:srgbClr val="FBAE40"/>
          </p15:clr>
        </p15:guide>
        <p15:guide id="4" pos="7151">
          <p15:clr>
            <a:srgbClr val="FBAE40"/>
          </p15:clr>
        </p15:guide>
        <p15:guide id="5" orient="horz" pos="3748">
          <p15:clr>
            <a:srgbClr val="FBAE40"/>
          </p15:clr>
        </p15:guide>
        <p15:guide id="6" orient="horz" pos="102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lue chain with ground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634650"/>
            <a:ext cx="7695211" cy="2301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67" y="2228850"/>
            <a:ext cx="3067391" cy="462915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0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69" y="127897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0416"/>
            <a:ext cx="12195339" cy="2907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655568"/>
            <a:ext cx="2916608" cy="700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9" y="3374076"/>
            <a:ext cx="5024076" cy="2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2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43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24" y="2324100"/>
            <a:ext cx="3004276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0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innovativ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818"/>
            <a:ext cx="12195339" cy="6859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60000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886201"/>
            <a:ext cx="10515600" cy="108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sustain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818"/>
            <a:ext cx="12195339" cy="6859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60000"/>
          </a:xfrm>
        </p:spPr>
        <p:txBody>
          <a:bodyPr anchor="ctr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884613"/>
            <a:ext cx="10515600" cy="108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46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trustworth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818"/>
            <a:ext cx="12195339" cy="6859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60000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884613"/>
            <a:ext cx="10515600" cy="108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0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helix 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43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24" y="2324100"/>
            <a:ext cx="3004276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8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corner hel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24" y="2324100"/>
            <a:ext cx="3004276" cy="4533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opp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25600"/>
            <a:ext cx="10515600" cy="14400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 header</a:t>
            </a:r>
          </a:p>
        </p:txBody>
      </p:sp>
    </p:spTree>
    <p:extLst>
      <p:ext uri="{BB962C8B-B14F-4D97-AF65-F5344CB8AC3E}">
        <p14:creationId xmlns:p14="http://schemas.microsoft.com/office/powerpoint/2010/main" val="142251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5125"/>
            <a:ext cx="5181600" cy="455183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5125"/>
            <a:ext cx="5181600" cy="455183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81011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0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5125"/>
            <a:ext cx="10515600" cy="455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9DE40B4-F286-47B0-AC70-604F90AD068D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/>
                </a:solidFill>
              </a:defRPr>
            </a:lvl1pPr>
          </a:lstStyle>
          <a:p>
            <a:fld id="{DDF41E58-D6CA-4EF4-BAF5-C33653D55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jdbickhart/python_toolchain/tree/master/snakeMake" TargetMode="External"/><Relationship Id="rId2" Type="http://schemas.openxmlformats.org/officeDocument/2006/relationships/hyperlink" Target="https://snakemake.readthedocs.io/en/stable/tutorial/tutoria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8A09-196E-9805-22F9-2936829A1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HPC Workshop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8EDEB-A486-11DD-C8CB-149E4588E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3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FEA0-C338-744A-DCC4-D05D9EEA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problem: package updates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D6161-751F-0A52-A0DE-991E50D925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Python package files cannot have version ids in their names.</a:t>
            </a:r>
          </a:p>
          <a:p>
            <a:endParaRPr lang="en-US" dirty="0"/>
          </a:p>
          <a:p>
            <a:r>
              <a:rPr lang="en-US" dirty="0"/>
              <a:t>It is impossible to know which version you are loading.</a:t>
            </a:r>
          </a:p>
          <a:p>
            <a:endParaRPr lang="en-US" dirty="0"/>
          </a:p>
          <a:p>
            <a:r>
              <a:rPr lang="en-US" dirty="0"/>
              <a:t>Loading a newer version may ‘break’ your other packages that depend on a specific version of that package!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021CEA-282B-0A30-329B-A067D0ABA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348440"/>
            <a:ext cx="5890623" cy="2639197"/>
          </a:xfrm>
        </p:spPr>
      </p:pic>
    </p:spTree>
    <p:extLst>
      <p:ext uri="{BB962C8B-B14F-4D97-AF65-F5344CB8AC3E}">
        <p14:creationId xmlns:p14="http://schemas.microsoft.com/office/powerpoint/2010/main" val="93695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AFD0-FEE3-E55C-A74D-DFE12396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0000"/>
          </a:xfrm>
        </p:spPr>
        <p:txBody>
          <a:bodyPr anchor="ctr">
            <a:normAutofit/>
          </a:bodyPr>
          <a:lstStyle/>
          <a:p>
            <a:r>
              <a:rPr lang="en-US" dirty="0"/>
              <a:t>A solution in </a:t>
            </a:r>
            <a:r>
              <a:rPr lang="en-US" dirty="0" err="1"/>
              <a:t>Conda</a:t>
            </a:r>
            <a:r>
              <a:rPr lang="en-US" dirty="0"/>
              <a:t> environments</a:t>
            </a:r>
          </a:p>
        </p:txBody>
      </p:sp>
      <p:pic>
        <p:nvPicPr>
          <p:cNvPr id="1026" name="Picture 2" descr="Getting Started with Conda. Just the basics. What is Conda? Why… | by David  R. Pugh | Towards Data Science">
            <a:extLst>
              <a:ext uri="{FF2B5EF4-FFF2-40B4-BE49-F238E27FC236}">
                <a16:creationId xmlns:a16="http://schemas.microsoft.com/office/drawing/2014/main" id="{D6E0FC62-D97C-3F47-934A-0D91027B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45" y="2158731"/>
            <a:ext cx="5946155" cy="39987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Content Placeholder 3">
            <a:extLst>
              <a:ext uri="{FF2B5EF4-FFF2-40B4-BE49-F238E27FC236}">
                <a16:creationId xmlns:a16="http://schemas.microsoft.com/office/drawing/2014/main" id="{BFDB7604-ECAB-A05B-4C8B-7F9541370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625124"/>
            <a:ext cx="5890491" cy="523287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Conda</a:t>
            </a:r>
            <a:r>
              <a:rPr lang="en-US" dirty="0"/>
              <a:t> is a large package repository that has portable versions of many major programs and packages.</a:t>
            </a:r>
          </a:p>
          <a:p>
            <a:endParaRPr lang="en-US" dirty="0"/>
          </a:p>
          <a:p>
            <a:r>
              <a:rPr lang="en-US" dirty="0" err="1"/>
              <a:t>MiniConda</a:t>
            </a:r>
            <a:r>
              <a:rPr lang="en-US" dirty="0"/>
              <a:t> is a software tool that searches </a:t>
            </a:r>
            <a:r>
              <a:rPr lang="en-US" dirty="0" err="1"/>
              <a:t>Conda</a:t>
            </a:r>
            <a:r>
              <a:rPr lang="en-US" dirty="0"/>
              <a:t> and can download and install packages/software in “virtual environments”</a:t>
            </a:r>
          </a:p>
          <a:p>
            <a:endParaRPr lang="en-US" dirty="0"/>
          </a:p>
          <a:p>
            <a:r>
              <a:rPr lang="en-US" dirty="0" err="1"/>
              <a:t>AnaConda</a:t>
            </a:r>
            <a:r>
              <a:rPr lang="en-US" dirty="0"/>
              <a:t> is a step above </a:t>
            </a:r>
            <a:r>
              <a:rPr lang="en-US" dirty="0" err="1"/>
              <a:t>MiniConda</a:t>
            </a:r>
            <a:r>
              <a:rPr lang="en-US" dirty="0"/>
              <a:t> by providing top Python packages/IDEs in a single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9076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E3BCD-5F0A-C5D3-6204-EE267B24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“virtual environment?”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F0D89-3D6C-7ADF-8253-E812271E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environment is a controlled and reversible modification of your $PATH to allow you to run specific programs or packages. </a:t>
            </a:r>
          </a:p>
          <a:p>
            <a:endParaRPr lang="en-US" dirty="0"/>
          </a:p>
          <a:p>
            <a:r>
              <a:rPr lang="en-US" dirty="0"/>
              <a:t>You access and modify your virtual environments with “</a:t>
            </a:r>
            <a:r>
              <a:rPr lang="en-US" dirty="0" err="1"/>
              <a:t>miniconda</a:t>
            </a:r>
            <a:r>
              <a:rPr lang="en-US" dirty="0"/>
              <a:t>” (the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conda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/>
              <a:t>command), and can deactivate them at any time. </a:t>
            </a:r>
          </a:p>
        </p:txBody>
      </p:sp>
    </p:spTree>
    <p:extLst>
      <p:ext uri="{BB962C8B-B14F-4D97-AF65-F5344CB8AC3E}">
        <p14:creationId xmlns:p14="http://schemas.microsoft.com/office/powerpoint/2010/main" val="256478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F926-1096-6FE9-B54D-FE685907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MiniConda</a:t>
            </a:r>
            <a:r>
              <a:rPr lang="en-US" dirty="0"/>
              <a:t> on </a:t>
            </a:r>
            <a:r>
              <a:rPr lang="en-US" dirty="0" err="1"/>
              <a:t>Anunna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DC7C-1952-CB2A-4FA9-0D1F72A5D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https://docs.conda.io/en/latest/miniconda.html</a:t>
            </a:r>
            <a:endParaRPr lang="en-US" dirty="0"/>
          </a:p>
          <a:p>
            <a:r>
              <a:rPr lang="en-US" dirty="0"/>
              <a:t>Right (or command) click the link. “Copy link address”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DE1A2-4228-6682-0066-45E676C2B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188" y="3072170"/>
            <a:ext cx="7827053" cy="37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3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7BE1-3A95-24C8-212F-A56BDDD0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MiniConda</a:t>
            </a:r>
            <a:r>
              <a:rPr lang="en-US" dirty="0"/>
              <a:t> on </a:t>
            </a:r>
            <a:r>
              <a:rPr lang="en-US" dirty="0" err="1"/>
              <a:t>Anunna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70B7-E4BD-0C2F-A927-D252C3DE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1625125"/>
            <a:ext cx="10515600" cy="4389601"/>
          </a:xfrm>
        </p:spPr>
        <p:txBody>
          <a:bodyPr/>
          <a:lstStyle/>
          <a:p>
            <a:r>
              <a:rPr lang="en-US" dirty="0"/>
              <a:t>Use “</a:t>
            </a:r>
            <a:r>
              <a:rPr lang="en-US" dirty="0" err="1"/>
              <a:t>wget</a:t>
            </a:r>
            <a:r>
              <a:rPr lang="en-US" dirty="0"/>
              <a:t>” to download on </a:t>
            </a:r>
            <a:r>
              <a:rPr lang="en-US" dirty="0" err="1"/>
              <a:t>Anunna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the installation script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Answer the prompts.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65C4D-E236-8F8D-0BFB-C7F960C6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083"/>
            <a:ext cx="12192000" cy="281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E6CE9-1898-6537-A709-CD957D8F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67" y="3670369"/>
            <a:ext cx="9584045" cy="4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1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F207-E6DB-EF92-0BFD-055F4667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Miniconda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8F0F-6726-598C-A349-DAD92BB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896" y="1625125"/>
            <a:ext cx="10515600" cy="43896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Help menu</a:t>
            </a:r>
          </a:p>
          <a:p>
            <a:r>
              <a:rPr lang="en-US" dirty="0"/>
              <a:t>Create an environment</a:t>
            </a:r>
          </a:p>
          <a:p>
            <a:r>
              <a:rPr lang="en-US" dirty="0"/>
              <a:t>Activate an environment</a:t>
            </a:r>
          </a:p>
          <a:p>
            <a:r>
              <a:rPr lang="en-US" b="1" u="sng" dirty="0"/>
              <a:t>Within an environment:</a:t>
            </a:r>
          </a:p>
          <a:p>
            <a:r>
              <a:rPr lang="en-US" dirty="0"/>
              <a:t>Install packages  </a:t>
            </a:r>
          </a:p>
          <a:p>
            <a:r>
              <a:rPr lang="en-US" dirty="0"/>
              <a:t>Update packages</a:t>
            </a:r>
          </a:p>
          <a:p>
            <a:r>
              <a:rPr lang="en-US" dirty="0"/>
              <a:t>Exit an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40B13-815F-69AC-4883-C28CECE8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96" y="1832130"/>
            <a:ext cx="2240731" cy="334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14239-23EE-8752-6622-67FE39E9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96" y="2419819"/>
            <a:ext cx="2811586" cy="375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D0AC9-3B87-6327-83B4-F2118AD86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696" y="3050410"/>
            <a:ext cx="3255469" cy="357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D846CE-B189-2ED2-EBE1-ADD6BF57D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290" y="4133927"/>
            <a:ext cx="3022178" cy="4073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CAFFA-F3EA-295C-74F1-9ADF59019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5289" y="4805833"/>
            <a:ext cx="2951157" cy="437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176A6D-8D8A-DDDF-A415-BB7265E8C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5288" y="5488228"/>
            <a:ext cx="3765477" cy="35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7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A336-F35C-24E9-96B4-AE8CB0DA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creating a virtual environment for R’s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0D73-0409-3BDB-8622-7545C403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tidyverse</a:t>
            </a:r>
            <a:r>
              <a:rPr lang="en-US" dirty="0"/>
              <a:t>” is a collection of R packages designed to make data management easier. </a:t>
            </a:r>
          </a:p>
          <a:p>
            <a:endParaRPr lang="en-US" dirty="0"/>
          </a:p>
          <a:p>
            <a:r>
              <a:rPr lang="en-US" dirty="0"/>
              <a:t>Let’s see if this package exists in </a:t>
            </a:r>
            <a:r>
              <a:rPr lang="en-US" dirty="0" err="1"/>
              <a:t>Conda</a:t>
            </a:r>
            <a:r>
              <a:rPr lang="en-US" dirty="0"/>
              <a:t>! First, google: “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Tidyverse</a:t>
            </a:r>
            <a:r>
              <a:rPr lang="en-US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EAA95-2A66-A03B-5998-B2AC452A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44" y="4227003"/>
            <a:ext cx="5581650" cy="251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A1BD3-74DC-2B71-F9DD-3786CAA9D253}"/>
              </a:ext>
            </a:extLst>
          </p:cNvPr>
          <p:cNvSpPr txBox="1"/>
          <p:nvPr/>
        </p:nvSpPr>
        <p:spPr>
          <a:xfrm>
            <a:off x="738909" y="5458691"/>
            <a:ext cx="1501501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Click here!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59C849-FBCD-23B1-4AAD-6ED6E7F84911}"/>
              </a:ext>
            </a:extLst>
          </p:cNvPr>
          <p:cNvCxnSpPr>
            <a:stCxn id="6" idx="3"/>
          </p:cNvCxnSpPr>
          <p:nvPr/>
        </p:nvCxnSpPr>
        <p:spPr>
          <a:xfrm flipV="1">
            <a:off x="2240410" y="4907560"/>
            <a:ext cx="1240934" cy="781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85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9482-885F-997A-4835-B0592CCA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 on the web about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93D6-C4C6-204B-DD24-750FF6CD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088"/>
            <a:ext cx="10515600" cy="4389601"/>
          </a:xfrm>
        </p:spPr>
        <p:txBody>
          <a:bodyPr/>
          <a:lstStyle/>
          <a:p>
            <a:r>
              <a:rPr lang="en-US" dirty="0"/>
              <a:t>Package name and version: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 on how to install: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19806-EE6B-5E89-FB78-DF6529CC2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69" y="2065770"/>
            <a:ext cx="9591675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1501A-98AC-98BE-532A-14F8C37C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555" y="4781526"/>
            <a:ext cx="5715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0F87-8111-542B-480A-6E9CF839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Creating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6C68-D606-4CC4-562B-14F0E001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interactive session to begin the installation: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Let’s create an environment with the python “Pandas” package to run our test script: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C2DE2-82B2-378B-D926-0CA40B97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10" y="2485425"/>
            <a:ext cx="9635625" cy="39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68CA6-2F3F-4631-31F3-810379057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88" y="4145125"/>
            <a:ext cx="5122081" cy="39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EA64B0-DAAF-546D-7B01-F63BB058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088" y="4603503"/>
            <a:ext cx="2715318" cy="779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E9440D-3E33-FB5B-632F-852E7E41A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088" y="5411738"/>
            <a:ext cx="3914165" cy="47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54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CCC-CF48-E703-5257-9CD2E7F0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Lesson1 (continued): Running the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167D-5100-164B-08EB-00BDF726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you’ve created and activated the environment, let’s run some test data through it!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 you see?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1888D-E1C3-BB1C-2D06-D56FB0F4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73" y="2859780"/>
            <a:ext cx="6683366" cy="6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4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F425-6825-B80E-20DD-F59C4988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C123-4A3A-7545-1A7A-0653A7AC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Introduction: WUR IT and HG Participants</a:t>
            </a:r>
          </a:p>
          <a:p>
            <a:r>
              <a:rPr lang="en-US" dirty="0"/>
              <a:t>HPC basics checkpoint – any questions on the use of SLURM?</a:t>
            </a:r>
          </a:p>
          <a:p>
            <a:r>
              <a:rPr lang="en-US" dirty="0"/>
              <a:t>HPC advanced usage questions – Have any difficulties or issues with the cluster? Any tips or tricks?</a:t>
            </a:r>
          </a:p>
          <a:p>
            <a:r>
              <a:rPr lang="en-US" dirty="0"/>
              <a:t>Workshop topic: Virtual environments</a:t>
            </a:r>
          </a:p>
          <a:p>
            <a:r>
              <a:rPr lang="en-US" dirty="0"/>
              <a:t>Workshop topic: </a:t>
            </a:r>
            <a:r>
              <a:rPr lang="en-US" dirty="0" err="1"/>
              <a:t>Snakemake</a:t>
            </a:r>
            <a:r>
              <a:rPr lang="en-US" dirty="0"/>
              <a:t> tutorial</a:t>
            </a:r>
          </a:p>
        </p:txBody>
      </p:sp>
    </p:spTree>
    <p:extLst>
      <p:ext uri="{BB962C8B-B14F-4D97-AF65-F5344CB8AC3E}">
        <p14:creationId xmlns:p14="http://schemas.microsoft.com/office/powerpoint/2010/main" val="2093633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0EA6-2DAA-CDDA-5246-D8CE1403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8AA8-21C1-037F-1186-603E80C2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439"/>
            <a:ext cx="10515600" cy="5232875"/>
          </a:xfrm>
        </p:spPr>
        <p:txBody>
          <a:bodyPr/>
          <a:lstStyle/>
          <a:p>
            <a:r>
              <a:rPr lang="en-US" dirty="0"/>
              <a:t>Now that you are finished, you should deactivate the environment. Here is how to do it: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Why do this? </a:t>
            </a:r>
          </a:p>
          <a:p>
            <a:pPr lvl="1"/>
            <a:r>
              <a:rPr lang="en-US" dirty="0"/>
              <a:t>You can only run one environment at a time</a:t>
            </a:r>
          </a:p>
          <a:p>
            <a:pPr lvl="1"/>
            <a:r>
              <a:rPr lang="en-US" dirty="0"/>
              <a:t>You may want to load a module (to avoid conflicts in perquisites)</a:t>
            </a:r>
          </a:p>
          <a:p>
            <a:r>
              <a:rPr lang="en-US" dirty="0"/>
              <a:t>Now, try to rerun the previous example code: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EFEB39-D637-51C9-2BBA-FAC6CBD4F722}"/>
              </a:ext>
            </a:extLst>
          </p:cNvPr>
          <p:cNvGrpSpPr/>
          <p:nvPr/>
        </p:nvGrpSpPr>
        <p:grpSpPr>
          <a:xfrm>
            <a:off x="2357305" y="2370373"/>
            <a:ext cx="6929285" cy="1090569"/>
            <a:chOff x="2357305" y="2793534"/>
            <a:chExt cx="6929285" cy="10905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16608D-E1FB-AA1A-1E0F-83133C8D3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7305" y="2866250"/>
              <a:ext cx="6929285" cy="33834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47E73C-D368-ECAE-4F4C-9007B3E77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7305" y="3405588"/>
              <a:ext cx="5131661" cy="47851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A5EB46-65A3-47E3-DAF8-087EFE74307F}"/>
                </a:ext>
              </a:extLst>
            </p:cNvPr>
            <p:cNvSpPr/>
            <p:nvPr/>
          </p:nvSpPr>
          <p:spPr>
            <a:xfrm>
              <a:off x="2357305" y="2793534"/>
              <a:ext cx="1191238" cy="109056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63DA0A0-D4FB-50D4-8E9B-3A97F0491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590" y="6220686"/>
            <a:ext cx="4996260" cy="4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1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B4AC-E4AF-7207-BE5A-84B58C9B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Lesson2: create a virtual environment from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6E2F-3B4F-B2DF-2A67-CCC3741F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now going to create an environment that may be useful later! We have a “recipe” file in “YAML” format that will help us define the environment. Move to the lesson 2 folder and take a look at that file: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4B817-1064-DCF4-0FDC-CD543B0F6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2" y="3190875"/>
            <a:ext cx="4349243" cy="35766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BD4538-3E12-EE18-01C9-8508F40BAD9F}"/>
              </a:ext>
            </a:extLst>
          </p:cNvPr>
          <p:cNvGrpSpPr/>
          <p:nvPr/>
        </p:nvGrpSpPr>
        <p:grpSpPr>
          <a:xfrm>
            <a:off x="5343743" y="3952045"/>
            <a:ext cx="2189570" cy="2773455"/>
            <a:chOff x="4873960" y="3910100"/>
            <a:chExt cx="2189570" cy="27734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37D9B9-D667-DBC9-40F3-98991CEA8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3960" y="3910100"/>
              <a:ext cx="2189570" cy="277345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9A8F9F-A818-89E7-438B-64A912D216B5}"/>
                </a:ext>
              </a:extLst>
            </p:cNvPr>
            <p:cNvSpPr/>
            <p:nvPr/>
          </p:nvSpPr>
          <p:spPr>
            <a:xfrm>
              <a:off x="6199464" y="6398329"/>
              <a:ext cx="864066" cy="285226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D757B36-CD70-5875-BDC1-39FCA37D64B0}"/>
              </a:ext>
            </a:extLst>
          </p:cNvPr>
          <p:cNvSpPr txBox="1"/>
          <p:nvPr/>
        </p:nvSpPr>
        <p:spPr>
          <a:xfrm>
            <a:off x="2332140" y="3828314"/>
            <a:ext cx="125834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ENV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69A6D-9914-9B14-0E29-C819DBE7AB7F}"/>
              </a:ext>
            </a:extLst>
          </p:cNvPr>
          <p:cNvSpPr txBox="1"/>
          <p:nvPr/>
        </p:nvSpPr>
        <p:spPr>
          <a:xfrm>
            <a:off x="2223051" y="4736854"/>
            <a:ext cx="166904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Conda</a:t>
            </a:r>
            <a:r>
              <a:rPr lang="en-US" dirty="0"/>
              <a:t> channels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7546C-D1DD-C2F3-F58A-E3AD7BD40C8D}"/>
              </a:ext>
            </a:extLst>
          </p:cNvPr>
          <p:cNvSpPr txBox="1"/>
          <p:nvPr/>
        </p:nvSpPr>
        <p:spPr>
          <a:xfrm>
            <a:off x="2094842" y="5730332"/>
            <a:ext cx="192546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Programs to install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9B52F8-5900-CE72-8725-5F8D740B2871}"/>
              </a:ext>
            </a:extLst>
          </p:cNvPr>
          <p:cNvCxnSpPr>
            <a:stCxn id="10" idx="3"/>
          </p:cNvCxnSpPr>
          <p:nvPr/>
        </p:nvCxnSpPr>
        <p:spPr>
          <a:xfrm>
            <a:off x="3590488" y="4012980"/>
            <a:ext cx="1753255" cy="892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F526A5-4153-6A39-1C55-041C256B0C28}"/>
              </a:ext>
            </a:extLst>
          </p:cNvPr>
          <p:cNvCxnSpPr>
            <a:cxnSpLocks/>
          </p:cNvCxnSpPr>
          <p:nvPr/>
        </p:nvCxnSpPr>
        <p:spPr>
          <a:xfrm flipV="1">
            <a:off x="3892098" y="4369671"/>
            <a:ext cx="1451645" cy="5549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B05CFE-9253-33B4-549E-3F2590B8751A}"/>
              </a:ext>
            </a:extLst>
          </p:cNvPr>
          <p:cNvCxnSpPr>
            <a:cxnSpLocks/>
          </p:cNvCxnSpPr>
          <p:nvPr/>
        </p:nvCxnSpPr>
        <p:spPr>
          <a:xfrm flipV="1">
            <a:off x="4020306" y="5478011"/>
            <a:ext cx="1323437" cy="472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95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C3B6-08F6-F5CF-BF32-AB6C278C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Lesson2: creating the environment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7A05-805E-22FD-DE9E-44A97791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5346126"/>
          </a:xfrm>
        </p:spPr>
        <p:txBody>
          <a:bodyPr/>
          <a:lstStyle/>
          <a:p>
            <a:r>
              <a:rPr lang="en-US" dirty="0"/>
              <a:t>In order to create the environment from the recipe, you type the following: </a:t>
            </a:r>
          </a:p>
          <a:p>
            <a:endParaRPr lang="en-US" dirty="0"/>
          </a:p>
          <a:p>
            <a:r>
              <a:rPr lang="en-US" dirty="0"/>
              <a:t>Now let’s see where all of those environments are located using the following command: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 the time to explore the </a:t>
            </a:r>
            <a:r>
              <a:rPr lang="en-US" dirty="0" err="1"/>
              <a:t>snakemake</a:t>
            </a:r>
            <a:r>
              <a:rPr lang="en-US" dirty="0"/>
              <a:t> repository now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7AA73-C8B8-C972-8E61-AD215DE6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75" y="2747012"/>
            <a:ext cx="6403639" cy="407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DF0E62-4DA3-CFB2-4811-983E81914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9" y="4535234"/>
            <a:ext cx="11703709" cy="13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5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47CC-1467-2480-6CD2-36489C34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Lesson2: sharing your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2504-23AD-D79D-29B0-B78D75D2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506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just created a new environment from a template, but apart from writing the template yourself, can you share it with others? Yes!</a:t>
            </a:r>
          </a:p>
          <a:p>
            <a:r>
              <a:rPr lang="en-US" dirty="0"/>
              <a:t>Type the following:</a:t>
            </a:r>
          </a:p>
          <a:p>
            <a:r>
              <a:rPr lang="en-US" dirty="0"/>
              <a:t>The environment must be in your “</a:t>
            </a:r>
            <a:r>
              <a:rPr lang="en-US" dirty="0" err="1"/>
              <a:t>conda</a:t>
            </a:r>
            <a:r>
              <a:rPr lang="en-US" dirty="0"/>
              <a:t> env list” to be exported</a:t>
            </a:r>
          </a:p>
          <a:p>
            <a:r>
              <a:rPr lang="en-US" dirty="0"/>
              <a:t>The output file specified in (-f) “snakemake2.yml” can now be shared with others.</a:t>
            </a:r>
          </a:p>
          <a:p>
            <a:r>
              <a:rPr lang="en-US" dirty="0"/>
              <a:t>Do you notice anything different in the snakemake2.yml file?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45294-C3BB-3119-0AEE-A0ED22FE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608" y="3227493"/>
            <a:ext cx="7518296" cy="40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8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2A72-CFC7-FE5C-29A5-B04294BA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2A84-8E69-B8CD-3B5B-0EA9951D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Virtual environments are a great way to “install” programs and their requirements for later use.</a:t>
            </a:r>
          </a:p>
          <a:p>
            <a:endParaRPr lang="en-US" dirty="0"/>
          </a:p>
          <a:p>
            <a:r>
              <a:rPr lang="en-US" dirty="0"/>
              <a:t>Many packages are available for </a:t>
            </a:r>
            <a:r>
              <a:rPr lang="en-US" dirty="0" err="1"/>
              <a:t>Conda</a:t>
            </a:r>
            <a:r>
              <a:rPr lang="en-US" dirty="0"/>
              <a:t> on the web, and you can find easy-to-install repositories for use in your virtual environments</a:t>
            </a:r>
          </a:p>
          <a:p>
            <a:endParaRPr lang="en-US" dirty="0"/>
          </a:p>
          <a:p>
            <a:r>
              <a:rPr lang="en-US" dirty="0"/>
              <a:t>You must activate and deactivate virtual environments to properly manage your programs and commands.</a:t>
            </a:r>
          </a:p>
        </p:txBody>
      </p:sp>
    </p:spTree>
    <p:extLst>
      <p:ext uri="{BB962C8B-B14F-4D97-AF65-F5344CB8AC3E}">
        <p14:creationId xmlns:p14="http://schemas.microsoft.com/office/powerpoint/2010/main" val="3674663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079B9-E1DE-67F3-32A8-0F90902E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workflows with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3F95D-E71D-A565-A3D0-51728191E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17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81BE3-6F75-FF46-A93E-14519AB2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Snakemake</a:t>
            </a:r>
            <a:r>
              <a:rPr lang="en-US" dirty="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F1D21-AE30-FBDB-AB37-47E87E1FD2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Snakemake</a:t>
            </a:r>
            <a:r>
              <a:rPr lang="en-US" dirty="0"/>
              <a:t> is a backwards-looking workflow language implemented in Python</a:t>
            </a:r>
          </a:p>
          <a:p>
            <a:endParaRPr lang="en-US" dirty="0"/>
          </a:p>
          <a:p>
            <a:r>
              <a:rPr lang="en-US" dirty="0"/>
              <a:t>It ships by default within most current Python distributions (you install Python, you get </a:t>
            </a:r>
            <a:r>
              <a:rPr lang="en-US" dirty="0" err="1"/>
              <a:t>Snakemake</a:t>
            </a:r>
            <a:r>
              <a:rPr lang="en-US" dirty="0"/>
              <a:t> for free!).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nakemake checkpoint tutorial - Dmytro Kryvokhyzha">
            <a:extLst>
              <a:ext uri="{FF2B5EF4-FFF2-40B4-BE49-F238E27FC236}">
                <a16:creationId xmlns:a16="http://schemas.microsoft.com/office/drawing/2014/main" id="{8ED56BCF-55DF-ED68-12D4-72AE2D1361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11062"/>
            <a:ext cx="5181600" cy="283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704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75F155-D22C-2EEA-0B62-3BEBBA9E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Snakemake</a:t>
            </a:r>
            <a:r>
              <a:rPr lang="en-US" dirty="0"/>
              <a:t>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DE253C-2964-82C2-397F-BCF72FF02D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Strengths	</a:t>
            </a:r>
          </a:p>
          <a:p>
            <a:pPr lvl="1"/>
            <a:r>
              <a:rPr lang="en-US" dirty="0"/>
              <a:t>Rapid development time</a:t>
            </a:r>
          </a:p>
          <a:p>
            <a:pPr lvl="1"/>
            <a:r>
              <a:rPr lang="en-US" dirty="0"/>
              <a:t>Reproducibility</a:t>
            </a:r>
          </a:p>
          <a:p>
            <a:pPr lvl="1"/>
            <a:r>
              <a:rPr lang="en-US" dirty="0"/>
              <a:t>Built-in management and dependencies (file deletion, checkpoints)</a:t>
            </a:r>
          </a:p>
          <a:p>
            <a:pPr lvl="1"/>
            <a:r>
              <a:rPr lang="en-US" dirty="0"/>
              <a:t>Cluster job submission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Python and R integration</a:t>
            </a:r>
          </a:p>
          <a:p>
            <a:pPr lvl="1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772DEC-6F29-233A-3776-32C68A2835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Requires file names to identify process completion</a:t>
            </a:r>
          </a:p>
          <a:p>
            <a:pPr lvl="1"/>
            <a:r>
              <a:rPr lang="en-US" dirty="0"/>
              <a:t>Poor or underdeveloped debugging tools</a:t>
            </a:r>
          </a:p>
          <a:p>
            <a:pPr lvl="1"/>
            <a:r>
              <a:rPr lang="en-US" dirty="0"/>
              <a:t>Strict naming and coding conventions</a:t>
            </a:r>
          </a:p>
          <a:p>
            <a:pPr lvl="1"/>
            <a:r>
              <a:rPr lang="en-US" dirty="0"/>
              <a:t>Cryptic error messaging</a:t>
            </a:r>
          </a:p>
        </p:txBody>
      </p:sp>
    </p:spTree>
    <p:extLst>
      <p:ext uri="{BB962C8B-B14F-4D97-AF65-F5344CB8AC3E}">
        <p14:creationId xmlns:p14="http://schemas.microsoft.com/office/powerpoint/2010/main" val="1828502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98D0-3969-1C27-F83A-153B50C6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Snakemake</a:t>
            </a:r>
            <a:r>
              <a:rPr lang="en-US" dirty="0"/>
              <a:t> workflow graph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5D005-A091-9EC1-89FB-EFE19BC9F9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workflow is designed to download free sequence data and to call SNP variants</a:t>
            </a:r>
          </a:p>
          <a:p>
            <a:endParaRPr lang="en-US" dirty="0"/>
          </a:p>
          <a:p>
            <a:r>
              <a:rPr lang="en-US" dirty="0"/>
              <a:t>Each node is a “rule” that is run on each sample</a:t>
            </a:r>
          </a:p>
          <a:p>
            <a:endParaRPr lang="en-US" dirty="0"/>
          </a:p>
          <a:p>
            <a:r>
              <a:rPr lang="en-US" dirty="0"/>
              <a:t>Nodes are executed if “needed” based on requirements, starting from the “end” of the workflow </a:t>
            </a:r>
          </a:p>
        </p:txBody>
      </p:sp>
      <p:pic>
        <p:nvPicPr>
          <p:cNvPr id="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2C83C831-DF61-C324-0A7B-4EA5FB4EFA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80" y="1399149"/>
            <a:ext cx="2111835" cy="5003789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F4A48A6-F7E7-9A4B-9E90-C293BB3311FD}"/>
              </a:ext>
            </a:extLst>
          </p:cNvPr>
          <p:cNvSpPr/>
          <p:nvPr/>
        </p:nvSpPr>
        <p:spPr>
          <a:xfrm rot="16200000">
            <a:off x="1915835" y="3578066"/>
            <a:ext cx="3858935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D004C-55C5-D280-6CA3-13C3593A7A98}"/>
              </a:ext>
            </a:extLst>
          </p:cNvPr>
          <p:cNvSpPr txBox="1"/>
          <p:nvPr/>
        </p:nvSpPr>
        <p:spPr>
          <a:xfrm>
            <a:off x="2875806" y="5941273"/>
            <a:ext cx="1938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7F209AD-DC55-8843-F24E-8F17C75F5898}"/>
              </a:ext>
            </a:extLst>
          </p:cNvPr>
          <p:cNvSpPr/>
          <p:nvPr/>
        </p:nvSpPr>
        <p:spPr>
          <a:xfrm rot="5400000">
            <a:off x="3185478" y="3578067"/>
            <a:ext cx="3858935" cy="64595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B44CE-29E7-633C-A7F6-5609EF3DF777}"/>
              </a:ext>
            </a:extLst>
          </p:cNvPr>
          <p:cNvSpPr txBox="1"/>
          <p:nvPr/>
        </p:nvSpPr>
        <p:spPr>
          <a:xfrm>
            <a:off x="4427287" y="1454528"/>
            <a:ext cx="1402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504362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E60888-5626-50DE-322B-F3078AE0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rule syntax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08175B-7AED-0852-6DC1-04366DECE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919" y="1374299"/>
            <a:ext cx="5181600" cy="51185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Tabs required!</a:t>
            </a:r>
          </a:p>
          <a:p>
            <a:r>
              <a:rPr lang="en-US" dirty="0"/>
              <a:t>Rule: (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 (</a:t>
            </a:r>
            <a:r>
              <a:rPr lang="en-US" dirty="0">
                <a:solidFill>
                  <a:srgbClr val="00B050"/>
                </a:solidFill>
              </a:rPr>
              <a:t>optional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output (</a:t>
            </a:r>
            <a:r>
              <a:rPr lang="en-US" dirty="0">
                <a:solidFill>
                  <a:srgbClr val="00B050"/>
                </a:solidFill>
              </a:rPr>
              <a:t>optional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Resources (</a:t>
            </a:r>
            <a:r>
              <a:rPr lang="en-US" dirty="0">
                <a:solidFill>
                  <a:srgbClr val="00B050"/>
                </a:solidFill>
              </a:rPr>
              <a:t>optional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Params, threads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optional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Operation (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shell</a:t>
            </a:r>
            <a:r>
              <a:rPr lang="en-US" dirty="0"/>
              <a:t> (</a:t>
            </a:r>
            <a:r>
              <a:rPr lang="en-US" dirty="0" err="1"/>
              <a:t>unix</a:t>
            </a:r>
            <a:r>
              <a:rPr lang="en-US" dirty="0"/>
              <a:t>), </a:t>
            </a:r>
            <a:r>
              <a:rPr lang="en-US" b="1" dirty="0"/>
              <a:t>run</a:t>
            </a:r>
            <a:r>
              <a:rPr lang="en-US" dirty="0"/>
              <a:t> (python), </a:t>
            </a:r>
            <a:r>
              <a:rPr lang="en-US" b="1" dirty="0"/>
              <a:t>script</a:t>
            </a:r>
            <a:r>
              <a:rPr lang="en-US" dirty="0"/>
              <a:t> (python or R)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DA8EA-EF51-1E3D-32B2-D05B42ADFA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73A8C-B65D-0EB9-3C19-90AD13F47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83"/>
          <a:stretch/>
        </p:blipFill>
        <p:spPr>
          <a:xfrm>
            <a:off x="5074961" y="1736250"/>
            <a:ext cx="7180132" cy="47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4E13-986A-ADAA-86AC-111E77C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AD5F-B9D9-98B5-198A-0C0F2AD4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Anunna</a:t>
            </a:r>
            <a:r>
              <a:rPr lang="en-US" dirty="0"/>
              <a:t> cluster description/basics</a:t>
            </a:r>
          </a:p>
          <a:p>
            <a:endParaRPr lang="en-US" dirty="0"/>
          </a:p>
          <a:p>
            <a:r>
              <a:rPr lang="en-US" dirty="0"/>
              <a:t>Who has not used SLURM before?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74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66D8-EB45-0C37-58A0-4B2C1843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134FC-875C-BCA5-3CB4-F3601F7B6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50420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same folder, you just have to type </a:t>
            </a:r>
            <a:r>
              <a:rPr lang="en-US" dirty="0" err="1"/>
              <a:t>snakemake</a:t>
            </a:r>
            <a:r>
              <a:rPr lang="en-US" dirty="0"/>
              <a:t> and the number of jobs (-j)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snakemake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–j 1</a:t>
            </a:r>
          </a:p>
          <a:p>
            <a:pPr lvl="1"/>
            <a:r>
              <a:rPr lang="en-US" dirty="0"/>
              <a:t>There are more parameters that can customize your job, but this is the easiest way to start the workflow</a:t>
            </a:r>
          </a:p>
          <a:p>
            <a:pPr lvl="1"/>
            <a:endParaRPr lang="en-US" dirty="0"/>
          </a:p>
          <a:p>
            <a:r>
              <a:rPr lang="en-US" dirty="0"/>
              <a:t>Dependencies:</a:t>
            </a:r>
          </a:p>
          <a:p>
            <a:pPr lvl="1"/>
            <a:r>
              <a:rPr lang="en-US" dirty="0"/>
              <a:t>To run </a:t>
            </a:r>
            <a:r>
              <a:rPr lang="en-US" dirty="0" err="1"/>
              <a:t>snakemake</a:t>
            </a:r>
            <a:r>
              <a:rPr lang="en-US" dirty="0"/>
              <a:t> in this fashion, you must be in the same directory as the </a:t>
            </a:r>
            <a:r>
              <a:rPr lang="en-US" dirty="0" err="1"/>
              <a:t>snakefile</a:t>
            </a:r>
            <a:endParaRPr lang="en-US" dirty="0"/>
          </a:p>
          <a:p>
            <a:pPr lvl="1"/>
            <a:r>
              <a:rPr lang="en-US" dirty="0"/>
              <a:t>Also, the </a:t>
            </a:r>
            <a:r>
              <a:rPr lang="en-US" dirty="0" err="1"/>
              <a:t>snakefile</a:t>
            </a:r>
            <a:r>
              <a:rPr lang="en-US" dirty="0"/>
              <a:t> must be named,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Snakefile</a:t>
            </a:r>
            <a:r>
              <a:rPr lang="en-US" dirty="0"/>
              <a:t>, or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SnakeFile</a:t>
            </a:r>
            <a:r>
              <a:rPr lang="en-US" dirty="0"/>
              <a:t> or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snakefile</a:t>
            </a:r>
            <a:endParaRPr lang="en-US" dirty="0">
              <a:solidFill>
                <a:srgbClr val="00B05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9419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070F-B06C-5A50-CAB2-7FBE84FA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Lesson1: A simple </a:t>
            </a:r>
            <a:r>
              <a:rPr lang="en-US" dirty="0" err="1"/>
              <a:t>Snakemake</a:t>
            </a:r>
            <a:r>
              <a:rPr lang="en-US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7EFF-0700-B4C6-C4DE-6FDA4A07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25124"/>
            <a:ext cx="6315076" cy="5156675"/>
          </a:xfrm>
        </p:spPr>
        <p:txBody>
          <a:bodyPr>
            <a:normAutofit/>
          </a:bodyPr>
          <a:lstStyle/>
          <a:p>
            <a:r>
              <a:rPr lang="en-US" dirty="0"/>
              <a:t>“cd” into the “Lesson1” folder and view the file, “</a:t>
            </a:r>
            <a:r>
              <a:rPr lang="en-US" dirty="0" err="1"/>
              <a:t>SnakeFile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You should see two rules, but we will only run one here</a:t>
            </a:r>
          </a:p>
          <a:p>
            <a:pPr lvl="1"/>
            <a:r>
              <a:rPr lang="en-US" dirty="0"/>
              <a:t>Note the syntax of the top rule: You only need the “shell” command here</a:t>
            </a:r>
          </a:p>
          <a:p>
            <a:r>
              <a:rPr lang="en-US" dirty="0"/>
              <a:t>Run the following command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 err="1"/>
              <a:t>Snakemake</a:t>
            </a:r>
            <a:r>
              <a:rPr lang="en-US" dirty="0"/>
              <a:t> will execute the first rule by default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D455E8-5989-4868-DB56-810A307AA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0467" y="1800225"/>
            <a:ext cx="4093333" cy="169695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8443BF-39A6-6172-7210-C468AA39E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162" y="4896843"/>
            <a:ext cx="3062041" cy="43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40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FCF756-9AA7-AC01-7024-3ED0ADB3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part two: running multiple rules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4A236-62C7-9091-303E-D879CDE9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there are two rules in our </a:t>
            </a:r>
            <a:r>
              <a:rPr lang="en-US" dirty="0" err="1"/>
              <a:t>snakefile</a:t>
            </a:r>
            <a:r>
              <a:rPr lang="en-US" dirty="0"/>
              <a:t>! How do we run both at the same time?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snakemake</a:t>
            </a:r>
            <a:r>
              <a:rPr lang="en-US" dirty="0"/>
              <a:t> executable allows you to specify rules at the end! The syntax is like this: 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snakemake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–j 2 &lt;rule1&gt; …</a:t>
            </a:r>
          </a:p>
          <a:p>
            <a:endParaRPr lang="en-US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dirty="0"/>
              <a:t>So how can you run both </a:t>
            </a:r>
            <a:r>
              <a:rPr lang="en-US"/>
              <a:t>rules simultaneously?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54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0E46-62D9-E38D-A2CD-C408AF28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files – recognition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32C1-311F-C7B6-5B19-A3FA672D2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25125"/>
            <a:ext cx="10515600" cy="4551838"/>
          </a:xfrm>
        </p:spPr>
        <p:txBody>
          <a:bodyPr>
            <a:norm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identifies tasks and input files through file naming patterns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{sample}.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fq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  </a:t>
            </a:r>
            <a:r>
              <a:rPr lang="en-US" dirty="0"/>
              <a:t>-&gt;                  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{sample} </a:t>
            </a:r>
            <a:r>
              <a:rPr lang="en-US" dirty="0"/>
              <a:t>= [</a:t>
            </a:r>
            <a:r>
              <a:rPr lang="en-US" dirty="0">
                <a:solidFill>
                  <a:srgbClr val="00B050"/>
                </a:solidFill>
              </a:rPr>
              <a:t>sam1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sam2</a:t>
            </a:r>
            <a:r>
              <a:rPr lang="en-US" dirty="0"/>
              <a:t>, ..]</a:t>
            </a:r>
          </a:p>
          <a:p>
            <a:endParaRPr lang="en-US" dirty="0"/>
          </a:p>
          <a:p>
            <a:r>
              <a:rPr lang="en-US" dirty="0"/>
              <a:t>If you organize and name your files consistently, you can automate the data input and output process!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1D6F5-4B87-FAC8-3900-A9C7686242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5975" y="3124822"/>
            <a:ext cx="1290098" cy="1366737"/>
          </a:xfrm>
        </p:spPr>
      </p:pic>
    </p:spTree>
    <p:extLst>
      <p:ext uri="{BB962C8B-B14F-4D97-AF65-F5344CB8AC3E}">
        <p14:creationId xmlns:p14="http://schemas.microsoft.com/office/powerpoint/2010/main" val="1856223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C945-C6FC-1A62-9358-1A14EA2B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Tracking input and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811169-6FA2-823E-3792-75E2B16F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move into the “lesson2” folder, where you should find four similarly named </a:t>
            </a:r>
            <a:r>
              <a:rPr lang="en-US" dirty="0" err="1"/>
              <a:t>fastq</a:t>
            </a:r>
            <a:r>
              <a:rPr lang="en-US" dirty="0"/>
              <a:t> files. </a:t>
            </a:r>
          </a:p>
          <a:p>
            <a:endParaRPr lang="en-US" dirty="0"/>
          </a:p>
          <a:p>
            <a:r>
              <a:rPr lang="en-US" dirty="0"/>
              <a:t>Let’s write a rule that tracks their input and generates specific output for each. We will be using the </a:t>
            </a:r>
            <a:r>
              <a:rPr lang="en-US" dirty="0" err="1"/>
              <a:t>fastqc</a:t>
            </a:r>
            <a:r>
              <a:rPr lang="en-US" dirty="0"/>
              <a:t> program, which takes as input one </a:t>
            </a:r>
            <a:r>
              <a:rPr lang="en-US" dirty="0" err="1"/>
              <a:t>fastq</a:t>
            </a:r>
            <a:r>
              <a:rPr lang="en-US" dirty="0"/>
              <a:t> file and generates a 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“{sample}_fastqc.html” </a:t>
            </a:r>
            <a:r>
              <a:rPr lang="en-US" dirty="0"/>
              <a:t>output file, in return.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A916FA-5DE9-DD9E-B051-C9F0B31EF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213" y="2134921"/>
            <a:ext cx="1290098" cy="13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2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A1D3-D253-961C-7814-B98508C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Lesson2: writing input and output tracking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651A7-4FEC-0B6B-469B-31F03718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48" y="1649617"/>
            <a:ext cx="8289022" cy="43896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the </a:t>
            </a:r>
            <a:r>
              <a:rPr lang="en-US" dirty="0" err="1"/>
              <a:t>Snakefile</a:t>
            </a:r>
            <a:r>
              <a:rPr lang="en-US" dirty="0"/>
              <a:t> and let’s start with the obvious mandatory sections of the rule:</a:t>
            </a:r>
          </a:p>
          <a:p>
            <a:r>
              <a:rPr lang="en-US" dirty="0"/>
              <a:t>BUT! We want to process all files, so let’s include the following input statement:</a:t>
            </a:r>
          </a:p>
          <a:p>
            <a:pPr lvl="1"/>
            <a:r>
              <a:rPr lang="en-US" dirty="0" err="1"/>
              <a:t>Snakemake</a:t>
            </a:r>
            <a:r>
              <a:rPr lang="en-US" dirty="0"/>
              <a:t> will now be smart enough to identify the files from the pattern matching</a:t>
            </a:r>
          </a:p>
          <a:p>
            <a:r>
              <a:rPr lang="en-US" dirty="0"/>
              <a:t>Now we pass each input from the rule to the script like so: 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C4DDBD-6666-4599-C249-4D888996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603" y="1625125"/>
            <a:ext cx="1678223" cy="1388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79EEC-4417-7C82-83C4-8205B251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603" y="3638498"/>
            <a:ext cx="3031703" cy="838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31DF3-3095-935C-9DF6-B135D3E46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427" y="5102225"/>
            <a:ext cx="39338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52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8143-F5D9-5085-D440-E54250B2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Lesson2: finishing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D793-AF44-6AE3-BD1E-734A6733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enough data for </a:t>
            </a:r>
            <a:r>
              <a:rPr lang="en-US" dirty="0" err="1"/>
              <a:t>Snakemake</a:t>
            </a:r>
            <a:r>
              <a:rPr lang="en-US" dirty="0"/>
              <a:t> to run! But, we also want </a:t>
            </a:r>
            <a:r>
              <a:rPr lang="en-US" dirty="0" err="1"/>
              <a:t>snakemake</a:t>
            </a:r>
            <a:r>
              <a:rPr lang="en-US" dirty="0"/>
              <a:t> to recognize if there is a mistake. </a:t>
            </a:r>
          </a:p>
          <a:p>
            <a:r>
              <a:rPr lang="en-US" dirty="0"/>
              <a:t>We can do this by adding an output statement to ask </a:t>
            </a:r>
            <a:r>
              <a:rPr lang="en-US" dirty="0" err="1"/>
              <a:t>Snakemake</a:t>
            </a:r>
            <a:r>
              <a:rPr lang="en-US" dirty="0"/>
              <a:t> to track the output, like so: </a:t>
            </a:r>
          </a:p>
          <a:p>
            <a:r>
              <a:rPr lang="en-US" dirty="0"/>
              <a:t>The whole rule should look like this:</a:t>
            </a:r>
          </a:p>
          <a:p>
            <a:endParaRPr lang="en-US" dirty="0"/>
          </a:p>
          <a:p>
            <a:r>
              <a:rPr lang="en-US" dirty="0"/>
              <a:t>Try running it!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820BE-C3AD-5658-4B42-A7DE1A0E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381775"/>
            <a:ext cx="2971800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FC2904-591A-FF3A-4186-2BF07FD7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45" y="4294662"/>
            <a:ext cx="4519169" cy="21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5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4797-11F8-3376-6B76-1C83645B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Error! (this was expected!)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F319-4E73-A1A6-00A0-6D71AF80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515318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Snakemake</a:t>
            </a:r>
            <a:r>
              <a:rPr lang="en-US" dirty="0"/>
              <a:t> did not like that, huh? As it turns out, we need one last command to have </a:t>
            </a:r>
            <a:r>
              <a:rPr lang="en-US" dirty="0" err="1"/>
              <a:t>Snakemake</a:t>
            </a:r>
            <a:r>
              <a:rPr lang="en-US" dirty="0"/>
              <a:t> track everything. First, define all samples at the top of the file:</a:t>
            </a:r>
          </a:p>
          <a:p>
            <a:endParaRPr lang="en-US" dirty="0"/>
          </a:p>
          <a:p>
            <a:r>
              <a:rPr lang="en-US" dirty="0"/>
              <a:t>Next, we will create an “all” rule that requests all files: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tells </a:t>
            </a:r>
            <a:r>
              <a:rPr lang="en-US" dirty="0" err="1"/>
              <a:t>snakemake</a:t>
            </a:r>
            <a:r>
              <a:rPr lang="en-US" dirty="0"/>
              <a:t> that we expect four files as output, and it will work backwards to make sure that all four are accounted for.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1A54B-71A2-6FA9-648E-7F5D9D97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79" y="3191792"/>
            <a:ext cx="6851111" cy="474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AD8E69-004A-CF7D-EF10-D7A7A984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79" y="4549969"/>
            <a:ext cx="7483073" cy="9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8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39B9-FCCF-580B-0794-B92004D5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whole file, a simple </a:t>
            </a:r>
            <a:r>
              <a:rPr lang="en-US" dirty="0" err="1"/>
              <a:t>snakemake</a:t>
            </a:r>
            <a:r>
              <a:rPr lang="en-US" dirty="0"/>
              <a:t> rule with tracking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7C46F-D6A8-548D-7183-19482C7B8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223" y="1625125"/>
            <a:ext cx="5319012" cy="51543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Here is what the whole file should look like:</a:t>
            </a:r>
          </a:p>
          <a:p>
            <a:endParaRPr lang="en-US" dirty="0"/>
          </a:p>
          <a:p>
            <a:r>
              <a:rPr lang="en-US" dirty="0"/>
              <a:t>It seems like allot of text just to automate this process, but here is what you are getting by doing it this way:</a:t>
            </a:r>
          </a:p>
          <a:p>
            <a:pPr lvl="1"/>
            <a:r>
              <a:rPr lang="en-US" dirty="0"/>
              <a:t>Automatic file recognition and tracking</a:t>
            </a:r>
          </a:p>
          <a:p>
            <a:pPr lvl="1"/>
            <a:r>
              <a:rPr lang="en-US" dirty="0"/>
              <a:t>Automated logs when the task is finished</a:t>
            </a:r>
          </a:p>
          <a:p>
            <a:pPr lvl="1"/>
            <a:r>
              <a:rPr lang="en-US" dirty="0"/>
              <a:t>Automated queues for new tasks </a:t>
            </a:r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54C016-0F4D-725E-F068-DA6BAF17EC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70235" y="1900144"/>
            <a:ext cx="6570543" cy="3332731"/>
          </a:xfrm>
        </p:spPr>
      </p:pic>
    </p:spTree>
    <p:extLst>
      <p:ext uri="{BB962C8B-B14F-4D97-AF65-F5344CB8AC3E}">
        <p14:creationId xmlns:p14="http://schemas.microsoft.com/office/powerpoint/2010/main" val="945103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D791-B39D-9159-5A23-55CC51C0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chaining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F53C-B71B-B188-1FF8-9C6FB5764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5125"/>
            <a:ext cx="6992930" cy="45518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real power of </a:t>
            </a:r>
            <a:r>
              <a:rPr lang="en-US" dirty="0" err="1"/>
              <a:t>snakemake</a:t>
            </a:r>
            <a:r>
              <a:rPr lang="en-US" dirty="0"/>
              <a:t> is in automating unconnected rules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snakemake</a:t>
            </a:r>
            <a:r>
              <a:rPr lang="en-US" dirty="0"/>
              <a:t> rule development process is quite easy and allows for iterative development (write a rule, run it, then write the next rule)</a:t>
            </a:r>
          </a:p>
          <a:p>
            <a:endParaRPr lang="en-US" dirty="0"/>
          </a:p>
          <a:p>
            <a:r>
              <a:rPr lang="en-US" dirty="0"/>
              <a:t>Once you are finished, the pipeline can be used for other tasks!</a:t>
            </a:r>
          </a:p>
        </p:txBody>
      </p:sp>
      <p:pic>
        <p:nvPicPr>
          <p:cNvPr id="5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F05AA8C2-53DB-3236-0CCB-98319A3901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55" y="542095"/>
            <a:ext cx="2436820" cy="5773809"/>
          </a:xfrm>
        </p:spPr>
      </p:pic>
    </p:spTree>
    <p:extLst>
      <p:ext uri="{BB962C8B-B14F-4D97-AF65-F5344CB8AC3E}">
        <p14:creationId xmlns:p14="http://schemas.microsoft.com/office/powerpoint/2010/main" val="221562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75D1-AD86-2195-B568-78CE8BB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advanced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0F8C-9341-75F3-7B4C-CAC0C882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tough jobs that might need to be debugged?</a:t>
            </a:r>
          </a:p>
          <a:p>
            <a:endParaRPr lang="en-US" dirty="0"/>
          </a:p>
          <a:p>
            <a:r>
              <a:rPr lang="en-US" dirty="0"/>
              <a:t>Anyone currently using job arrays? </a:t>
            </a:r>
          </a:p>
          <a:p>
            <a:endParaRPr lang="en-US" dirty="0"/>
          </a:p>
          <a:p>
            <a:r>
              <a:rPr lang="en-US" dirty="0"/>
              <a:t>Examples of “dependency chaining?”</a:t>
            </a:r>
          </a:p>
        </p:txBody>
      </p:sp>
    </p:spTree>
    <p:extLst>
      <p:ext uri="{BB962C8B-B14F-4D97-AF65-F5344CB8AC3E}">
        <p14:creationId xmlns:p14="http://schemas.microsoft.com/office/powerpoint/2010/main" val="4284326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F200-7051-8D24-A0F4-E24EE95D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Building on your previous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47DD71-1E77-B5EF-ECF7-DA3AC4B54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51185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are going to automate a typical sequence data alignment workflow. To keep things easy, I have created scripts to run the main tasks for you </a:t>
            </a:r>
          </a:p>
          <a:p>
            <a:endParaRPr lang="en-US" dirty="0"/>
          </a:p>
          <a:p>
            <a:r>
              <a:rPr lang="en-US" dirty="0"/>
              <a:t>Order of operations: </a:t>
            </a:r>
          </a:p>
          <a:p>
            <a:pPr lvl="1"/>
            <a:r>
              <a:rPr lang="en-US" dirty="0"/>
              <a:t>1. Generate QC assessment of sequence data (</a:t>
            </a:r>
            <a:r>
              <a:rPr lang="en-US" dirty="0" err="1"/>
              <a:t>fastq</a:t>
            </a:r>
            <a:r>
              <a:rPr lang="en-US" dirty="0"/>
              <a:t> files)</a:t>
            </a:r>
          </a:p>
          <a:p>
            <a:pPr lvl="1"/>
            <a:r>
              <a:rPr lang="en-US" dirty="0"/>
              <a:t>2. Align sequence files (</a:t>
            </a:r>
            <a:r>
              <a:rPr lang="en-US" dirty="0" err="1"/>
              <a:t>fastq</a:t>
            </a:r>
            <a:r>
              <a:rPr lang="en-US" dirty="0"/>
              <a:t>) to the reference genome (</a:t>
            </a:r>
            <a:r>
              <a:rPr lang="en-US" dirty="0" err="1"/>
              <a:t>fasta</a:t>
            </a:r>
            <a:r>
              <a:rPr lang="en-US" dirty="0"/>
              <a:t>) to create a BAM file</a:t>
            </a:r>
          </a:p>
          <a:p>
            <a:pPr lvl="1"/>
            <a:r>
              <a:rPr lang="en-US" dirty="0"/>
              <a:t>3. Consolidate all BAM files together</a:t>
            </a:r>
          </a:p>
          <a:p>
            <a:pPr lvl="1"/>
            <a:r>
              <a:rPr lang="en-US" dirty="0"/>
              <a:t>4. Generate statistics on that BAM file</a:t>
            </a:r>
          </a:p>
        </p:txBody>
      </p:sp>
    </p:spTree>
    <p:extLst>
      <p:ext uri="{BB962C8B-B14F-4D97-AF65-F5344CB8AC3E}">
        <p14:creationId xmlns:p14="http://schemas.microsoft.com/office/powerpoint/2010/main" val="209917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281A-4624-14F6-44AB-4D4A285F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Topic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1232-841B-F010-0E0E-83719CB0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that workflow, you can already see that we need to eventually “merge” (or consolidate) files towards the end of the workflow</a:t>
            </a:r>
          </a:p>
          <a:p>
            <a:endParaRPr lang="en-US" dirty="0"/>
          </a:p>
          <a:p>
            <a:r>
              <a:rPr lang="en-US" dirty="0"/>
              <a:t>If we know the file prefix names, or the number of files we need, we can use the “expand” keyword to gather all files as our input like so: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4D3E6-FDC0-9955-26D1-DAEA0F54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81" y="5067438"/>
            <a:ext cx="68294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34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ECFF-6715-3713-EAC0-E4E9397F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Topic consolidation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1099-CEF0-E558-B0FE-384FEA01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expand statement is in the “input” section, and a single file is in the “output” section. Here is the following rule for </a:t>
            </a:r>
            <a:r>
              <a:rPr lang="en-US" dirty="0" err="1"/>
              <a:t>Snakemake</a:t>
            </a:r>
            <a:r>
              <a:rPr lang="en-US" dirty="0"/>
              <a:t> to consolidate (or expand) your files/processes:</a:t>
            </a:r>
          </a:p>
          <a:p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C17B6F6-17B1-177D-A5C5-F1B2A779C876}"/>
              </a:ext>
            </a:extLst>
          </p:cNvPr>
          <p:cNvSpPr/>
          <p:nvPr/>
        </p:nvSpPr>
        <p:spPr>
          <a:xfrm>
            <a:off x="2734322" y="4190260"/>
            <a:ext cx="1793289" cy="14559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340F0-0E24-AD7E-4680-0D00145253D8}"/>
              </a:ext>
            </a:extLst>
          </p:cNvPr>
          <p:cNvSpPr txBox="1"/>
          <p:nvPr/>
        </p:nvSpPr>
        <p:spPr>
          <a:xfrm>
            <a:off x="168676" y="4101484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Input: single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5700C-58E0-CB7B-F239-7994F731787D}"/>
              </a:ext>
            </a:extLst>
          </p:cNvPr>
          <p:cNvSpPr txBox="1"/>
          <p:nvPr/>
        </p:nvSpPr>
        <p:spPr>
          <a:xfrm>
            <a:off x="168675" y="5334864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Output: expand()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E866C08-E3DA-504F-0DDA-3E21D1AAB651}"/>
              </a:ext>
            </a:extLst>
          </p:cNvPr>
          <p:cNvSpPr/>
          <p:nvPr/>
        </p:nvSpPr>
        <p:spPr>
          <a:xfrm rot="10800000">
            <a:off x="8825883" y="4190260"/>
            <a:ext cx="1793289" cy="14559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27D16-4603-A2A0-E7E2-C8FD1EE7D020}"/>
              </a:ext>
            </a:extLst>
          </p:cNvPr>
          <p:cNvSpPr txBox="1"/>
          <p:nvPr/>
        </p:nvSpPr>
        <p:spPr>
          <a:xfrm>
            <a:off x="6260237" y="4101484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Input: expand()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F770-651F-9DDA-7904-C846D9E1F1B3}"/>
              </a:ext>
            </a:extLst>
          </p:cNvPr>
          <p:cNvSpPr txBox="1"/>
          <p:nvPr/>
        </p:nvSpPr>
        <p:spPr>
          <a:xfrm>
            <a:off x="6260236" y="5334864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Output: single file</a:t>
            </a:r>
          </a:p>
        </p:txBody>
      </p:sp>
    </p:spTree>
    <p:extLst>
      <p:ext uri="{BB962C8B-B14F-4D97-AF65-F5344CB8AC3E}">
        <p14:creationId xmlns:p14="http://schemas.microsoft.com/office/powerpoint/2010/main" val="2795753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B248-AE3D-1698-39D4-F3BCBD0C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Let’s write 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6DB6-42AA-06C6-86E8-029E4E7D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OK, we have enough information to start customizing our rules! Let’s start writing code! First, copy over your </a:t>
            </a:r>
            <a:r>
              <a:rPr lang="en-US" dirty="0" err="1"/>
              <a:t>snakefile</a:t>
            </a:r>
            <a:r>
              <a:rPr lang="en-US" dirty="0"/>
              <a:t> from Lesson2 so that we can start with a foundation.</a:t>
            </a:r>
          </a:p>
          <a:p>
            <a:r>
              <a:rPr lang="en-US" dirty="0"/>
              <a:t>Let’s write a rule to align the sequence files (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{sample}.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fq</a:t>
            </a:r>
            <a:r>
              <a:rPr lang="en-US" dirty="0"/>
              <a:t>) to the reference genome </a:t>
            </a:r>
            <a:r>
              <a:rPr lang="en-US" dirty="0" err="1"/>
              <a:t>fasta</a:t>
            </a:r>
            <a:r>
              <a:rPr lang="en-US" dirty="0"/>
              <a:t> file (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reference.fasta</a:t>
            </a:r>
            <a:r>
              <a:rPr lang="en-US" dirty="0"/>
              <a:t>):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already have a complication!</a:t>
            </a:r>
          </a:p>
          <a:p>
            <a:r>
              <a:rPr lang="en-US" dirty="0"/>
              <a:t>How do we distinguish between two different input files?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11D13-01E8-50B9-08D8-544F4375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97" y="3819925"/>
            <a:ext cx="3714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97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021C-87A5-EB7F-04B3-FA79C68F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rules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3749-C73D-B897-64B7-E1655B396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83" y="1229652"/>
            <a:ext cx="9211322" cy="51396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provide “nicknames” to the input files to help </a:t>
            </a:r>
            <a:r>
              <a:rPr lang="en-US" dirty="0" err="1"/>
              <a:t>snakemake</a:t>
            </a:r>
            <a:r>
              <a:rPr lang="en-US" dirty="0"/>
              <a:t> distinguish them, and it is then easy to reference them in the “shell” command: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modify the “all” rule:</a:t>
            </a:r>
          </a:p>
          <a:p>
            <a:r>
              <a:rPr lang="en-US" dirty="0"/>
              <a:t>Let’s run the file!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D89F5-0CA2-84D4-A9B5-C72C5F13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8342"/>
            <a:ext cx="8115300" cy="2428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119779-8A33-6E2E-BBCA-23D808BD4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92" y="5734050"/>
            <a:ext cx="7705725" cy="112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54939-D42A-8A19-5B68-EFB2856AC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713" y="6427940"/>
            <a:ext cx="22288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9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BEBF-DB7F-9CA4-D0CF-C19D0826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adding a consolidation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4257-A8E0-A2EE-FE00-E5BF64EC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OK, you have all of the bam files, but you want to merge them all into one single one! We need to add another rule: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Snakemake</a:t>
            </a:r>
            <a:r>
              <a:rPr lang="en-US" dirty="0"/>
              <a:t> automatically “prints” all of the input bam files with spaces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{input} </a:t>
            </a:r>
            <a:r>
              <a:rPr lang="en-US" dirty="0"/>
              <a:t>tag for you.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E7CB4-92EE-14E1-0F6B-046928448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19" y="2738114"/>
            <a:ext cx="6315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1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7EB1-CEA8-0DD7-2222-9B69C3D9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modify our “all” statement?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8F05-D25F-DB7D-7474-8C94E452D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this?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like this?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running the command – does it redo all of the steps?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2D372-4344-3B1B-B280-D4730F12E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81" y="1625125"/>
            <a:ext cx="7648575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6E8F45-7B87-120B-332E-72071C73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60" y="3947001"/>
            <a:ext cx="7705725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A49163-6D8B-14E9-020B-117DAC71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660" y="6011702"/>
            <a:ext cx="22288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AE38-A7A0-6D84-7CC4-C306461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bringing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353C-49B1-769D-CD55-7F4105B9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one last rule that we need to write: the stats rule using the “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stats_wrapper.sh</a:t>
            </a:r>
            <a:r>
              <a:rPr lang="en-US" dirty="0"/>
              <a:t>” script! </a:t>
            </a:r>
          </a:p>
          <a:p>
            <a:endParaRPr lang="en-US" dirty="0"/>
          </a:p>
          <a:p>
            <a:r>
              <a:rPr lang="en-US" dirty="0"/>
              <a:t>Try writing a rule for this script and running your workflow. </a:t>
            </a:r>
          </a:p>
        </p:txBody>
      </p:sp>
    </p:spTree>
    <p:extLst>
      <p:ext uri="{BB962C8B-B14F-4D97-AF65-F5344CB8AC3E}">
        <p14:creationId xmlns:p14="http://schemas.microsoft.com/office/powerpoint/2010/main" val="2082076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621D-EA4C-3CBC-C338-5DF48996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cluster 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F280-EA14-72F5-771E-6530A25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473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That’s not all! </a:t>
            </a:r>
            <a:r>
              <a:rPr lang="en-US" dirty="0" err="1"/>
              <a:t>Snakemake</a:t>
            </a:r>
            <a:r>
              <a:rPr lang="en-US" dirty="0"/>
              <a:t> also allows you to submit jobs to the cluster!</a:t>
            </a:r>
          </a:p>
          <a:p>
            <a:endParaRPr lang="en-US" dirty="0"/>
          </a:p>
          <a:p>
            <a:r>
              <a:rPr lang="en-US" dirty="0"/>
              <a:t>We can assign a generic cluster statement to each </a:t>
            </a:r>
            <a:r>
              <a:rPr lang="en-US" dirty="0" err="1"/>
              <a:t>Snakemake</a:t>
            </a:r>
            <a:r>
              <a:rPr lang="en-US" dirty="0"/>
              <a:t> rule so that the jobs are submitted to </a:t>
            </a:r>
            <a:r>
              <a:rPr lang="en-US" dirty="0" err="1"/>
              <a:t>slurm</a:t>
            </a:r>
            <a:r>
              <a:rPr lang="en-US" dirty="0"/>
              <a:t> automatically: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means that </a:t>
            </a:r>
            <a:r>
              <a:rPr lang="en-US" dirty="0" err="1"/>
              <a:t>snakemake</a:t>
            </a:r>
            <a:r>
              <a:rPr lang="en-US" dirty="0"/>
              <a:t> can help you parallelize jobs on the cluster as well.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EC1FD-44B0-C2B4-28A8-0A443CA8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4799443"/>
            <a:ext cx="108489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53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4907-6F3A-3AAD-D424-133F377A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EFC4-D086-C2C0-DEBD-7A7C3C1C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tutorial: </a:t>
            </a:r>
            <a:r>
              <a:rPr lang="en-US" dirty="0">
                <a:hlinkClick r:id="rId2"/>
              </a:rPr>
              <a:t>https://snakemake.readthedocs.io/en/stable/tutorial/tutorial.html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example </a:t>
            </a:r>
            <a:r>
              <a:rPr lang="en-US" dirty="0" err="1"/>
              <a:t>snakemake</a:t>
            </a:r>
            <a:r>
              <a:rPr lang="en-US" dirty="0"/>
              <a:t> workflows: </a:t>
            </a:r>
            <a:r>
              <a:rPr lang="en-US" dirty="0">
                <a:hlinkClick r:id="rId3"/>
              </a:rPr>
              <a:t>https://github.com/njdbickhart/python_toolchain/tree/master/snakeMake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9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96AF-5081-D868-0CD6-F77A21454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HPC Advanced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D0904-A868-6380-DEA9-2962597D1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E1A2-B299-1271-DA17-39CF58FC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repository for slides and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3653-6BFF-5EBB-B01F-6000822E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347" y="2154123"/>
            <a:ext cx="4515440" cy="4389601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njdbickhart</a:t>
            </a:r>
            <a:r>
              <a:rPr lang="en-US" dirty="0"/>
              <a:t>/</a:t>
            </a:r>
            <a:r>
              <a:rPr lang="en-US" dirty="0" err="1"/>
              <a:t>HPCVEnvTutorial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clone https://github.com/njdbickhart/HPCVEnvTutorial.git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E55AD-A878-C13A-DAA6-4FFD7E43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959"/>
            <a:ext cx="7501919" cy="462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5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C7EA5C-BFFD-C393-BB85-CBC139E0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PATH and Virtual Environments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4EFCB-D5BB-1863-76BA-6C40D5BB9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2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AEC7-1536-05DB-48D5-7FEB5041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the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11AF-7C13-2F3D-5EA8-0568731F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6"/>
            <a:ext cx="10515600" cy="39998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$PATH: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unix</a:t>
            </a:r>
            <a:r>
              <a:rPr lang="en-US" dirty="0"/>
              <a:t> environmental variable that tells the OS where to look for accessible programs</a:t>
            </a:r>
          </a:p>
          <a:p>
            <a:pPr lvl="1"/>
            <a:r>
              <a:rPr lang="en-US" dirty="0"/>
              <a:t>Priority is leftmost -&gt; rightmost. (</a:t>
            </a:r>
            <a:r>
              <a:rPr lang="en-US" dirty="0" err="1"/>
              <a:t>ie</a:t>
            </a:r>
            <a:r>
              <a:rPr lang="en-US" dirty="0"/>
              <a:t>. two programs with the same name in the path, “program” in the “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” folder will always be used over the “program” in “</a:t>
            </a: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/>
              <a:t>”).</a:t>
            </a:r>
          </a:p>
          <a:p>
            <a:r>
              <a:rPr lang="en-US" dirty="0"/>
              <a:t>You can add to the PATH manually, but changes are lost when you logout.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5B2AB-34C3-1084-AF76-CB2EE791B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70" b="-6809"/>
          <a:stretch/>
        </p:blipFill>
        <p:spPr>
          <a:xfrm>
            <a:off x="-1" y="5817424"/>
            <a:ext cx="12129487" cy="6797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10F9D6-21C8-CD14-0899-3F7999B5F7E1}"/>
              </a:ext>
            </a:extLst>
          </p:cNvPr>
          <p:cNvSpPr/>
          <p:nvPr/>
        </p:nvSpPr>
        <p:spPr>
          <a:xfrm>
            <a:off x="0" y="6031345"/>
            <a:ext cx="3574473" cy="193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9C3DB-B0BB-9A14-D901-2133B061714F}"/>
              </a:ext>
            </a:extLst>
          </p:cNvPr>
          <p:cNvSpPr/>
          <p:nvPr/>
        </p:nvSpPr>
        <p:spPr>
          <a:xfrm>
            <a:off x="3658998" y="6031345"/>
            <a:ext cx="4142763" cy="19396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731CE-5FDD-BC82-2458-B54C6C1CCBF9}"/>
              </a:ext>
            </a:extLst>
          </p:cNvPr>
          <p:cNvSpPr txBox="1"/>
          <p:nvPr/>
        </p:nvSpPr>
        <p:spPr>
          <a:xfrm>
            <a:off x="1283515" y="64574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52A2E-100D-C3EC-C621-068F7C2370F1}"/>
              </a:ext>
            </a:extLst>
          </p:cNvPr>
          <p:cNvSpPr txBox="1"/>
          <p:nvPr/>
        </p:nvSpPr>
        <p:spPr>
          <a:xfrm>
            <a:off x="5125673" y="643923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4808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9B6D-6536-5A2F-0F2C-D2AC819E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or </a:t>
            </a:r>
            <a:r>
              <a:rPr lang="en-US"/>
              <a:t>requirement collisions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E7286-F660-9C69-6CE0-EB9ADC6C8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293" y="1652358"/>
            <a:ext cx="4232564" cy="50440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Program dependencies can be complicated.</a:t>
            </a:r>
          </a:p>
          <a:p>
            <a:endParaRPr lang="en-US" dirty="0"/>
          </a:p>
          <a:p>
            <a:r>
              <a:rPr lang="en-US" dirty="0" err="1"/>
              <a:t>Anunna</a:t>
            </a:r>
            <a:r>
              <a:rPr lang="en-US" dirty="0"/>
              <a:t> module system helps manage this by adding to PATH</a:t>
            </a:r>
          </a:p>
          <a:p>
            <a:pPr lvl="1"/>
            <a:r>
              <a:rPr lang="en-US" dirty="0"/>
              <a:t>Top: $ module spider</a:t>
            </a:r>
          </a:p>
          <a:p>
            <a:pPr lvl="1"/>
            <a:r>
              <a:rPr lang="en-US" dirty="0"/>
              <a:t>Bottom: $ module show</a:t>
            </a:r>
          </a:p>
          <a:p>
            <a:pPr lvl="1"/>
            <a:endParaRPr lang="en-US" dirty="0"/>
          </a:p>
          <a:p>
            <a:r>
              <a:rPr lang="en-US" dirty="0"/>
              <a:t>Different versions of the same program have different requirements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F6911C-B051-3928-5915-03CC356591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4571"/>
          <a:stretch/>
        </p:blipFill>
        <p:spPr>
          <a:xfrm>
            <a:off x="5156432" y="1293471"/>
            <a:ext cx="6860117" cy="16806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28A03E-B22A-C39A-565D-0178A0CD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114" y="3082844"/>
            <a:ext cx="8017886" cy="34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44494"/>
      </p:ext>
    </p:extLst>
  </p:cSld>
  <p:clrMapOvr>
    <a:masterClrMapping/>
  </p:clrMapOvr>
</p:sld>
</file>

<file path=ppt/theme/theme1.xml><?xml version="1.0" encoding="utf-8"?>
<a:theme xmlns:a="http://schemas.openxmlformats.org/drawingml/2006/main" name="hendrix1">
  <a:themeElements>
    <a:clrScheme name="One HG">
      <a:dk1>
        <a:srgbClr val="000000"/>
      </a:dk1>
      <a:lt1>
        <a:srgbClr val="FFFFFF"/>
      </a:lt1>
      <a:dk2>
        <a:srgbClr val="0082BA"/>
      </a:dk2>
      <a:lt2>
        <a:srgbClr val="99C525"/>
      </a:lt2>
      <a:accent1>
        <a:srgbClr val="99C525"/>
      </a:accent1>
      <a:accent2>
        <a:srgbClr val="003A63"/>
      </a:accent2>
      <a:accent3>
        <a:srgbClr val="0082BA"/>
      </a:accent3>
      <a:accent4>
        <a:srgbClr val="34B78F"/>
      </a:accent4>
      <a:accent5>
        <a:srgbClr val="9A3324"/>
      </a:accent5>
      <a:accent6>
        <a:srgbClr val="E5554F"/>
      </a:accent6>
      <a:hlink>
        <a:srgbClr val="002060"/>
      </a:hlink>
      <a:folHlink>
        <a:srgbClr val="00618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ndrix1" id="{FC066BC7-B1BA-47B1-9647-E1EAF4569D9C}" vid="{FA494CD5-F559-461F-96A9-65087CBE1C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hendrix1</Template>
  <TotalTime>0</TotalTime>
  <Words>2356</Words>
  <Application>Microsoft Office PowerPoint</Application>
  <PresentationFormat>Widescreen</PresentationFormat>
  <Paragraphs>285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hendrix1</vt:lpstr>
      <vt:lpstr>HPC Workshop introduction</vt:lpstr>
      <vt:lpstr>Agenda</vt:lpstr>
      <vt:lpstr>HPC basics</vt:lpstr>
      <vt:lpstr>HPC advanced topics</vt:lpstr>
      <vt:lpstr>HPC Advanced topics</vt:lpstr>
      <vt:lpstr>Copy the repository for slides and materials</vt:lpstr>
      <vt:lpstr>Your PATH and Virtual Environments</vt:lpstr>
      <vt:lpstr>Recap on the PATH</vt:lpstr>
      <vt:lpstr>Program or requirement collisions</vt:lpstr>
      <vt:lpstr>The Python problem: package updates</vt:lpstr>
      <vt:lpstr>A solution in Conda environments</vt:lpstr>
      <vt:lpstr>What is a “virtual environment?”</vt:lpstr>
      <vt:lpstr>Installing MiniConda on Anunna</vt:lpstr>
      <vt:lpstr>Installing MiniConda on Anunna (cont)</vt:lpstr>
      <vt:lpstr>Using Miniconda </vt:lpstr>
      <vt:lpstr>Exercise: creating a virtual environment for R’s tidyverse</vt:lpstr>
      <vt:lpstr>Finding information on the web about Conda</vt:lpstr>
      <vt:lpstr>Lesson 1: Creating the environment</vt:lpstr>
      <vt:lpstr>Lesson1 (continued): Running the command</vt:lpstr>
      <vt:lpstr>Deactivation</vt:lpstr>
      <vt:lpstr>Lesson2: create a virtual environment from a template</vt:lpstr>
      <vt:lpstr>Lesson2: creating the environment (continued)</vt:lpstr>
      <vt:lpstr>Lesson2: sharing your environment </vt:lpstr>
      <vt:lpstr>Take-home points</vt:lpstr>
      <vt:lpstr>Developing workflows with Snakemake</vt:lpstr>
      <vt:lpstr>What is Snakemake?</vt:lpstr>
      <vt:lpstr>Why use Snakemake?</vt:lpstr>
      <vt:lpstr>Example Snakemake workflow graph</vt:lpstr>
      <vt:lpstr>Snakemake rule syntax</vt:lpstr>
      <vt:lpstr>Running Snakemake</vt:lpstr>
      <vt:lpstr>Lesson1: A simple Snakemake rule</vt:lpstr>
      <vt:lpstr>Lesson 1 part two: running multiple rules</vt:lpstr>
      <vt:lpstr>Snakemake files – recognition and patterns</vt:lpstr>
      <vt:lpstr>Lesson 2: Tracking input and output</vt:lpstr>
      <vt:lpstr>Lesson2: writing input and output tracking</vt:lpstr>
      <vt:lpstr>Lesson2: finishing up</vt:lpstr>
      <vt:lpstr>Error! (this was expected!)</vt:lpstr>
      <vt:lpstr>The whole file, a simple snakemake rule with tracking</vt:lpstr>
      <vt:lpstr>Lesson 3: chaining rules</vt:lpstr>
      <vt:lpstr>Lesson 3: Building on your previous example</vt:lpstr>
      <vt:lpstr>Lesson 3: Topic consolidation</vt:lpstr>
      <vt:lpstr>Lesson 3: Topic consolidation (cont)</vt:lpstr>
      <vt:lpstr>Lesson 3: Let’s write the rules</vt:lpstr>
      <vt:lpstr>Lesson 3: rules continued</vt:lpstr>
      <vt:lpstr>Lesson 3: adding a consolidation rule</vt:lpstr>
      <vt:lpstr>How should we modify our “all” statement?</vt:lpstr>
      <vt:lpstr>Lesson 3: bringing it all together</vt:lpstr>
      <vt:lpstr>Lesson 3: cluster job submission</vt:lpstr>
      <vt:lpstr>More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Advanced topics</dc:title>
  <dc:creator>Derek Bickhart</dc:creator>
  <cp:lastModifiedBy>Derek Bickhart</cp:lastModifiedBy>
  <cp:revision>1</cp:revision>
  <dcterms:created xsi:type="dcterms:W3CDTF">2023-06-14T12:21:26Z</dcterms:created>
  <dcterms:modified xsi:type="dcterms:W3CDTF">2023-07-24T13:58:51Z</dcterms:modified>
</cp:coreProperties>
</file>