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7D98B-BE5A-4E56-B0CE-F5EF22A54A3A}" v="3" dt="2022-09-05T13:58:57.985"/>
    <p1510:client id="{6C56A463-2FC6-4AE6-97A7-72789BDC4D30}" v="20" dt="2022-09-04T16:27:32.050"/>
    <p1510:client id="{7F710FFE-8B6A-4A2C-83CF-010F16F5846D}" v="36" dt="2022-09-03T15:24:04.648"/>
    <p1510:client id="{ACDEAA91-EB89-4BAE-916D-E84B723E3E8C}" v="1161" dt="2022-09-03T14:16:53.51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原 ゆかり" userId="9c18a61a0b52592a" providerId="Windows Live" clId="Web-{ACDEAA91-EB89-4BAE-916D-E84B723E3E8C}"/>
    <pc:docChg chg="addSld delSld modSld sldOrd addMainMaster delMainMaster">
      <pc:chgData name="西原 ゆかり" userId="9c18a61a0b52592a" providerId="Windows Live" clId="Web-{ACDEAA91-EB89-4BAE-916D-E84B723E3E8C}" dt="2022-09-03T14:16:53.513" v="1217" actId="1076"/>
      <pc:docMkLst>
        <pc:docMk/>
      </pc:docMkLst>
      <pc:sldChg chg="addSp delSp modSp mod setBg modClrScheme addAnim delAnim modAnim delDesignElem chgLayout">
        <pc:chgData name="西原 ゆかり" userId="9c18a61a0b52592a" providerId="Windows Live" clId="Web-{ACDEAA91-EB89-4BAE-916D-E84B723E3E8C}" dt="2022-09-03T13:00:47.599" v="369" actId="20577"/>
        <pc:sldMkLst>
          <pc:docMk/>
          <pc:sldMk cId="2128380218" sldId="256"/>
        </pc:sldMkLst>
        <pc:spChg chg="mod ord">
          <ac:chgData name="西原 ゆかり" userId="9c18a61a0b52592a" providerId="Windows Live" clId="Web-{ACDEAA91-EB89-4BAE-916D-E84B723E3E8C}" dt="2022-09-03T13:00:47.599" v="369" actId="20577"/>
          <ac:spMkLst>
            <pc:docMk/>
            <pc:sldMk cId="2128380218" sldId="256"/>
            <ac:spMk id="2" creationId="{00000000-0000-0000-0000-000000000000}"/>
          </ac:spMkLst>
        </pc:spChg>
        <pc:spChg chg="mod ord">
          <ac:chgData name="西原 ゆかり" userId="9c18a61a0b52592a" providerId="Windows Live" clId="Web-{ACDEAA91-EB89-4BAE-916D-E84B723E3E8C}" dt="2022-09-03T09:03:07.685" v="82"/>
          <ac:spMkLst>
            <pc:docMk/>
            <pc:sldMk cId="2128380218" sldId="256"/>
            <ac:spMk id="3" creationId="{00000000-0000-0000-0000-000000000000}"/>
          </ac:spMkLst>
        </pc:spChg>
        <pc:spChg chg="add del">
          <ac:chgData name="西原 ゆかり" userId="9c18a61a0b52592a" providerId="Windows Live" clId="Web-{ACDEAA91-EB89-4BAE-916D-E84B723E3E8C}" dt="2022-09-03T08:55:18.834" v="16"/>
          <ac:spMkLst>
            <pc:docMk/>
            <pc:sldMk cId="2128380218" sldId="256"/>
            <ac:spMk id="5" creationId="{88294908-8B00-4F58-BBBA-20F71A40AA9E}"/>
          </ac:spMkLst>
        </pc:spChg>
        <pc:spChg chg="add del">
          <ac:chgData name="西原 ゆかり" userId="9c18a61a0b52592a" providerId="Windows Live" clId="Web-{ACDEAA91-EB89-4BAE-916D-E84B723E3E8C}" dt="2022-09-03T08:55:18.834" v="16"/>
          <ac:spMkLst>
            <pc:docMk/>
            <pc:sldMk cId="2128380218" sldId="256"/>
            <ac:spMk id="6" creationId="{4364C879-1404-4203-8E9D-CC5DE0A621A2}"/>
          </ac:spMkLst>
        </pc:spChg>
        <pc:spChg chg="add del">
          <ac:chgData name="西原 ゆかり" userId="9c18a61a0b52592a" providerId="Windows Live" clId="Web-{ACDEAA91-EB89-4BAE-916D-E84B723E3E8C}" dt="2022-09-03T08:55:18.834" v="16"/>
          <ac:spMkLst>
            <pc:docMk/>
            <pc:sldMk cId="2128380218" sldId="256"/>
            <ac:spMk id="7" creationId="{84617302-4B0D-4351-A6BB-6F0930D943AC}"/>
          </ac:spMkLst>
        </pc:spChg>
        <pc:spChg chg="add del">
          <ac:chgData name="西原 ゆかり" userId="9c18a61a0b52592a" providerId="Windows Live" clId="Web-{ACDEAA91-EB89-4BAE-916D-E84B723E3E8C}" dt="2022-09-03T08:52:21.971" v="5"/>
          <ac:spMkLst>
            <pc:docMk/>
            <pc:sldMk cId="2128380218" sldId="256"/>
            <ac:spMk id="8" creationId="{C27D7A02-907B-496F-BA7E-AA3780733CA7}"/>
          </ac:spMkLst>
        </pc:spChg>
        <pc:spChg chg="add del">
          <ac:chgData name="西原 ゆかり" userId="9c18a61a0b52592a" providerId="Windows Live" clId="Web-{ACDEAA91-EB89-4BAE-916D-E84B723E3E8C}" dt="2022-09-03T08:55:18.834" v="16"/>
          <ac:spMkLst>
            <pc:docMk/>
            <pc:sldMk cId="2128380218" sldId="256"/>
            <ac:spMk id="9" creationId="{DA2C7802-C2E0-4218-8F89-8DD7CCD2CD1C}"/>
          </ac:spMkLst>
        </pc:spChg>
        <pc:spChg chg="add del">
          <ac:chgData name="西原 ゆかり" userId="9c18a61a0b52592a" providerId="Windows Live" clId="Web-{ACDEAA91-EB89-4BAE-916D-E84B723E3E8C}" dt="2022-09-03T08:52:21.971" v="5"/>
          <ac:spMkLst>
            <pc:docMk/>
            <pc:sldMk cId="2128380218" sldId="256"/>
            <ac:spMk id="10" creationId="{0FBA5268-0AE7-4CAD-9537-D0EB09E76406}"/>
          </ac:spMkLst>
        </pc:spChg>
        <pc:spChg chg="add del">
          <ac:chgData name="西原 ゆかり" userId="9c18a61a0b52592a" providerId="Windows Live" clId="Web-{ACDEAA91-EB89-4BAE-916D-E84B723E3E8C}" dt="2022-09-03T08:55:18.834" v="16"/>
          <ac:spMkLst>
            <pc:docMk/>
            <pc:sldMk cId="2128380218" sldId="256"/>
            <ac:spMk id="11" creationId="{A6D7111A-21E5-4EE9-8A78-10E5530F0116}"/>
          </ac:spMkLst>
        </pc:spChg>
        <pc:spChg chg="add del">
          <ac:chgData name="西原 ゆかり" userId="9c18a61a0b52592a" providerId="Windows Live" clId="Web-{ACDEAA91-EB89-4BAE-916D-E84B723E3E8C}" dt="2022-09-03T08:52:21.971" v="5"/>
          <ac:spMkLst>
            <pc:docMk/>
            <pc:sldMk cId="2128380218" sldId="256"/>
            <ac:spMk id="12" creationId="{088D065B-39DA-4077-B9CF-E489CE4C0169}"/>
          </ac:spMkLst>
        </pc:spChg>
        <pc:spChg chg="add del">
          <ac:chgData name="西原 ゆかり" userId="9c18a61a0b52592a" providerId="Windows Live" clId="Web-{ACDEAA91-EB89-4BAE-916D-E84B723E3E8C}" dt="2022-09-03T08:55:18.834" v="16"/>
          <ac:spMkLst>
            <pc:docMk/>
            <pc:sldMk cId="2128380218" sldId="256"/>
            <ac:spMk id="13" creationId="{1849CA57-76BD-4CF2-80BA-D7A46A01B7B1}"/>
          </ac:spMkLst>
        </pc:spChg>
        <pc:spChg chg="add del">
          <ac:chgData name="西原 ゆかり" userId="9c18a61a0b52592a" providerId="Windows Live" clId="Web-{ACDEAA91-EB89-4BAE-916D-E84B723E3E8C}" dt="2022-09-03T08:53:01.378" v="7"/>
          <ac:spMkLst>
            <pc:docMk/>
            <pc:sldMk cId="2128380218" sldId="256"/>
            <ac:spMk id="14" creationId="{3629484E-3792-4B3D-89AD-7C8A1ED0E0D4}"/>
          </ac:spMkLst>
        </pc:spChg>
        <pc:spChg chg="add del">
          <ac:chgData name="西原 ゆかり" userId="9c18a61a0b52592a" providerId="Windows Live" clId="Web-{ACDEAA91-EB89-4BAE-916D-E84B723E3E8C}" dt="2022-09-03T08:53:01.378" v="7"/>
          <ac:spMkLst>
            <pc:docMk/>
            <pc:sldMk cId="2128380218" sldId="256"/>
            <ac:spMk id="15" creationId="{FFD48BC7-DC40-47DE-87EE-9F4B6ECB9ABB}"/>
          </ac:spMkLst>
        </pc:spChg>
        <pc:spChg chg="add del">
          <ac:chgData name="西原 ゆかり" userId="9c18a61a0b52592a" providerId="Windows Live" clId="Web-{ACDEAA91-EB89-4BAE-916D-E84B723E3E8C}" dt="2022-09-03T08:53:01.378" v="7"/>
          <ac:spMkLst>
            <pc:docMk/>
            <pc:sldMk cId="2128380218" sldId="256"/>
            <ac:spMk id="16" creationId="{E502BBC7-2C76-46F3-BC24-5985BC13DB88}"/>
          </ac:spMkLst>
        </pc:spChg>
        <pc:spChg chg="add del">
          <ac:chgData name="西原 ゆかり" userId="9c18a61a0b52592a" providerId="Windows Live" clId="Web-{ACDEAA91-EB89-4BAE-916D-E84B723E3E8C}" dt="2022-09-03T08:53:01.378" v="7"/>
          <ac:spMkLst>
            <pc:docMk/>
            <pc:sldMk cId="2128380218" sldId="256"/>
            <ac:spMk id="17" creationId="{C7F28D52-2A5F-4D23-81AE-7CB8B591C7AF}"/>
          </ac:spMkLst>
        </pc:spChg>
        <pc:spChg chg="add del">
          <ac:chgData name="西原 ゆかり" userId="9c18a61a0b52592a" providerId="Windows Live" clId="Web-{ACDEAA91-EB89-4BAE-916D-E84B723E3E8C}" dt="2022-09-03T08:55:18.834" v="16"/>
          <ac:spMkLst>
            <pc:docMk/>
            <pc:sldMk cId="2128380218" sldId="256"/>
            <ac:spMk id="18" creationId="{A3969E80-A77B-49FC-9122-D89AFD5EE118}"/>
          </ac:spMkLst>
        </pc:spChg>
        <pc:spChg chg="add del">
          <ac:chgData name="西原 ゆかり" userId="9c18a61a0b52592a" providerId="Windows Live" clId="Web-{ACDEAA91-EB89-4BAE-916D-E84B723E3E8C}" dt="2022-09-03T08:54:13.067" v="9"/>
          <ac:spMkLst>
            <pc:docMk/>
            <pc:sldMk cId="2128380218" sldId="256"/>
            <ac:spMk id="19" creationId="{C27D7A02-907B-496F-BA7E-AA3780733CA7}"/>
          </ac:spMkLst>
        </pc:spChg>
        <pc:spChg chg="add del">
          <ac:chgData name="西原 ゆかり" userId="9c18a61a0b52592a" providerId="Windows Live" clId="Web-{ACDEAA91-EB89-4BAE-916D-E84B723E3E8C}" dt="2022-09-03T08:54:13.067" v="9"/>
          <ac:spMkLst>
            <pc:docMk/>
            <pc:sldMk cId="2128380218" sldId="256"/>
            <ac:spMk id="20" creationId="{0FBA5268-0AE7-4CAD-9537-D0EB09E76406}"/>
          </ac:spMkLst>
        </pc:spChg>
        <pc:spChg chg="add del">
          <ac:chgData name="西原 ゆかり" userId="9c18a61a0b52592a" providerId="Windows Live" clId="Web-{ACDEAA91-EB89-4BAE-916D-E84B723E3E8C}" dt="2022-09-03T08:54:13.067" v="9"/>
          <ac:spMkLst>
            <pc:docMk/>
            <pc:sldMk cId="2128380218" sldId="256"/>
            <ac:spMk id="21" creationId="{088D065B-39DA-4077-B9CF-E489CE4C0169}"/>
          </ac:spMkLst>
        </pc:spChg>
        <pc:spChg chg="add del">
          <ac:chgData name="西原 ゆかり" userId="9c18a61a0b52592a" providerId="Windows Live" clId="Web-{ACDEAA91-EB89-4BAE-916D-E84B723E3E8C}" dt="2022-09-03T08:55:18.834" v="16"/>
          <ac:spMkLst>
            <pc:docMk/>
            <pc:sldMk cId="2128380218" sldId="256"/>
            <ac:spMk id="22" creationId="{35E9085E-E730-4768-83D4-6CB7E9897153}"/>
          </ac:spMkLst>
        </pc:spChg>
        <pc:spChg chg="add del">
          <ac:chgData name="西原 ゆかり" userId="9c18a61a0b52592a" providerId="Windows Live" clId="Web-{ACDEAA91-EB89-4BAE-916D-E84B723E3E8C}" dt="2022-09-03T08:55:18.834" v="16"/>
          <ac:spMkLst>
            <pc:docMk/>
            <pc:sldMk cId="2128380218" sldId="256"/>
            <ac:spMk id="24" creationId="{973272FE-A474-4CAE-8CA2-BCC8B476C3F4}"/>
          </ac:spMkLst>
        </pc:spChg>
        <pc:spChg chg="add del">
          <ac:chgData name="西原 ゆかり" userId="9c18a61a0b52592a" providerId="Windows Live" clId="Web-{ACDEAA91-EB89-4BAE-916D-E84B723E3E8C}" dt="2022-09-03T08:55:18.834" v="16"/>
          <ac:spMkLst>
            <pc:docMk/>
            <pc:sldMk cId="2128380218" sldId="256"/>
            <ac:spMk id="26" creationId="{E07981EA-05A6-437C-88D7-B377B92B031D}"/>
          </ac:spMkLst>
        </pc:spChg>
        <pc:spChg chg="add del">
          <ac:chgData name="西原 ゆかり" userId="9c18a61a0b52592a" providerId="Windows Live" clId="Web-{ACDEAA91-EB89-4BAE-916D-E84B723E3E8C}" dt="2022-09-03T08:55:18.834" v="16"/>
          <ac:spMkLst>
            <pc:docMk/>
            <pc:sldMk cId="2128380218" sldId="256"/>
            <ac:spMk id="28" creationId="{15E3C750-986E-4769-B1AE-49289FBEE757}"/>
          </ac:spMkLst>
        </pc:spChg>
        <pc:spChg chg="add del">
          <ac:chgData name="西原 ゆかり" userId="9c18a61a0b52592a" providerId="Windows Live" clId="Web-{ACDEAA91-EB89-4BAE-916D-E84B723E3E8C}" dt="2022-09-03T08:55:29.365" v="18"/>
          <ac:spMkLst>
            <pc:docMk/>
            <pc:sldMk cId="2128380218" sldId="256"/>
            <ac:spMk id="34" creationId="{5A292AEA-2528-46C0-B426-95822B6141FB}"/>
          </ac:spMkLst>
        </pc:spChg>
        <pc:spChg chg="add del">
          <ac:chgData name="西原 ゆかり" userId="9c18a61a0b52592a" providerId="Windows Live" clId="Web-{ACDEAA91-EB89-4BAE-916D-E84B723E3E8C}" dt="2022-09-03T08:55:29.365" v="18"/>
          <ac:spMkLst>
            <pc:docMk/>
            <pc:sldMk cId="2128380218" sldId="256"/>
            <ac:spMk id="35" creationId="{D8B7B198-E4DF-43CD-AD8C-199884323745}"/>
          </ac:spMkLst>
        </pc:spChg>
        <pc:spChg chg="add del">
          <ac:chgData name="西原 ゆかり" userId="9c18a61a0b52592a" providerId="Windows Live" clId="Web-{ACDEAA91-EB89-4BAE-916D-E84B723E3E8C}" dt="2022-09-03T08:55:29.365" v="18"/>
          <ac:spMkLst>
            <pc:docMk/>
            <pc:sldMk cId="2128380218" sldId="256"/>
            <ac:spMk id="36" creationId="{2BE67753-EA0E-4819-8D22-0B6600CF7231}"/>
          </ac:spMkLst>
        </pc:spChg>
        <pc:spChg chg="add del">
          <ac:chgData name="西原 ゆかり" userId="9c18a61a0b52592a" providerId="Windows Live" clId="Web-{ACDEAA91-EB89-4BAE-916D-E84B723E3E8C}" dt="2022-09-03T08:55:34.084" v="20"/>
          <ac:spMkLst>
            <pc:docMk/>
            <pc:sldMk cId="2128380218" sldId="256"/>
            <ac:spMk id="48" creationId="{5FB946D7-1CA4-446E-8795-007CACFDEB88}"/>
          </ac:spMkLst>
        </pc:spChg>
        <pc:spChg chg="add del">
          <ac:chgData name="西原 ゆかり" userId="9c18a61a0b52592a" providerId="Windows Live" clId="Web-{ACDEAA91-EB89-4BAE-916D-E84B723E3E8C}" dt="2022-09-03T08:55:34.084" v="20"/>
          <ac:spMkLst>
            <pc:docMk/>
            <pc:sldMk cId="2128380218" sldId="256"/>
            <ac:spMk id="49" creationId="{192416F2-BC84-4D7C-80C6-6296C10C3819}"/>
          </ac:spMkLst>
        </pc:spChg>
        <pc:spChg chg="add del">
          <ac:chgData name="西原 ゆかり" userId="9c18a61a0b52592a" providerId="Windows Live" clId="Web-{ACDEAA91-EB89-4BAE-916D-E84B723E3E8C}" dt="2022-09-03T08:55:51.740" v="22"/>
          <ac:spMkLst>
            <pc:docMk/>
            <pc:sldMk cId="2128380218" sldId="256"/>
            <ac:spMk id="52" creationId="{934F1179-B481-4F9E-BCA3-AFB972070F83}"/>
          </ac:spMkLst>
        </pc:spChg>
        <pc:spChg chg="add del">
          <ac:chgData name="西原 ゆかり" userId="9c18a61a0b52592a" providerId="Windows Live" clId="Web-{ACDEAA91-EB89-4BAE-916D-E84B723E3E8C}" dt="2022-09-03T08:55:51.740" v="22"/>
          <ac:spMkLst>
            <pc:docMk/>
            <pc:sldMk cId="2128380218" sldId="256"/>
            <ac:spMk id="53" creationId="{827DC2C4-B485-428A-BF4A-472D2967F47F}"/>
          </ac:spMkLst>
        </pc:spChg>
        <pc:spChg chg="add del">
          <ac:chgData name="西原 ゆかり" userId="9c18a61a0b52592a" providerId="Windows Live" clId="Web-{ACDEAA91-EB89-4BAE-916D-E84B723E3E8C}" dt="2022-09-03T08:55:51.740" v="22"/>
          <ac:spMkLst>
            <pc:docMk/>
            <pc:sldMk cId="2128380218" sldId="256"/>
            <ac:spMk id="54" creationId="{EE04B5EB-F158-4507-90DD-BD23620C7CC9}"/>
          </ac:spMkLst>
        </pc:spChg>
        <pc:spChg chg="add del">
          <ac:chgData name="西原 ゆかり" userId="9c18a61a0b52592a" providerId="Windows Live" clId="Web-{ACDEAA91-EB89-4BAE-916D-E84B723E3E8C}" dt="2022-09-03T08:55:56.350" v="24"/>
          <ac:spMkLst>
            <pc:docMk/>
            <pc:sldMk cId="2128380218" sldId="256"/>
            <ac:spMk id="56" creationId="{879EECFE-814E-4B68-96A7-86A795BD22F7}"/>
          </ac:spMkLst>
        </pc:spChg>
        <pc:spChg chg="add del">
          <ac:chgData name="西原 ゆかり" userId="9c18a61a0b52592a" providerId="Windows Live" clId="Web-{ACDEAA91-EB89-4BAE-916D-E84B723E3E8C}" dt="2022-09-03T08:55:56.350" v="24"/>
          <ac:spMkLst>
            <pc:docMk/>
            <pc:sldMk cId="2128380218" sldId="256"/>
            <ac:spMk id="57" creationId="{AF180F00-B4B2-4196-BB1C-ECD21B03F0A9}"/>
          </ac:spMkLst>
        </pc:spChg>
        <pc:spChg chg="add del">
          <ac:chgData name="西原 ゆかり" userId="9c18a61a0b52592a" providerId="Windows Live" clId="Web-{ACDEAA91-EB89-4BAE-916D-E84B723E3E8C}" dt="2022-09-03T08:55:56.350" v="24"/>
          <ac:spMkLst>
            <pc:docMk/>
            <pc:sldMk cId="2128380218" sldId="256"/>
            <ac:spMk id="58" creationId="{EE04B5EB-F158-4507-90DD-BD23620C7CC9}"/>
          </ac:spMkLst>
        </pc:spChg>
        <pc:spChg chg="add del">
          <ac:chgData name="西原 ゆかり" userId="9c18a61a0b52592a" providerId="Windows Live" clId="Web-{ACDEAA91-EB89-4BAE-916D-E84B723E3E8C}" dt="2022-09-03T08:56:16.163" v="26"/>
          <ac:spMkLst>
            <pc:docMk/>
            <pc:sldMk cId="2128380218" sldId="256"/>
            <ac:spMk id="61" creationId="{A7895A40-19A4-42D6-9D30-DBC1E8002635}"/>
          </ac:spMkLst>
        </pc:spChg>
        <pc:spChg chg="add del">
          <ac:chgData name="西原 ゆかり" userId="9c18a61a0b52592a" providerId="Windows Live" clId="Web-{ACDEAA91-EB89-4BAE-916D-E84B723E3E8C}" dt="2022-09-03T08:56:16.163" v="26"/>
          <ac:spMkLst>
            <pc:docMk/>
            <pc:sldMk cId="2128380218" sldId="256"/>
            <ac:spMk id="62" creationId="{02F429C4-ABC9-46FC-818A-B5429CDE4A96}"/>
          </ac:spMkLst>
        </pc:spChg>
        <pc:spChg chg="add del">
          <ac:chgData name="西原 ゆかり" userId="9c18a61a0b52592a" providerId="Windows Live" clId="Web-{ACDEAA91-EB89-4BAE-916D-E84B723E3E8C}" dt="2022-09-03T08:56:16.163" v="26"/>
          <ac:spMkLst>
            <pc:docMk/>
            <pc:sldMk cId="2128380218" sldId="256"/>
            <ac:spMk id="63" creationId="{2CEF98E4-3709-4952-8F42-2305CCE34FA3}"/>
          </ac:spMkLst>
        </pc:spChg>
        <pc:spChg chg="add del">
          <ac:chgData name="西原 ゆかり" userId="9c18a61a0b52592a" providerId="Windows Live" clId="Web-{ACDEAA91-EB89-4BAE-916D-E84B723E3E8C}" dt="2022-09-03T08:56:16.163" v="26"/>
          <ac:spMkLst>
            <pc:docMk/>
            <pc:sldMk cId="2128380218" sldId="256"/>
            <ac:spMk id="64" creationId="{F10BCCF5-D685-47FF-B675-647EAEB72C8E}"/>
          </ac:spMkLst>
        </pc:spChg>
        <pc:spChg chg="add del">
          <ac:chgData name="西原 ゆかり" userId="9c18a61a0b52592a" providerId="Windows Live" clId="Web-{ACDEAA91-EB89-4BAE-916D-E84B723E3E8C}" dt="2022-09-03T08:56:16.163" v="26"/>
          <ac:spMkLst>
            <pc:docMk/>
            <pc:sldMk cId="2128380218" sldId="256"/>
            <ac:spMk id="65" creationId="{B0EE8A42-107A-4D4C-8D56-BBAE95C7FC0D}"/>
          </ac:spMkLst>
        </pc:spChg>
        <pc:spChg chg="add del">
          <ac:chgData name="西原 ゆかり" userId="9c18a61a0b52592a" providerId="Windows Live" clId="Web-{ACDEAA91-EB89-4BAE-916D-E84B723E3E8C}" dt="2022-09-03T08:56:19.210" v="28"/>
          <ac:spMkLst>
            <pc:docMk/>
            <pc:sldMk cId="2128380218" sldId="256"/>
            <ac:spMk id="67" creationId="{8F9CBE3F-79A8-4F8F-88D9-DAD03D0D281F}"/>
          </ac:spMkLst>
        </pc:spChg>
        <pc:spChg chg="add del">
          <ac:chgData name="西原 ゆかり" userId="9c18a61a0b52592a" providerId="Windows Live" clId="Web-{ACDEAA91-EB89-4BAE-916D-E84B723E3E8C}" dt="2022-09-03T08:56:19.210" v="28"/>
          <ac:spMkLst>
            <pc:docMk/>
            <pc:sldMk cId="2128380218" sldId="256"/>
            <ac:spMk id="68" creationId="{508BEF50-7B1E-49A4-BC19-5F4F1D755E64}"/>
          </ac:spMkLst>
        </pc:spChg>
        <pc:spChg chg="add del">
          <ac:chgData name="西原 ゆかり" userId="9c18a61a0b52592a" providerId="Windows Live" clId="Web-{ACDEAA91-EB89-4BAE-916D-E84B723E3E8C}" dt="2022-09-03T08:56:19.210" v="28"/>
          <ac:spMkLst>
            <pc:docMk/>
            <pc:sldMk cId="2128380218" sldId="256"/>
            <ac:spMk id="69" creationId="{C5CB530E-515E-412C-9DF1-5F8FFBD6F383}"/>
          </ac:spMkLst>
        </pc:spChg>
        <pc:spChg chg="add del">
          <ac:chgData name="西原 ゆかり" userId="9c18a61a0b52592a" providerId="Windows Live" clId="Web-{ACDEAA91-EB89-4BAE-916D-E84B723E3E8C}" dt="2022-09-03T08:56:19.210" v="28"/>
          <ac:spMkLst>
            <pc:docMk/>
            <pc:sldMk cId="2128380218" sldId="256"/>
            <ac:spMk id="70" creationId="{AEA7509D-F04F-40CB-A0B3-EEF16499CC9F}"/>
          </ac:spMkLst>
        </pc:spChg>
        <pc:spChg chg="add del">
          <ac:chgData name="西原 ゆかり" userId="9c18a61a0b52592a" providerId="Windows Live" clId="Web-{ACDEAA91-EB89-4BAE-916D-E84B723E3E8C}" dt="2022-09-03T08:56:19.210" v="28"/>
          <ac:spMkLst>
            <pc:docMk/>
            <pc:sldMk cId="2128380218" sldId="256"/>
            <ac:spMk id="71" creationId="{C39ADB8F-D187-49D7-BDCF-C1B6DC727068}"/>
          </ac:spMkLst>
        </pc:spChg>
        <pc:spChg chg="add del">
          <ac:chgData name="西原 ゆかり" userId="9c18a61a0b52592a" providerId="Windows Live" clId="Web-{ACDEAA91-EB89-4BAE-916D-E84B723E3E8C}" dt="2022-09-03T08:56:19.210" v="28"/>
          <ac:spMkLst>
            <pc:docMk/>
            <pc:sldMk cId="2128380218" sldId="256"/>
            <ac:spMk id="72" creationId="{712D4376-A578-4FF1-94FC-245E7A6A489F}"/>
          </ac:spMkLst>
        </pc:spChg>
        <pc:spChg chg="add del">
          <ac:chgData name="西原 ゆかり" userId="9c18a61a0b52592a" providerId="Windows Live" clId="Web-{ACDEAA91-EB89-4BAE-916D-E84B723E3E8C}" dt="2022-09-03T08:56:19.210" v="28"/>
          <ac:spMkLst>
            <pc:docMk/>
            <pc:sldMk cId="2128380218" sldId="256"/>
            <ac:spMk id="73" creationId="{3FBAD350-5664-4811-A208-657FB882D350}"/>
          </ac:spMkLst>
        </pc:spChg>
        <pc:spChg chg="add del">
          <ac:chgData name="西原 ゆかり" userId="9c18a61a0b52592a" providerId="Windows Live" clId="Web-{ACDEAA91-EB89-4BAE-916D-E84B723E3E8C}" dt="2022-09-03T08:56:34.788" v="30"/>
          <ac:spMkLst>
            <pc:docMk/>
            <pc:sldMk cId="2128380218" sldId="256"/>
            <ac:spMk id="76" creationId="{59EF30C2-29AC-4A0D-BC0A-A679CF113EDD}"/>
          </ac:spMkLst>
        </pc:spChg>
        <pc:spChg chg="add del">
          <ac:chgData name="西原 ゆかり" userId="9c18a61a0b52592a" providerId="Windows Live" clId="Web-{ACDEAA91-EB89-4BAE-916D-E84B723E3E8C}" dt="2022-09-03T08:56:34.788" v="30"/>
          <ac:spMkLst>
            <pc:docMk/>
            <pc:sldMk cId="2128380218" sldId="256"/>
            <ac:spMk id="77" creationId="{9C682A1A-5B2D-4111-BBD6-620165633E5B}"/>
          </ac:spMkLst>
        </pc:spChg>
        <pc:spChg chg="add del">
          <ac:chgData name="西原 ゆかり" userId="9c18a61a0b52592a" providerId="Windows Live" clId="Web-{ACDEAA91-EB89-4BAE-916D-E84B723E3E8C}" dt="2022-09-03T08:56:34.788" v="30"/>
          <ac:spMkLst>
            <pc:docMk/>
            <pc:sldMk cId="2128380218" sldId="256"/>
            <ac:spMk id="79" creationId="{A04F1504-431A-4D86-9091-AE7E4B33376B}"/>
          </ac:spMkLst>
        </pc:spChg>
        <pc:spChg chg="add del">
          <ac:chgData name="西原 ゆかり" userId="9c18a61a0b52592a" providerId="Windows Live" clId="Web-{ACDEAA91-EB89-4BAE-916D-E84B723E3E8C}" dt="2022-09-03T08:56:34.788" v="30"/>
          <ac:spMkLst>
            <pc:docMk/>
            <pc:sldMk cId="2128380218" sldId="256"/>
            <ac:spMk id="80" creationId="{EA804283-B929-4503-802F-4585376E2B42}"/>
          </ac:spMkLst>
        </pc:spChg>
        <pc:spChg chg="add del">
          <ac:chgData name="西原 ゆかり" userId="9c18a61a0b52592a" providerId="Windows Live" clId="Web-{ACDEAA91-EB89-4BAE-916D-E84B723E3E8C}" dt="2022-09-03T08:56:34.788" v="30"/>
          <ac:spMkLst>
            <pc:docMk/>
            <pc:sldMk cId="2128380218" sldId="256"/>
            <ac:spMk id="81" creationId="{AD3811F5-514E-49A4-B382-673ED228A4CC}"/>
          </ac:spMkLst>
        </pc:spChg>
        <pc:spChg chg="add del">
          <ac:chgData name="西原 ゆかり" userId="9c18a61a0b52592a" providerId="Windows Live" clId="Web-{ACDEAA91-EB89-4BAE-916D-E84B723E3E8C}" dt="2022-09-03T08:56:34.788" v="30"/>
          <ac:spMkLst>
            <pc:docMk/>
            <pc:sldMk cId="2128380218" sldId="256"/>
            <ac:spMk id="82" creationId="{067AD921-1CEE-4C1B-9AA3-C66D908DDD14}"/>
          </ac:spMkLst>
        </pc:spChg>
        <pc:spChg chg="add del">
          <ac:chgData name="西原 ゆかり" userId="9c18a61a0b52592a" providerId="Windows Live" clId="Web-{ACDEAA91-EB89-4BAE-916D-E84B723E3E8C}" dt="2022-09-03T08:56:34.788" v="30"/>
          <ac:spMkLst>
            <pc:docMk/>
            <pc:sldMk cId="2128380218" sldId="256"/>
            <ac:spMk id="83" creationId="{C36A08F5-3B56-47C5-A371-9187BE56E1E5}"/>
          </ac:spMkLst>
        </pc:spChg>
        <pc:spChg chg="add del">
          <ac:chgData name="西原 ゆかり" userId="9c18a61a0b52592a" providerId="Windows Live" clId="Web-{ACDEAA91-EB89-4BAE-916D-E84B723E3E8C}" dt="2022-09-03T08:56:42.507" v="32"/>
          <ac:spMkLst>
            <pc:docMk/>
            <pc:sldMk cId="2128380218" sldId="256"/>
            <ac:spMk id="85" creationId="{8F9CBE3F-79A8-4F8F-88D9-DAD03D0D281F}"/>
          </ac:spMkLst>
        </pc:spChg>
        <pc:spChg chg="add del">
          <ac:chgData name="西原 ゆかり" userId="9c18a61a0b52592a" providerId="Windows Live" clId="Web-{ACDEAA91-EB89-4BAE-916D-E84B723E3E8C}" dt="2022-09-03T08:56:42.507" v="32"/>
          <ac:spMkLst>
            <pc:docMk/>
            <pc:sldMk cId="2128380218" sldId="256"/>
            <ac:spMk id="86" creationId="{508BEF50-7B1E-49A4-BC19-5F4F1D755E64}"/>
          </ac:spMkLst>
        </pc:spChg>
        <pc:spChg chg="add del">
          <ac:chgData name="西原 ゆかり" userId="9c18a61a0b52592a" providerId="Windows Live" clId="Web-{ACDEAA91-EB89-4BAE-916D-E84B723E3E8C}" dt="2022-09-03T08:56:42.507" v="32"/>
          <ac:spMkLst>
            <pc:docMk/>
            <pc:sldMk cId="2128380218" sldId="256"/>
            <ac:spMk id="87" creationId="{C5CB530E-515E-412C-9DF1-5F8FFBD6F383}"/>
          </ac:spMkLst>
        </pc:spChg>
        <pc:spChg chg="add del">
          <ac:chgData name="西原 ゆかり" userId="9c18a61a0b52592a" providerId="Windows Live" clId="Web-{ACDEAA91-EB89-4BAE-916D-E84B723E3E8C}" dt="2022-09-03T08:56:42.507" v="32"/>
          <ac:spMkLst>
            <pc:docMk/>
            <pc:sldMk cId="2128380218" sldId="256"/>
            <ac:spMk id="88" creationId="{AEA7509D-F04F-40CB-A0B3-EEF16499CC9F}"/>
          </ac:spMkLst>
        </pc:spChg>
        <pc:spChg chg="add del">
          <ac:chgData name="西原 ゆかり" userId="9c18a61a0b52592a" providerId="Windows Live" clId="Web-{ACDEAA91-EB89-4BAE-916D-E84B723E3E8C}" dt="2022-09-03T08:56:42.507" v="32"/>
          <ac:spMkLst>
            <pc:docMk/>
            <pc:sldMk cId="2128380218" sldId="256"/>
            <ac:spMk id="89" creationId="{C39ADB8F-D187-49D7-BDCF-C1B6DC727068}"/>
          </ac:spMkLst>
        </pc:spChg>
        <pc:spChg chg="add del">
          <ac:chgData name="西原 ゆかり" userId="9c18a61a0b52592a" providerId="Windows Live" clId="Web-{ACDEAA91-EB89-4BAE-916D-E84B723E3E8C}" dt="2022-09-03T08:56:42.507" v="32"/>
          <ac:spMkLst>
            <pc:docMk/>
            <pc:sldMk cId="2128380218" sldId="256"/>
            <ac:spMk id="90" creationId="{712D4376-A578-4FF1-94FC-245E7A6A489F}"/>
          </ac:spMkLst>
        </pc:spChg>
        <pc:spChg chg="add del">
          <ac:chgData name="西原 ゆかり" userId="9c18a61a0b52592a" providerId="Windows Live" clId="Web-{ACDEAA91-EB89-4BAE-916D-E84B723E3E8C}" dt="2022-09-03T08:56:42.507" v="32"/>
          <ac:spMkLst>
            <pc:docMk/>
            <pc:sldMk cId="2128380218" sldId="256"/>
            <ac:spMk id="91" creationId="{3FBAD350-5664-4811-A208-657FB882D350}"/>
          </ac:spMkLst>
        </pc:spChg>
        <pc:spChg chg="add del">
          <ac:chgData name="西原 ゆかり" userId="9c18a61a0b52592a" providerId="Windows Live" clId="Web-{ACDEAA91-EB89-4BAE-916D-E84B723E3E8C}" dt="2022-09-03T08:58:39.243" v="40"/>
          <ac:spMkLst>
            <pc:docMk/>
            <pc:sldMk cId="2128380218" sldId="256"/>
            <ac:spMk id="94" creationId="{0E42565C-E3CC-4EF0-8093-88FCC788A3C2}"/>
          </ac:spMkLst>
        </pc:spChg>
        <pc:spChg chg="add del">
          <ac:chgData name="西原 ゆかり" userId="9c18a61a0b52592a" providerId="Windows Live" clId="Web-{ACDEAA91-EB89-4BAE-916D-E84B723E3E8C}" dt="2022-09-03T08:58:39.243" v="40"/>
          <ac:spMkLst>
            <pc:docMk/>
            <pc:sldMk cId="2128380218" sldId="256"/>
            <ac:spMk id="95" creationId="{02F429C4-ABC9-46FC-818A-B5429CDE4A96}"/>
          </ac:spMkLst>
        </pc:spChg>
        <pc:spChg chg="add del">
          <ac:chgData name="西原 ゆかり" userId="9c18a61a0b52592a" providerId="Windows Live" clId="Web-{ACDEAA91-EB89-4BAE-916D-E84B723E3E8C}" dt="2022-09-03T08:58:39.243" v="40"/>
          <ac:spMkLst>
            <pc:docMk/>
            <pc:sldMk cId="2128380218" sldId="256"/>
            <ac:spMk id="96" creationId="{2CEF98E4-3709-4952-8F42-2305CCE34FA3}"/>
          </ac:spMkLst>
        </pc:spChg>
        <pc:spChg chg="add del">
          <ac:chgData name="西原 ゆかり" userId="9c18a61a0b52592a" providerId="Windows Live" clId="Web-{ACDEAA91-EB89-4BAE-916D-E84B723E3E8C}" dt="2022-09-03T08:58:39.243" v="40"/>
          <ac:spMkLst>
            <pc:docMk/>
            <pc:sldMk cId="2128380218" sldId="256"/>
            <ac:spMk id="97" creationId="{F10BCCF5-D685-47FF-B675-647EAEB72C8E}"/>
          </ac:spMkLst>
        </pc:spChg>
        <pc:spChg chg="add del">
          <ac:chgData name="西原 ゆかり" userId="9c18a61a0b52592a" providerId="Windows Live" clId="Web-{ACDEAA91-EB89-4BAE-916D-E84B723E3E8C}" dt="2022-09-03T08:58:39.243" v="40"/>
          <ac:spMkLst>
            <pc:docMk/>
            <pc:sldMk cId="2128380218" sldId="256"/>
            <ac:spMk id="98" creationId="{B0EE8A42-107A-4D4C-8D56-BBAE95C7FC0D}"/>
          </ac:spMkLst>
        </pc:spChg>
        <pc:spChg chg="add del">
          <ac:chgData name="西原 ゆかり" userId="9c18a61a0b52592a" providerId="Windows Live" clId="Web-{ACDEAA91-EB89-4BAE-916D-E84B723E3E8C}" dt="2022-09-03T08:57:50.164" v="35"/>
          <ac:spMkLst>
            <pc:docMk/>
            <pc:sldMk cId="2128380218" sldId="256"/>
            <ac:spMk id="103" creationId="{934F1179-B481-4F9E-BCA3-AFB972070F83}"/>
          </ac:spMkLst>
        </pc:spChg>
        <pc:spChg chg="add del">
          <ac:chgData name="西原 ゆかり" userId="9c18a61a0b52592a" providerId="Windows Live" clId="Web-{ACDEAA91-EB89-4BAE-916D-E84B723E3E8C}" dt="2022-09-03T08:57:50.164" v="35"/>
          <ac:spMkLst>
            <pc:docMk/>
            <pc:sldMk cId="2128380218" sldId="256"/>
            <ac:spMk id="105" creationId="{827DC2C4-B485-428A-BF4A-472D2967F47F}"/>
          </ac:spMkLst>
        </pc:spChg>
        <pc:spChg chg="add del">
          <ac:chgData name="西原 ゆかり" userId="9c18a61a0b52592a" providerId="Windows Live" clId="Web-{ACDEAA91-EB89-4BAE-916D-E84B723E3E8C}" dt="2022-09-03T08:57:50.164" v="35"/>
          <ac:spMkLst>
            <pc:docMk/>
            <pc:sldMk cId="2128380218" sldId="256"/>
            <ac:spMk id="107" creationId="{EE04B5EB-F158-4507-90DD-BD23620C7CC9}"/>
          </ac:spMkLst>
        </pc:spChg>
        <pc:spChg chg="add del">
          <ac:chgData name="西原 ゆかり" userId="9c18a61a0b52592a" providerId="Windows Live" clId="Web-{ACDEAA91-EB89-4BAE-916D-E84B723E3E8C}" dt="2022-09-03T08:58:31.056" v="37"/>
          <ac:spMkLst>
            <pc:docMk/>
            <pc:sldMk cId="2128380218" sldId="256"/>
            <ac:spMk id="109" creationId="{0006CBFD-ADA0-43D1-9332-9C34CA1C76ED}"/>
          </ac:spMkLst>
        </pc:spChg>
        <pc:spChg chg="add del">
          <ac:chgData name="西原 ゆかり" userId="9c18a61a0b52592a" providerId="Windows Live" clId="Web-{ACDEAA91-EB89-4BAE-916D-E84B723E3E8C}" dt="2022-09-03T08:58:31.056" v="37"/>
          <ac:spMkLst>
            <pc:docMk/>
            <pc:sldMk cId="2128380218" sldId="256"/>
            <ac:spMk id="110" creationId="{C66F2F30-5DC0-44A0-BFA6-E12F46ED16DA}"/>
          </ac:spMkLst>
        </pc:spChg>
        <pc:spChg chg="add del">
          <ac:chgData name="西原 ゆかり" userId="9c18a61a0b52592a" providerId="Windows Live" clId="Web-{ACDEAA91-EB89-4BAE-916D-E84B723E3E8C}" dt="2022-09-03T08:58:31.056" v="37"/>
          <ac:spMkLst>
            <pc:docMk/>
            <pc:sldMk cId="2128380218" sldId="256"/>
            <ac:spMk id="111" creationId="{2B931666-F28F-45F3-A074-66D2272D580B}"/>
          </ac:spMkLst>
        </pc:spChg>
        <pc:spChg chg="add del">
          <ac:chgData name="西原 ゆかり" userId="9c18a61a0b52592a" providerId="Windows Live" clId="Web-{ACDEAA91-EB89-4BAE-916D-E84B723E3E8C}" dt="2022-09-03T08:58:31.056" v="37"/>
          <ac:spMkLst>
            <pc:docMk/>
            <pc:sldMk cId="2128380218" sldId="256"/>
            <ac:spMk id="112" creationId="{85872F57-7F42-4F97-8391-DDC8D0054C03}"/>
          </ac:spMkLst>
        </pc:spChg>
        <pc:spChg chg="add del">
          <ac:chgData name="西原 ゆかり" userId="9c18a61a0b52592a" providerId="Windows Live" clId="Web-{ACDEAA91-EB89-4BAE-916D-E84B723E3E8C}" dt="2022-09-03T08:58:31.056" v="37"/>
          <ac:spMkLst>
            <pc:docMk/>
            <pc:sldMk cId="2128380218" sldId="256"/>
            <ac:spMk id="113" creationId="{04DC2037-48A0-4F22-B9D4-8EAEBC780AB4}"/>
          </ac:spMkLst>
        </pc:spChg>
        <pc:spChg chg="add del">
          <ac:chgData name="西原 ゆかり" userId="9c18a61a0b52592a" providerId="Windows Live" clId="Web-{ACDEAA91-EB89-4BAE-916D-E84B723E3E8C}" dt="2022-09-03T08:58:39.228" v="39"/>
          <ac:spMkLst>
            <pc:docMk/>
            <pc:sldMk cId="2128380218" sldId="256"/>
            <ac:spMk id="115" creationId="{4E1BEB12-92AF-4445-98AD-4C7756E7C93B}"/>
          </ac:spMkLst>
        </pc:spChg>
        <pc:spChg chg="add del">
          <ac:chgData name="西原 ゆかり" userId="9c18a61a0b52592a" providerId="Windows Live" clId="Web-{ACDEAA91-EB89-4BAE-916D-E84B723E3E8C}" dt="2022-09-03T08:58:39.228" v="39"/>
          <ac:spMkLst>
            <pc:docMk/>
            <pc:sldMk cId="2128380218" sldId="256"/>
            <ac:spMk id="116" creationId="{D0522C2C-7B5C-48A7-A969-03941E5D2E76}"/>
          </ac:spMkLst>
        </pc:spChg>
        <pc:spChg chg="add del">
          <ac:chgData name="西原 ゆかり" userId="9c18a61a0b52592a" providerId="Windows Live" clId="Web-{ACDEAA91-EB89-4BAE-916D-E84B723E3E8C}" dt="2022-09-03T08:58:39.228" v="39"/>
          <ac:spMkLst>
            <pc:docMk/>
            <pc:sldMk cId="2128380218" sldId="256"/>
            <ac:spMk id="117" creationId="{9C682A1A-5B2D-4111-BBD6-620165633E5B}"/>
          </ac:spMkLst>
        </pc:spChg>
        <pc:spChg chg="add del">
          <ac:chgData name="西原 ゆかり" userId="9c18a61a0b52592a" providerId="Windows Live" clId="Web-{ACDEAA91-EB89-4BAE-916D-E84B723E3E8C}" dt="2022-09-03T08:58:39.228" v="39"/>
          <ac:spMkLst>
            <pc:docMk/>
            <pc:sldMk cId="2128380218" sldId="256"/>
            <ac:spMk id="118" creationId="{D6EE29F2-D77F-4BD0-A20B-334D316A1C9D}"/>
          </ac:spMkLst>
        </pc:spChg>
        <pc:spChg chg="add del">
          <ac:chgData name="西原 ゆかり" userId="9c18a61a0b52592a" providerId="Windows Live" clId="Web-{ACDEAA91-EB89-4BAE-916D-E84B723E3E8C}" dt="2022-09-03T08:58:39.228" v="39"/>
          <ac:spMkLst>
            <pc:docMk/>
            <pc:sldMk cId="2128380218" sldId="256"/>
            <ac:spMk id="119" creationId="{22D09ED2-868F-42C6-866E-F92E0CEF314F}"/>
          </ac:spMkLst>
        </pc:spChg>
        <pc:spChg chg="add del">
          <ac:chgData name="西原 ゆかり" userId="9c18a61a0b52592a" providerId="Windows Live" clId="Web-{ACDEAA91-EB89-4BAE-916D-E84B723E3E8C}" dt="2022-09-03T09:01:09.793" v="71"/>
          <ac:spMkLst>
            <pc:docMk/>
            <pc:sldMk cId="2128380218" sldId="256"/>
            <ac:spMk id="121" creationId="{59EF30C2-29AC-4A0D-BC0A-A679CF113EDD}"/>
          </ac:spMkLst>
        </pc:spChg>
        <pc:spChg chg="add del">
          <ac:chgData name="西原 ゆかり" userId="9c18a61a0b52592a" providerId="Windows Live" clId="Web-{ACDEAA91-EB89-4BAE-916D-E84B723E3E8C}" dt="2022-09-03T09:01:09.793" v="71"/>
          <ac:spMkLst>
            <pc:docMk/>
            <pc:sldMk cId="2128380218" sldId="256"/>
            <ac:spMk id="122" creationId="{9C682A1A-5B2D-4111-BBD6-620165633E5B}"/>
          </ac:spMkLst>
        </pc:spChg>
        <pc:spChg chg="add del">
          <ac:chgData name="西原 ゆかり" userId="9c18a61a0b52592a" providerId="Windows Live" clId="Web-{ACDEAA91-EB89-4BAE-916D-E84B723E3E8C}" dt="2022-09-03T09:01:09.793" v="71"/>
          <ac:spMkLst>
            <pc:docMk/>
            <pc:sldMk cId="2128380218" sldId="256"/>
            <ac:spMk id="124" creationId="{A04F1504-431A-4D86-9091-AE7E4B33376B}"/>
          </ac:spMkLst>
        </pc:spChg>
        <pc:spChg chg="add del">
          <ac:chgData name="西原 ゆかり" userId="9c18a61a0b52592a" providerId="Windows Live" clId="Web-{ACDEAA91-EB89-4BAE-916D-E84B723E3E8C}" dt="2022-09-03T09:01:09.793" v="71"/>
          <ac:spMkLst>
            <pc:docMk/>
            <pc:sldMk cId="2128380218" sldId="256"/>
            <ac:spMk id="125" creationId="{EA804283-B929-4503-802F-4585376E2B42}"/>
          </ac:spMkLst>
        </pc:spChg>
        <pc:spChg chg="add del">
          <ac:chgData name="西原 ゆかり" userId="9c18a61a0b52592a" providerId="Windows Live" clId="Web-{ACDEAA91-EB89-4BAE-916D-E84B723E3E8C}" dt="2022-09-03T09:01:09.793" v="71"/>
          <ac:spMkLst>
            <pc:docMk/>
            <pc:sldMk cId="2128380218" sldId="256"/>
            <ac:spMk id="126" creationId="{AD3811F5-514E-49A4-B382-673ED228A4CC}"/>
          </ac:spMkLst>
        </pc:spChg>
        <pc:spChg chg="add del">
          <ac:chgData name="西原 ゆかり" userId="9c18a61a0b52592a" providerId="Windows Live" clId="Web-{ACDEAA91-EB89-4BAE-916D-E84B723E3E8C}" dt="2022-09-03T09:01:09.793" v="71"/>
          <ac:spMkLst>
            <pc:docMk/>
            <pc:sldMk cId="2128380218" sldId="256"/>
            <ac:spMk id="127" creationId="{067AD921-1CEE-4C1B-9AA3-C66D908DDD14}"/>
          </ac:spMkLst>
        </pc:spChg>
        <pc:spChg chg="add del">
          <ac:chgData name="西原 ゆかり" userId="9c18a61a0b52592a" providerId="Windows Live" clId="Web-{ACDEAA91-EB89-4BAE-916D-E84B723E3E8C}" dt="2022-09-03T09:01:09.793" v="71"/>
          <ac:spMkLst>
            <pc:docMk/>
            <pc:sldMk cId="2128380218" sldId="256"/>
            <ac:spMk id="128" creationId="{C36A08F5-3B56-47C5-A371-9187BE56E1E5}"/>
          </ac:spMkLst>
        </pc:spChg>
        <pc:spChg chg="add del">
          <ac:chgData name="西原 ゆかり" userId="9c18a61a0b52592a" providerId="Windows Live" clId="Web-{ACDEAA91-EB89-4BAE-916D-E84B723E3E8C}" dt="2022-09-03T08:59:50.026" v="64"/>
          <ac:spMkLst>
            <pc:docMk/>
            <pc:sldMk cId="2128380218" sldId="256"/>
            <ac:spMk id="133" creationId="{934F1179-B481-4F9E-BCA3-AFB972070F83}"/>
          </ac:spMkLst>
        </pc:spChg>
        <pc:spChg chg="add del">
          <ac:chgData name="西原 ゆかり" userId="9c18a61a0b52592a" providerId="Windows Live" clId="Web-{ACDEAA91-EB89-4BAE-916D-E84B723E3E8C}" dt="2022-09-03T08:59:50.026" v="64"/>
          <ac:spMkLst>
            <pc:docMk/>
            <pc:sldMk cId="2128380218" sldId="256"/>
            <ac:spMk id="135" creationId="{827DC2C4-B485-428A-BF4A-472D2967F47F}"/>
          </ac:spMkLst>
        </pc:spChg>
        <pc:spChg chg="add del">
          <ac:chgData name="西原 ゆかり" userId="9c18a61a0b52592a" providerId="Windows Live" clId="Web-{ACDEAA91-EB89-4BAE-916D-E84B723E3E8C}" dt="2022-09-03T08:59:50.026" v="64"/>
          <ac:spMkLst>
            <pc:docMk/>
            <pc:sldMk cId="2128380218" sldId="256"/>
            <ac:spMk id="137" creationId="{EE04B5EB-F158-4507-90DD-BD23620C7CC9}"/>
          </ac:spMkLst>
        </pc:spChg>
        <pc:spChg chg="add del">
          <ac:chgData name="西原 ゆかり" userId="9c18a61a0b52592a" providerId="Windows Live" clId="Web-{ACDEAA91-EB89-4BAE-916D-E84B723E3E8C}" dt="2022-09-03T09:00:20.761" v="68"/>
          <ac:spMkLst>
            <pc:docMk/>
            <pc:sldMk cId="2128380218" sldId="256"/>
            <ac:spMk id="139" creationId="{0006CBFD-ADA0-43D1-9332-9C34CA1C76ED}"/>
          </ac:spMkLst>
        </pc:spChg>
        <pc:spChg chg="add del">
          <ac:chgData name="西原 ゆかり" userId="9c18a61a0b52592a" providerId="Windows Live" clId="Web-{ACDEAA91-EB89-4BAE-916D-E84B723E3E8C}" dt="2022-09-03T09:00:20.761" v="68"/>
          <ac:spMkLst>
            <pc:docMk/>
            <pc:sldMk cId="2128380218" sldId="256"/>
            <ac:spMk id="140" creationId="{C66F2F30-5DC0-44A0-BFA6-E12F46ED16DA}"/>
          </ac:spMkLst>
        </pc:spChg>
        <pc:spChg chg="add del">
          <ac:chgData name="西原 ゆかり" userId="9c18a61a0b52592a" providerId="Windows Live" clId="Web-{ACDEAA91-EB89-4BAE-916D-E84B723E3E8C}" dt="2022-09-03T09:00:20.761" v="68"/>
          <ac:spMkLst>
            <pc:docMk/>
            <pc:sldMk cId="2128380218" sldId="256"/>
            <ac:spMk id="141" creationId="{2B931666-F28F-45F3-A074-66D2272D580B}"/>
          </ac:spMkLst>
        </pc:spChg>
        <pc:spChg chg="add del">
          <ac:chgData name="西原 ゆかり" userId="9c18a61a0b52592a" providerId="Windows Live" clId="Web-{ACDEAA91-EB89-4BAE-916D-E84B723E3E8C}" dt="2022-09-03T09:00:20.761" v="68"/>
          <ac:spMkLst>
            <pc:docMk/>
            <pc:sldMk cId="2128380218" sldId="256"/>
            <ac:spMk id="142" creationId="{85872F57-7F42-4F97-8391-DDC8D0054C03}"/>
          </ac:spMkLst>
        </pc:spChg>
        <pc:spChg chg="add del">
          <ac:chgData name="西原 ゆかり" userId="9c18a61a0b52592a" providerId="Windows Live" clId="Web-{ACDEAA91-EB89-4BAE-916D-E84B723E3E8C}" dt="2022-09-03T09:00:20.761" v="68"/>
          <ac:spMkLst>
            <pc:docMk/>
            <pc:sldMk cId="2128380218" sldId="256"/>
            <ac:spMk id="143" creationId="{04DC2037-48A0-4F22-B9D4-8EAEBC780AB4}"/>
          </ac:spMkLst>
        </pc:spChg>
        <pc:spChg chg="add del">
          <ac:chgData name="西原 ゆかり" userId="9c18a61a0b52592a" providerId="Windows Live" clId="Web-{ACDEAA91-EB89-4BAE-916D-E84B723E3E8C}" dt="2022-09-03T09:01:09.793" v="70"/>
          <ac:spMkLst>
            <pc:docMk/>
            <pc:sldMk cId="2128380218" sldId="256"/>
            <ac:spMk id="145" creationId="{879EECFE-814E-4B68-96A7-86A795BD22F7}"/>
          </ac:spMkLst>
        </pc:spChg>
        <pc:spChg chg="add del">
          <ac:chgData name="西原 ゆかり" userId="9c18a61a0b52592a" providerId="Windows Live" clId="Web-{ACDEAA91-EB89-4BAE-916D-E84B723E3E8C}" dt="2022-09-03T09:01:09.793" v="70"/>
          <ac:spMkLst>
            <pc:docMk/>
            <pc:sldMk cId="2128380218" sldId="256"/>
            <ac:spMk id="146" creationId="{06F847C8-7801-44D8-8CCA-CDBA7AD91A00}"/>
          </ac:spMkLst>
        </pc:spChg>
        <pc:spChg chg="add del">
          <ac:chgData name="西原 ゆかり" userId="9c18a61a0b52592a" providerId="Windows Live" clId="Web-{ACDEAA91-EB89-4BAE-916D-E84B723E3E8C}" dt="2022-09-03T09:01:09.793" v="70"/>
          <ac:spMkLst>
            <pc:docMk/>
            <pc:sldMk cId="2128380218" sldId="256"/>
            <ac:spMk id="147" creationId="{AF180F00-B4B2-4196-BB1C-ECD21B03F0A9}"/>
          </ac:spMkLst>
        </pc:spChg>
        <pc:spChg chg="add del">
          <ac:chgData name="西原 ゆかり" userId="9c18a61a0b52592a" providerId="Windows Live" clId="Web-{ACDEAA91-EB89-4BAE-916D-E84B723E3E8C}" dt="2022-09-03T09:01:09.793" v="70"/>
          <ac:spMkLst>
            <pc:docMk/>
            <pc:sldMk cId="2128380218" sldId="256"/>
            <ac:spMk id="148" creationId="{6E600F8C-C8F3-420C-9D3B-E1FBE7BAE481}"/>
          </ac:spMkLst>
        </pc:spChg>
        <pc:spChg chg="add del">
          <ac:chgData name="西原 ゆかり" userId="9c18a61a0b52592a" providerId="Windows Live" clId="Web-{ACDEAA91-EB89-4BAE-916D-E84B723E3E8C}" dt="2022-09-03T09:01:53.559" v="78"/>
          <ac:spMkLst>
            <pc:docMk/>
            <pc:sldMk cId="2128380218" sldId="256"/>
            <ac:spMk id="151" creationId="{934F1179-B481-4F9E-BCA3-AFB972070F83}"/>
          </ac:spMkLst>
        </pc:spChg>
        <pc:spChg chg="add del">
          <ac:chgData name="西原 ゆかり" userId="9c18a61a0b52592a" providerId="Windows Live" clId="Web-{ACDEAA91-EB89-4BAE-916D-E84B723E3E8C}" dt="2022-09-03T09:01:53.559" v="78"/>
          <ac:spMkLst>
            <pc:docMk/>
            <pc:sldMk cId="2128380218" sldId="256"/>
            <ac:spMk id="152" creationId="{827DC2C4-B485-428A-BF4A-472D2967F47F}"/>
          </ac:spMkLst>
        </pc:spChg>
        <pc:spChg chg="add del">
          <ac:chgData name="西原 ゆかり" userId="9c18a61a0b52592a" providerId="Windows Live" clId="Web-{ACDEAA91-EB89-4BAE-916D-E84B723E3E8C}" dt="2022-09-03T09:01:53.559" v="78"/>
          <ac:spMkLst>
            <pc:docMk/>
            <pc:sldMk cId="2128380218" sldId="256"/>
            <ac:spMk id="153" creationId="{EE04B5EB-F158-4507-90DD-BD23620C7CC9}"/>
          </ac:spMkLst>
        </pc:spChg>
        <pc:spChg chg="add del">
          <ac:chgData name="西原 ゆかり" userId="9c18a61a0b52592a" providerId="Windows Live" clId="Web-{ACDEAA91-EB89-4BAE-916D-E84B723E3E8C}" dt="2022-09-03T09:02:21.341" v="79"/>
          <ac:spMkLst>
            <pc:docMk/>
            <pc:sldMk cId="2128380218" sldId="256"/>
            <ac:spMk id="158" creationId="{59EF30C2-29AC-4A0D-BC0A-A679CF113EDD}"/>
          </ac:spMkLst>
        </pc:spChg>
        <pc:spChg chg="add del">
          <ac:chgData name="西原 ゆかり" userId="9c18a61a0b52592a" providerId="Windows Live" clId="Web-{ACDEAA91-EB89-4BAE-916D-E84B723E3E8C}" dt="2022-09-03T09:02:21.341" v="79"/>
          <ac:spMkLst>
            <pc:docMk/>
            <pc:sldMk cId="2128380218" sldId="256"/>
            <ac:spMk id="160" creationId="{9C682A1A-5B2D-4111-BBD6-620165633E5B}"/>
          </ac:spMkLst>
        </pc:spChg>
        <pc:spChg chg="add del">
          <ac:chgData name="西原 ゆかり" userId="9c18a61a0b52592a" providerId="Windows Live" clId="Web-{ACDEAA91-EB89-4BAE-916D-E84B723E3E8C}" dt="2022-09-03T09:02:21.341" v="79"/>
          <ac:spMkLst>
            <pc:docMk/>
            <pc:sldMk cId="2128380218" sldId="256"/>
            <ac:spMk id="164" creationId="{A04F1504-431A-4D86-9091-AE7E4B33376B}"/>
          </ac:spMkLst>
        </pc:spChg>
        <pc:spChg chg="add del">
          <ac:chgData name="西原 ゆかり" userId="9c18a61a0b52592a" providerId="Windows Live" clId="Web-{ACDEAA91-EB89-4BAE-916D-E84B723E3E8C}" dt="2022-09-03T09:02:21.341" v="79"/>
          <ac:spMkLst>
            <pc:docMk/>
            <pc:sldMk cId="2128380218" sldId="256"/>
            <ac:spMk id="166" creationId="{EA804283-B929-4503-802F-4585376E2B42}"/>
          </ac:spMkLst>
        </pc:spChg>
        <pc:spChg chg="add del">
          <ac:chgData name="西原 ゆかり" userId="9c18a61a0b52592a" providerId="Windows Live" clId="Web-{ACDEAA91-EB89-4BAE-916D-E84B723E3E8C}" dt="2022-09-03T09:02:21.341" v="79"/>
          <ac:spMkLst>
            <pc:docMk/>
            <pc:sldMk cId="2128380218" sldId="256"/>
            <ac:spMk id="168" creationId="{AD3811F5-514E-49A4-B382-673ED228A4CC}"/>
          </ac:spMkLst>
        </pc:spChg>
        <pc:spChg chg="add del">
          <ac:chgData name="西原 ゆかり" userId="9c18a61a0b52592a" providerId="Windows Live" clId="Web-{ACDEAA91-EB89-4BAE-916D-E84B723E3E8C}" dt="2022-09-03T09:02:21.341" v="79"/>
          <ac:spMkLst>
            <pc:docMk/>
            <pc:sldMk cId="2128380218" sldId="256"/>
            <ac:spMk id="170" creationId="{067AD921-1CEE-4C1B-9AA3-C66D908DDD14}"/>
          </ac:spMkLst>
        </pc:spChg>
        <pc:spChg chg="add del">
          <ac:chgData name="西原 ゆかり" userId="9c18a61a0b52592a" providerId="Windows Live" clId="Web-{ACDEAA91-EB89-4BAE-916D-E84B723E3E8C}" dt="2022-09-03T09:02:21.341" v="79"/>
          <ac:spMkLst>
            <pc:docMk/>
            <pc:sldMk cId="2128380218" sldId="256"/>
            <ac:spMk id="172" creationId="{C36A08F5-3B56-47C5-A371-9187BE56E1E5}"/>
          </ac:spMkLst>
        </pc:spChg>
        <pc:spChg chg="add del">
          <ac:chgData name="西原 ゆかり" userId="9c18a61a0b52592a" providerId="Windows Live" clId="Web-{ACDEAA91-EB89-4BAE-916D-E84B723E3E8C}" dt="2022-09-03T09:03:07.685" v="82"/>
          <ac:spMkLst>
            <pc:docMk/>
            <pc:sldMk cId="2128380218" sldId="256"/>
            <ac:spMk id="177" creationId="{49F388DC-C47F-4048-9B69-F1644A2A1610}"/>
          </ac:spMkLst>
        </pc:spChg>
        <pc:spChg chg="add del">
          <ac:chgData name="西原 ゆかり" userId="9c18a61a0b52592a" providerId="Windows Live" clId="Web-{ACDEAA91-EB89-4BAE-916D-E84B723E3E8C}" dt="2022-09-03T09:03:07.685" v="82"/>
          <ac:spMkLst>
            <pc:docMk/>
            <pc:sldMk cId="2128380218" sldId="256"/>
            <ac:spMk id="179" creationId="{422C035D-D3AD-4301-A1B5-D4C91E3C5855}"/>
          </ac:spMkLst>
        </pc:spChg>
        <pc:spChg chg="add del">
          <ac:chgData name="西原 ゆかり" userId="9c18a61a0b52592a" providerId="Windows Live" clId="Web-{ACDEAA91-EB89-4BAE-916D-E84B723E3E8C}" dt="2022-09-03T09:03:07.685" v="82"/>
          <ac:spMkLst>
            <pc:docMk/>
            <pc:sldMk cId="2128380218" sldId="256"/>
            <ac:spMk id="181" creationId="{C9957036-C837-4C4C-BBF0-4A0EC52AE1E1}"/>
          </ac:spMkLst>
        </pc:spChg>
        <pc:spChg chg="add del">
          <ac:chgData name="西原 ゆかり" userId="9c18a61a0b52592a" providerId="Windows Live" clId="Web-{ACDEAA91-EB89-4BAE-916D-E84B723E3E8C}" dt="2022-09-03T09:03:07.685" v="82"/>
          <ac:spMkLst>
            <pc:docMk/>
            <pc:sldMk cId="2128380218" sldId="256"/>
            <ac:spMk id="183" creationId="{98C1887B-FB03-4296-8352-8CFA0080FC24}"/>
          </ac:spMkLst>
        </pc:spChg>
        <pc:spChg chg="add del">
          <ac:chgData name="西原 ゆかり" userId="9c18a61a0b52592a" providerId="Windows Live" clId="Web-{ACDEAA91-EB89-4BAE-916D-E84B723E3E8C}" dt="2022-09-03T09:03:07.685" v="81"/>
          <ac:spMkLst>
            <pc:docMk/>
            <pc:sldMk cId="2128380218" sldId="256"/>
            <ac:spMk id="188" creationId="{C66F2F30-5DC0-44A0-BFA6-E12F46ED16DA}"/>
          </ac:spMkLst>
        </pc:spChg>
        <pc:spChg chg="add del">
          <ac:chgData name="西原 ゆかり" userId="9c18a61a0b52592a" providerId="Windows Live" clId="Web-{ACDEAA91-EB89-4BAE-916D-E84B723E3E8C}" dt="2022-09-03T09:03:07.685" v="81"/>
          <ac:spMkLst>
            <pc:docMk/>
            <pc:sldMk cId="2128380218" sldId="256"/>
            <ac:spMk id="190" creationId="{85872F57-7F42-4F97-8391-DDC8D0054C03}"/>
          </ac:spMkLst>
        </pc:spChg>
        <pc:spChg chg="add del">
          <ac:chgData name="西原 ゆかり" userId="9c18a61a0b52592a" providerId="Windows Live" clId="Web-{ACDEAA91-EB89-4BAE-916D-E84B723E3E8C}" dt="2022-09-03T09:03:07.685" v="81"/>
          <ac:spMkLst>
            <pc:docMk/>
            <pc:sldMk cId="2128380218" sldId="256"/>
            <ac:spMk id="192" creationId="{04DC2037-48A0-4F22-B9D4-8EAEBC780AB4}"/>
          </ac:spMkLst>
        </pc:spChg>
        <pc:spChg chg="add del">
          <ac:chgData name="西原 ゆかり" userId="9c18a61a0b52592a" providerId="Windows Live" clId="Web-{ACDEAA91-EB89-4BAE-916D-E84B723E3E8C}" dt="2022-09-03T09:03:07.685" v="81"/>
          <ac:spMkLst>
            <pc:docMk/>
            <pc:sldMk cId="2128380218" sldId="256"/>
            <ac:spMk id="194" creationId="{0006CBFD-ADA0-43D1-9332-9C34CA1C76ED}"/>
          </ac:spMkLst>
        </pc:spChg>
        <pc:spChg chg="add del">
          <ac:chgData name="西原 ゆかり" userId="9c18a61a0b52592a" providerId="Windows Live" clId="Web-{ACDEAA91-EB89-4BAE-916D-E84B723E3E8C}" dt="2022-09-03T09:03:07.685" v="81"/>
          <ac:spMkLst>
            <pc:docMk/>
            <pc:sldMk cId="2128380218" sldId="256"/>
            <ac:spMk id="196" creationId="{2B931666-F28F-45F3-A074-66D2272D580B}"/>
          </ac:spMkLst>
        </pc:spChg>
        <pc:spChg chg="add">
          <ac:chgData name="西原 ゆかり" userId="9c18a61a0b52592a" providerId="Windows Live" clId="Web-{ACDEAA91-EB89-4BAE-916D-E84B723E3E8C}" dt="2022-09-03T09:03:07.685" v="82"/>
          <ac:spMkLst>
            <pc:docMk/>
            <pc:sldMk cId="2128380218" sldId="256"/>
            <ac:spMk id="198" creationId="{1DD8BF3B-6066-418C-8D1A-75C5E396FC04}"/>
          </ac:spMkLst>
        </pc:spChg>
        <pc:spChg chg="add">
          <ac:chgData name="西原 ゆかり" userId="9c18a61a0b52592a" providerId="Windows Live" clId="Web-{ACDEAA91-EB89-4BAE-916D-E84B723E3E8C}" dt="2022-09-03T09:03:07.685" v="82"/>
          <ac:spMkLst>
            <pc:docMk/>
            <pc:sldMk cId="2128380218" sldId="256"/>
            <ac:spMk id="199" creationId="{D1A671DE-D529-4A2A-A35D-E97400239504}"/>
          </ac:spMkLst>
        </pc:spChg>
        <pc:spChg chg="add">
          <ac:chgData name="西原 ゆかり" userId="9c18a61a0b52592a" providerId="Windows Live" clId="Web-{ACDEAA91-EB89-4BAE-916D-E84B723E3E8C}" dt="2022-09-03T09:03:07.685" v="82"/>
          <ac:spMkLst>
            <pc:docMk/>
            <pc:sldMk cId="2128380218" sldId="256"/>
            <ac:spMk id="200" creationId="{46A89C79-8EF3-4AF9-B3D9-59A883F41C83}"/>
          </ac:spMkLst>
        </pc:spChg>
        <pc:spChg chg="add">
          <ac:chgData name="西原 ゆかり" userId="9c18a61a0b52592a" providerId="Windows Live" clId="Web-{ACDEAA91-EB89-4BAE-916D-E84B723E3E8C}" dt="2022-09-03T09:03:07.685" v="82"/>
          <ac:spMkLst>
            <pc:docMk/>
            <pc:sldMk cId="2128380218" sldId="256"/>
            <ac:spMk id="201" creationId="{755E9CD0-04B0-4A3C-B291-AD913379C713}"/>
          </ac:spMkLst>
        </pc:spChg>
        <pc:spChg chg="add">
          <ac:chgData name="西原 ゆかり" userId="9c18a61a0b52592a" providerId="Windows Live" clId="Web-{ACDEAA91-EB89-4BAE-916D-E84B723E3E8C}" dt="2022-09-03T09:03:07.685" v="82"/>
          <ac:spMkLst>
            <pc:docMk/>
            <pc:sldMk cId="2128380218" sldId="256"/>
            <ac:spMk id="202" creationId="{72AF41FE-63D7-4695-81D2-66D2510E4486}"/>
          </ac:spMkLst>
        </pc:spChg>
        <pc:spChg chg="add">
          <ac:chgData name="西原 ゆかり" userId="9c18a61a0b52592a" providerId="Windows Live" clId="Web-{ACDEAA91-EB89-4BAE-916D-E84B723E3E8C}" dt="2022-09-03T09:03:07.685" v="82"/>
          <ac:spMkLst>
            <pc:docMk/>
            <pc:sldMk cId="2128380218" sldId="256"/>
            <ac:spMk id="204" creationId="{EFE5CE34-4543-42E5-B82C-1F3D12422CDD}"/>
          </ac:spMkLst>
        </pc:spChg>
        <pc:spChg chg="add">
          <ac:chgData name="西原 ゆかり" userId="9c18a61a0b52592a" providerId="Windows Live" clId="Web-{ACDEAA91-EB89-4BAE-916D-E84B723E3E8C}" dt="2022-09-03T09:03:07.685" v="82"/>
          <ac:spMkLst>
            <pc:docMk/>
            <pc:sldMk cId="2128380218" sldId="256"/>
            <ac:spMk id="205" creationId="{80BC66F9-7A74-4286-AD22-1174052CC22C}"/>
          </ac:spMkLst>
        </pc:spChg>
        <pc:spChg chg="add">
          <ac:chgData name="西原 ゆかり" userId="9c18a61a0b52592a" providerId="Windows Live" clId="Web-{ACDEAA91-EB89-4BAE-916D-E84B723E3E8C}" dt="2022-09-03T09:03:07.685" v="82"/>
          <ac:spMkLst>
            <pc:docMk/>
            <pc:sldMk cId="2128380218" sldId="256"/>
            <ac:spMk id="206" creationId="{D8142CC3-2B5C-48E6-9DF0-6C8ACBAF23EF}"/>
          </ac:spMkLst>
        </pc:spChg>
        <pc:grpChg chg="add del">
          <ac:chgData name="西原 ゆかり" userId="9c18a61a0b52592a" providerId="Windows Live" clId="Web-{ACDEAA91-EB89-4BAE-916D-E84B723E3E8C}" dt="2022-09-03T08:55:29.365" v="18"/>
          <ac:grpSpMkLst>
            <pc:docMk/>
            <pc:sldMk cId="2128380218" sldId="256"/>
            <ac:grpSpMk id="23" creationId="{87F87F1B-42BA-4AC7-A4E2-41544DDB2CE3}"/>
          </ac:grpSpMkLst>
        </pc:grpChg>
        <pc:grpChg chg="add del">
          <ac:chgData name="西原 ゆかり" userId="9c18a61a0b52592a" providerId="Windows Live" clId="Web-{ACDEAA91-EB89-4BAE-916D-E84B723E3E8C}" dt="2022-09-03T08:55:29.365" v="18"/>
          <ac:grpSpMkLst>
            <pc:docMk/>
            <pc:sldMk cId="2128380218" sldId="256"/>
            <ac:grpSpMk id="29" creationId="{967346A5-7569-4F15-AB5D-BE3DADF192C0}"/>
          </ac:grpSpMkLst>
        </pc:grpChg>
        <pc:grpChg chg="add del">
          <ac:chgData name="西原 ゆかり" userId="9c18a61a0b52592a" providerId="Windows Live" clId="Web-{ACDEAA91-EB89-4BAE-916D-E84B723E3E8C}" dt="2022-09-03T08:55:29.365" v="18"/>
          <ac:grpSpMkLst>
            <pc:docMk/>
            <pc:sldMk cId="2128380218" sldId="256"/>
            <ac:grpSpMk id="37" creationId="{D76D63AC-0421-45EC-B383-E79A61A78C6B}"/>
          </ac:grpSpMkLst>
        </pc:grpChg>
        <pc:cxnChg chg="add del">
          <ac:chgData name="西原 ゆかり" userId="9c18a61a0b52592a" providerId="Windows Live" clId="Web-{ACDEAA91-EB89-4BAE-916D-E84B723E3E8C}" dt="2022-09-03T08:55:34.084" v="20"/>
          <ac:cxnSpMkLst>
            <pc:docMk/>
            <pc:sldMk cId="2128380218" sldId="256"/>
            <ac:cxnSpMk id="50" creationId="{2330623A-AB89-4E04-AC9A-2BAFBF85AE3A}"/>
          </ac:cxnSpMkLst>
        </pc:cxnChg>
        <pc:cxnChg chg="add del">
          <ac:chgData name="西原 ゆかり" userId="9c18a61a0b52592a" providerId="Windows Live" clId="Web-{ACDEAA91-EB89-4BAE-916D-E84B723E3E8C}" dt="2022-09-03T08:55:56.350" v="24"/>
          <ac:cxnSpMkLst>
            <pc:docMk/>
            <pc:sldMk cId="2128380218" sldId="256"/>
            <ac:cxnSpMk id="59" creationId="{BDF0D3DE-EC74-4C9F-AFA1-DC5CE5236B1F}"/>
          </ac:cxnSpMkLst>
        </pc:cxnChg>
        <pc:cxnChg chg="add del">
          <ac:chgData name="西原 ゆかり" userId="9c18a61a0b52592a" providerId="Windows Live" clId="Web-{ACDEAA91-EB89-4BAE-916D-E84B723E3E8C}" dt="2022-09-03T08:56:19.210" v="28"/>
          <ac:cxnSpMkLst>
            <pc:docMk/>
            <pc:sldMk cId="2128380218" sldId="256"/>
            <ac:cxnSpMk id="74" creationId="{56020367-4FD5-4596-8E10-C5F095CD8DBF}"/>
          </ac:cxnSpMkLst>
        </pc:cxnChg>
        <pc:cxnChg chg="add del">
          <ac:chgData name="西原 ゆかり" userId="9c18a61a0b52592a" providerId="Windows Live" clId="Web-{ACDEAA91-EB89-4BAE-916D-E84B723E3E8C}" dt="2022-09-03T08:56:34.788" v="30"/>
          <ac:cxnSpMkLst>
            <pc:docMk/>
            <pc:sldMk cId="2128380218" sldId="256"/>
            <ac:cxnSpMk id="78" creationId="{266A0658-1CC4-4B0D-AAB7-A702286AFB03}"/>
          </ac:cxnSpMkLst>
        </pc:cxnChg>
        <pc:cxnChg chg="add del">
          <ac:chgData name="西原 ゆかり" userId="9c18a61a0b52592a" providerId="Windows Live" clId="Web-{ACDEAA91-EB89-4BAE-916D-E84B723E3E8C}" dt="2022-09-03T08:56:42.507" v="32"/>
          <ac:cxnSpMkLst>
            <pc:docMk/>
            <pc:sldMk cId="2128380218" sldId="256"/>
            <ac:cxnSpMk id="92" creationId="{56020367-4FD5-4596-8E10-C5F095CD8DBF}"/>
          </ac:cxnSpMkLst>
        </pc:cxnChg>
        <pc:cxnChg chg="add del">
          <ac:chgData name="西原 ゆかり" userId="9c18a61a0b52592a" providerId="Windows Live" clId="Web-{ACDEAA91-EB89-4BAE-916D-E84B723E3E8C}" dt="2022-09-03T09:01:09.793" v="71"/>
          <ac:cxnSpMkLst>
            <pc:docMk/>
            <pc:sldMk cId="2128380218" sldId="256"/>
            <ac:cxnSpMk id="123" creationId="{266A0658-1CC4-4B0D-AAB7-A702286AFB03}"/>
          </ac:cxnSpMkLst>
        </pc:cxnChg>
        <pc:cxnChg chg="add del">
          <ac:chgData name="西原 ゆかり" userId="9c18a61a0b52592a" providerId="Windows Live" clId="Web-{ACDEAA91-EB89-4BAE-916D-E84B723E3E8C}" dt="2022-09-03T09:01:09.793" v="70"/>
          <ac:cxnSpMkLst>
            <pc:docMk/>
            <pc:sldMk cId="2128380218" sldId="256"/>
            <ac:cxnSpMk id="149" creationId="{7AA55BF2-380C-4942-8AB1-55A6A52A35F8}"/>
          </ac:cxnSpMkLst>
        </pc:cxnChg>
        <pc:cxnChg chg="add del">
          <ac:chgData name="西原 ゆかり" userId="9c18a61a0b52592a" providerId="Windows Live" clId="Web-{ACDEAA91-EB89-4BAE-916D-E84B723E3E8C}" dt="2022-09-03T09:02:21.341" v="79"/>
          <ac:cxnSpMkLst>
            <pc:docMk/>
            <pc:sldMk cId="2128380218" sldId="256"/>
            <ac:cxnSpMk id="162" creationId="{266A0658-1CC4-4B0D-AAB7-A702286AFB03}"/>
          </ac:cxnSpMkLst>
        </pc:cxnChg>
        <pc:cxnChg chg="add">
          <ac:chgData name="西原 ゆかり" userId="9c18a61a0b52592a" providerId="Windows Live" clId="Web-{ACDEAA91-EB89-4BAE-916D-E84B723E3E8C}" dt="2022-09-03T09:03:07.685" v="82"/>
          <ac:cxnSpMkLst>
            <pc:docMk/>
            <pc:sldMk cId="2128380218" sldId="256"/>
            <ac:cxnSpMk id="203" creationId="{7B2D303B-3DD0-4319-9EAD-361847FEC71D}"/>
          </ac:cxnSpMkLst>
        </pc:cxnChg>
      </pc:sldChg>
      <pc:sldChg chg="addSp modSp new del mod setBg modClrScheme addAnim modAnim chgLayout">
        <pc:chgData name="西原 ゆかり" userId="9c18a61a0b52592a" providerId="Windows Live" clId="Web-{ACDEAA91-EB89-4BAE-916D-E84B723E3E8C}" dt="2022-09-03T13:03:24.477" v="399"/>
        <pc:sldMkLst>
          <pc:docMk/>
          <pc:sldMk cId="2365924214" sldId="257"/>
        </pc:sldMkLst>
        <pc:spChg chg="mod ord">
          <ac:chgData name="西原 ゆかり" userId="9c18a61a0b52592a" providerId="Windows Live" clId="Web-{ACDEAA91-EB89-4BAE-916D-E84B723E3E8C}" dt="2022-09-03T13:00:37.271" v="368" actId="20577"/>
          <ac:spMkLst>
            <pc:docMk/>
            <pc:sldMk cId="2365924214" sldId="257"/>
            <ac:spMk id="2" creationId="{BEFA49C7-FB1B-873D-6AF6-3DB4C6B25405}"/>
          </ac:spMkLst>
        </pc:spChg>
        <pc:spChg chg="mod ord">
          <ac:chgData name="西原 ゆかり" userId="9c18a61a0b52592a" providerId="Windows Live" clId="Web-{ACDEAA91-EB89-4BAE-916D-E84B723E3E8C}" dt="2022-09-03T13:01:53.772" v="371" actId="20577"/>
          <ac:spMkLst>
            <pc:docMk/>
            <pc:sldMk cId="2365924214" sldId="257"/>
            <ac:spMk id="3" creationId="{88F0E56E-23D1-0BC2-48D4-62E79AD6B32D}"/>
          </ac:spMkLst>
        </pc:spChg>
        <pc:spChg chg="add mod">
          <ac:chgData name="西原 ゆかり" userId="9c18a61a0b52592a" providerId="Windows Live" clId="Web-{ACDEAA91-EB89-4BAE-916D-E84B723E3E8C}" dt="2022-09-03T09:45:16.902" v="140" actId="20577"/>
          <ac:spMkLst>
            <pc:docMk/>
            <pc:sldMk cId="2365924214" sldId="257"/>
            <ac:spMk id="8" creationId="{1BB867FF-FC45-48F7-8104-F89BE54909F1}"/>
          </ac:spMkLst>
        </pc:spChg>
        <pc:spChg chg="add">
          <ac:chgData name="西原 ゆかり" userId="9c18a61a0b52592a" providerId="Windows Live" clId="Web-{ACDEAA91-EB89-4BAE-916D-E84B723E3E8C}" dt="2022-09-03T09:12:09.242" v="83"/>
          <ac:spMkLst>
            <pc:docMk/>
            <pc:sldMk cId="2365924214" sldId="257"/>
            <ac:spMk id="10" creationId="{8BB56887-D0D5-4F0C-9E19-7247EB83C8B7}"/>
          </ac:spMkLst>
        </pc:spChg>
        <pc:spChg chg="add">
          <ac:chgData name="西原 ゆかり" userId="9c18a61a0b52592a" providerId="Windows Live" clId="Web-{ACDEAA91-EB89-4BAE-916D-E84B723E3E8C}" dt="2022-09-03T09:12:09.242" v="83"/>
          <ac:spMkLst>
            <pc:docMk/>
            <pc:sldMk cId="2365924214" sldId="257"/>
            <ac:spMk id="12" creationId="{081E4A58-353D-44AE-B2FC-2A74E2E400F7}"/>
          </ac:spMkLst>
        </pc:spChg>
      </pc:sldChg>
      <pc:sldChg chg="modSp new del">
        <pc:chgData name="西原 ゆかり" userId="9c18a61a0b52592a" providerId="Windows Live" clId="Web-{ACDEAA91-EB89-4BAE-916D-E84B723E3E8C}" dt="2022-09-03T10:40:38.808" v="270"/>
        <pc:sldMkLst>
          <pc:docMk/>
          <pc:sldMk cId="476172638" sldId="258"/>
        </pc:sldMkLst>
        <pc:spChg chg="mod">
          <ac:chgData name="西原 ゆかり" userId="9c18a61a0b52592a" providerId="Windows Live" clId="Web-{ACDEAA91-EB89-4BAE-916D-E84B723E3E8C}" dt="2022-09-03T10:40:38.699" v="268" actId="20577"/>
          <ac:spMkLst>
            <pc:docMk/>
            <pc:sldMk cId="476172638" sldId="258"/>
            <ac:spMk id="2" creationId="{FB9108C0-2712-81FA-6F9B-42D06EB07A6C}"/>
          </ac:spMkLst>
        </pc:spChg>
      </pc:sldChg>
      <pc:sldChg chg="new del">
        <pc:chgData name="西原 ゆかり" userId="9c18a61a0b52592a" providerId="Windows Live" clId="Web-{ACDEAA91-EB89-4BAE-916D-E84B723E3E8C}" dt="2022-09-03T09:55:54.855" v="172"/>
        <pc:sldMkLst>
          <pc:docMk/>
          <pc:sldMk cId="2365707966" sldId="258"/>
        </pc:sldMkLst>
      </pc:sldChg>
      <pc:sldChg chg="modSp add ord replId delAnim modAnim">
        <pc:chgData name="西原 ゆかり" userId="9c18a61a0b52592a" providerId="Windows Live" clId="Web-{ACDEAA91-EB89-4BAE-916D-E84B723E3E8C}" dt="2022-09-03T14:16:30.497" v="1212" actId="1076"/>
        <pc:sldMkLst>
          <pc:docMk/>
          <pc:sldMk cId="3330850713" sldId="259"/>
        </pc:sldMkLst>
        <pc:spChg chg="mod">
          <ac:chgData name="西原 ゆかり" userId="9c18a61a0b52592a" providerId="Windows Live" clId="Web-{ACDEAA91-EB89-4BAE-916D-E84B723E3E8C}" dt="2022-09-03T12:58:37.206" v="340" actId="20577"/>
          <ac:spMkLst>
            <pc:docMk/>
            <pc:sldMk cId="3330850713" sldId="259"/>
            <ac:spMk id="2" creationId="{BEFA49C7-FB1B-873D-6AF6-3DB4C6B25405}"/>
          </ac:spMkLst>
        </pc:spChg>
        <pc:spChg chg="mod">
          <ac:chgData name="西原 ゆかり" userId="9c18a61a0b52592a" providerId="Windows Live" clId="Web-{ACDEAA91-EB89-4BAE-916D-E84B723E3E8C}" dt="2022-09-03T14:16:30.497" v="1212" actId="1076"/>
          <ac:spMkLst>
            <pc:docMk/>
            <pc:sldMk cId="3330850713" sldId="259"/>
            <ac:spMk id="3" creationId="{88F0E56E-23D1-0BC2-48D4-62E79AD6B32D}"/>
          </ac:spMkLst>
        </pc:spChg>
      </pc:sldChg>
      <pc:sldChg chg="modSp add del replId">
        <pc:chgData name="西原 ゆかり" userId="9c18a61a0b52592a" providerId="Windows Live" clId="Web-{ACDEAA91-EB89-4BAE-916D-E84B723E3E8C}" dt="2022-09-03T13:03:33.227" v="402"/>
        <pc:sldMkLst>
          <pc:docMk/>
          <pc:sldMk cId="727452312" sldId="260"/>
        </pc:sldMkLst>
        <pc:spChg chg="mod">
          <ac:chgData name="西原 ゆかり" userId="9c18a61a0b52592a" providerId="Windows Live" clId="Web-{ACDEAA91-EB89-4BAE-916D-E84B723E3E8C}" dt="2022-09-03T13:02:13.397" v="375" actId="20577"/>
          <ac:spMkLst>
            <pc:docMk/>
            <pc:sldMk cId="727452312" sldId="260"/>
            <ac:spMk id="2" creationId="{BEFA49C7-FB1B-873D-6AF6-3DB4C6B25405}"/>
          </ac:spMkLst>
        </pc:spChg>
        <pc:spChg chg="mod">
          <ac:chgData name="西原 ゆかり" userId="9c18a61a0b52592a" providerId="Windows Live" clId="Web-{ACDEAA91-EB89-4BAE-916D-E84B723E3E8C}" dt="2022-09-03T13:02:59.554" v="398" actId="20577"/>
          <ac:spMkLst>
            <pc:docMk/>
            <pc:sldMk cId="727452312" sldId="260"/>
            <ac:spMk id="3" creationId="{88F0E56E-23D1-0BC2-48D4-62E79AD6B32D}"/>
          </ac:spMkLst>
        </pc:spChg>
      </pc:sldChg>
      <pc:sldChg chg="modSp add replId">
        <pc:chgData name="西原 ゆかり" userId="9c18a61a0b52592a" providerId="Windows Live" clId="Web-{ACDEAA91-EB89-4BAE-916D-E84B723E3E8C}" dt="2022-09-03T13:20:27.869" v="554" actId="20577"/>
        <pc:sldMkLst>
          <pc:docMk/>
          <pc:sldMk cId="1796067708" sldId="260"/>
        </pc:sldMkLst>
        <pc:spChg chg="mod">
          <ac:chgData name="西原 ゆかり" userId="9c18a61a0b52592a" providerId="Windows Live" clId="Web-{ACDEAA91-EB89-4BAE-916D-E84B723E3E8C}" dt="2022-09-03T13:05:11.104" v="411" actId="20577"/>
          <ac:spMkLst>
            <pc:docMk/>
            <pc:sldMk cId="1796067708" sldId="260"/>
            <ac:spMk id="2" creationId="{BEFA49C7-FB1B-873D-6AF6-3DB4C6B25405}"/>
          </ac:spMkLst>
        </pc:spChg>
        <pc:spChg chg="mod">
          <ac:chgData name="西原 ゆかり" userId="9c18a61a0b52592a" providerId="Windows Live" clId="Web-{ACDEAA91-EB89-4BAE-916D-E84B723E3E8C}" dt="2022-09-03T13:20:27.869" v="554" actId="20577"/>
          <ac:spMkLst>
            <pc:docMk/>
            <pc:sldMk cId="1796067708" sldId="260"/>
            <ac:spMk id="3" creationId="{88F0E56E-23D1-0BC2-48D4-62E79AD6B32D}"/>
          </ac:spMkLst>
        </pc:spChg>
      </pc:sldChg>
      <pc:sldChg chg="add del replId">
        <pc:chgData name="西原 ゆかり" userId="9c18a61a0b52592a" providerId="Windows Live" clId="Web-{ACDEAA91-EB89-4BAE-916D-E84B723E3E8C}" dt="2022-09-03T13:03:30.196" v="401"/>
        <pc:sldMkLst>
          <pc:docMk/>
          <pc:sldMk cId="334627945" sldId="261"/>
        </pc:sldMkLst>
      </pc:sldChg>
      <pc:sldChg chg="addSp delSp modSp add mod replId modClrScheme delDesignElem chgLayout">
        <pc:chgData name="西原 ゆかり" userId="9c18a61a0b52592a" providerId="Windows Live" clId="Web-{ACDEAA91-EB89-4BAE-916D-E84B723E3E8C}" dt="2022-09-03T14:00:29.089" v="960"/>
        <pc:sldMkLst>
          <pc:docMk/>
          <pc:sldMk cId="627706446" sldId="261"/>
        </pc:sldMkLst>
        <pc:spChg chg="mod ord">
          <ac:chgData name="西原 ゆかり" userId="9c18a61a0b52592a" providerId="Windows Live" clId="Web-{ACDEAA91-EB89-4BAE-916D-E84B723E3E8C}" dt="2022-09-03T13:38:30.593" v="616" actId="1076"/>
          <ac:spMkLst>
            <pc:docMk/>
            <pc:sldMk cId="627706446" sldId="261"/>
            <ac:spMk id="2" creationId="{BEFA49C7-FB1B-873D-6AF6-3DB4C6B25405}"/>
          </ac:spMkLst>
        </pc:spChg>
        <pc:spChg chg="mod ord">
          <ac:chgData name="西原 ゆかり" userId="9c18a61a0b52592a" providerId="Windows Live" clId="Web-{ACDEAA91-EB89-4BAE-916D-E84B723E3E8C}" dt="2022-09-03T13:24:42.094" v="563"/>
          <ac:spMkLst>
            <pc:docMk/>
            <pc:sldMk cId="627706446" sldId="261"/>
            <ac:spMk id="3" creationId="{88F0E56E-23D1-0BC2-48D4-62E79AD6B32D}"/>
          </ac:spMkLst>
        </pc:spChg>
        <pc:spChg chg="add mod">
          <ac:chgData name="西原 ゆかり" userId="9c18a61a0b52592a" providerId="Windows Live" clId="Web-{ACDEAA91-EB89-4BAE-916D-E84B723E3E8C}" dt="2022-09-03T13:57:20.102" v="911" actId="14100"/>
          <ac:spMkLst>
            <pc:docMk/>
            <pc:sldMk cId="627706446" sldId="261"/>
            <ac:spMk id="7" creationId="{A11C6046-1D55-30DE-8232-F2EB49A2A79E}"/>
          </ac:spMkLst>
        </pc:spChg>
        <pc:spChg chg="del">
          <ac:chgData name="西原 ゆかり" userId="9c18a61a0b52592a" providerId="Windows Live" clId="Web-{ACDEAA91-EB89-4BAE-916D-E84B723E3E8C}" dt="2022-09-03T13:24:42.094" v="563"/>
          <ac:spMkLst>
            <pc:docMk/>
            <pc:sldMk cId="627706446" sldId="261"/>
            <ac:spMk id="8" creationId="{1BB867FF-FC45-48F7-8104-F89BE54909F1}"/>
          </ac:spMkLst>
        </pc:spChg>
        <pc:spChg chg="add del mod">
          <ac:chgData name="西原 ゆかり" userId="9c18a61a0b52592a" providerId="Windows Live" clId="Web-{ACDEAA91-EB89-4BAE-916D-E84B723E3E8C}" dt="2022-09-03T13:57:29.711" v="913"/>
          <ac:spMkLst>
            <pc:docMk/>
            <pc:sldMk cId="627706446" sldId="261"/>
            <ac:spMk id="9" creationId="{AA981FBA-4B47-1B50-A2E4-4BA936DE8FF7}"/>
          </ac:spMkLst>
        </pc:spChg>
        <pc:spChg chg="del">
          <ac:chgData name="西原 ゆかり" userId="9c18a61a0b52592a" providerId="Windows Live" clId="Web-{ACDEAA91-EB89-4BAE-916D-E84B723E3E8C}" dt="2022-09-03T13:24:42.094" v="563"/>
          <ac:spMkLst>
            <pc:docMk/>
            <pc:sldMk cId="627706446" sldId="261"/>
            <ac:spMk id="10" creationId="{8BB56887-D0D5-4F0C-9E19-7247EB83C8B7}"/>
          </ac:spMkLst>
        </pc:spChg>
        <pc:spChg chg="add mod">
          <ac:chgData name="西原 ゆかり" userId="9c18a61a0b52592a" providerId="Windows Live" clId="Web-{ACDEAA91-EB89-4BAE-916D-E84B723E3E8C}" dt="2022-09-03T13:56:30.492" v="901" actId="14100"/>
          <ac:spMkLst>
            <pc:docMk/>
            <pc:sldMk cId="627706446" sldId="261"/>
            <ac:spMk id="11" creationId="{951CC528-57AF-084A-9C54-6B6BA3DB7506}"/>
          </ac:spMkLst>
        </pc:spChg>
        <pc:spChg chg="del">
          <ac:chgData name="西原 ゆかり" userId="9c18a61a0b52592a" providerId="Windows Live" clId="Web-{ACDEAA91-EB89-4BAE-916D-E84B723E3E8C}" dt="2022-09-03T13:24:42.094" v="563"/>
          <ac:spMkLst>
            <pc:docMk/>
            <pc:sldMk cId="627706446" sldId="261"/>
            <ac:spMk id="12" creationId="{081E4A58-353D-44AE-B2FC-2A74E2E400F7}"/>
          </ac:spMkLst>
        </pc:spChg>
        <pc:spChg chg="add mod">
          <ac:chgData name="西原 ゆかり" userId="9c18a61a0b52592a" providerId="Windows Live" clId="Web-{ACDEAA91-EB89-4BAE-916D-E84B723E3E8C}" dt="2022-09-03T13:58:09.384" v="916" actId="14100"/>
          <ac:spMkLst>
            <pc:docMk/>
            <pc:sldMk cId="627706446" sldId="261"/>
            <ac:spMk id="13" creationId="{F253AF9A-C715-AB07-68D3-BD3F224AA78A}"/>
          </ac:spMkLst>
        </pc:spChg>
        <pc:spChg chg="add mod">
          <ac:chgData name="西原 ゆかり" userId="9c18a61a0b52592a" providerId="Windows Live" clId="Web-{ACDEAA91-EB89-4BAE-916D-E84B723E3E8C}" dt="2022-09-03T13:57:42.337" v="915" actId="14100"/>
          <ac:spMkLst>
            <pc:docMk/>
            <pc:sldMk cId="627706446" sldId="261"/>
            <ac:spMk id="14" creationId="{5401B208-3EF0-BE21-7CDE-1B2C20CBDD4D}"/>
          </ac:spMkLst>
        </pc:spChg>
        <pc:graphicFrameChg chg="add del modGraphic">
          <ac:chgData name="西原 ゆかり" userId="9c18a61a0b52592a" providerId="Windows Live" clId="Web-{ACDEAA91-EB89-4BAE-916D-E84B723E3E8C}" dt="2022-09-03T13:29:29.864" v="578"/>
          <ac:graphicFrameMkLst>
            <pc:docMk/>
            <pc:sldMk cId="627706446" sldId="261"/>
            <ac:graphicFrameMk id="4" creationId="{7CF5C4A3-A143-8E1E-9754-F0140072E453}"/>
          </ac:graphicFrameMkLst>
        </pc:graphicFrameChg>
        <pc:graphicFrameChg chg="add del modGraphic">
          <ac:chgData name="西原 ゆかり" userId="9c18a61a0b52592a" providerId="Windows Live" clId="Web-{ACDEAA91-EB89-4BAE-916D-E84B723E3E8C}" dt="2022-09-03T13:36:39.966" v="582"/>
          <ac:graphicFrameMkLst>
            <pc:docMk/>
            <pc:sldMk cId="627706446" sldId="261"/>
            <ac:graphicFrameMk id="5" creationId="{22D19726-340A-11A1-EFE9-3A37A7B10611}"/>
          </ac:graphicFrameMkLst>
        </pc:graphicFrameChg>
        <pc:graphicFrameChg chg="add mod modGraphic">
          <ac:chgData name="西原 ゆかり" userId="9c18a61a0b52592a" providerId="Windows Live" clId="Web-{ACDEAA91-EB89-4BAE-916D-E84B723E3E8C}" dt="2022-09-03T14:00:29.089" v="960"/>
          <ac:graphicFrameMkLst>
            <pc:docMk/>
            <pc:sldMk cId="627706446" sldId="261"/>
            <ac:graphicFrameMk id="6" creationId="{7C70556A-FC22-6791-F251-6F36AEEC8190}"/>
          </ac:graphicFrameMkLst>
        </pc:graphicFrameChg>
      </pc:sldChg>
      <pc:sldChg chg="modSp add ord replId">
        <pc:chgData name="西原 ゆかり" userId="9c18a61a0b52592a" providerId="Windows Live" clId="Web-{ACDEAA91-EB89-4BAE-916D-E84B723E3E8C}" dt="2022-09-03T14:00:05.808" v="955" actId="20577"/>
        <pc:sldMkLst>
          <pc:docMk/>
          <pc:sldMk cId="2748692040" sldId="262"/>
        </pc:sldMkLst>
        <pc:spChg chg="mod">
          <ac:chgData name="西原 ゆかり" userId="9c18a61a0b52592a" providerId="Windows Live" clId="Web-{ACDEAA91-EB89-4BAE-916D-E84B723E3E8C}" dt="2022-09-03T13:58:58.244" v="927" actId="20577"/>
          <ac:spMkLst>
            <pc:docMk/>
            <pc:sldMk cId="2748692040" sldId="262"/>
            <ac:spMk id="2" creationId="{BEFA49C7-FB1B-873D-6AF6-3DB4C6B25405}"/>
          </ac:spMkLst>
        </pc:spChg>
        <pc:spChg chg="mod">
          <ac:chgData name="西原 ゆかり" userId="9c18a61a0b52592a" providerId="Windows Live" clId="Web-{ACDEAA91-EB89-4BAE-916D-E84B723E3E8C}" dt="2022-09-03T14:00:05.808" v="955" actId="20577"/>
          <ac:spMkLst>
            <pc:docMk/>
            <pc:sldMk cId="2748692040" sldId="262"/>
            <ac:spMk id="3" creationId="{88F0E56E-23D1-0BC2-48D4-62E79AD6B32D}"/>
          </ac:spMkLst>
        </pc:spChg>
      </pc:sldChg>
      <pc:sldChg chg="modSp add replId">
        <pc:chgData name="西原 ゆかり" userId="9c18a61a0b52592a" providerId="Windows Live" clId="Web-{ACDEAA91-EB89-4BAE-916D-E84B723E3E8C}" dt="2022-09-03T14:07:51.769" v="969" actId="20577"/>
        <pc:sldMkLst>
          <pc:docMk/>
          <pc:sldMk cId="2026977038" sldId="263"/>
        </pc:sldMkLst>
        <pc:spChg chg="mod">
          <ac:chgData name="西原 ゆかり" userId="9c18a61a0b52592a" providerId="Windows Live" clId="Web-{ACDEAA91-EB89-4BAE-916D-E84B723E3E8C}" dt="2022-09-03T14:07:51.769" v="969" actId="20577"/>
          <ac:spMkLst>
            <pc:docMk/>
            <pc:sldMk cId="2026977038" sldId="263"/>
            <ac:spMk id="2" creationId="{BEFA49C7-FB1B-873D-6AF6-3DB4C6B25405}"/>
          </ac:spMkLst>
        </pc:spChg>
        <pc:spChg chg="mod">
          <ac:chgData name="西原 ゆかり" userId="9c18a61a0b52592a" providerId="Windows Live" clId="Web-{ACDEAA91-EB89-4BAE-916D-E84B723E3E8C}" dt="2022-09-03T14:07:18.925" v="964" actId="20577"/>
          <ac:spMkLst>
            <pc:docMk/>
            <pc:sldMk cId="2026977038" sldId="263"/>
            <ac:spMk id="3" creationId="{88F0E56E-23D1-0BC2-48D4-62E79AD6B32D}"/>
          </ac:spMkLst>
        </pc:spChg>
      </pc:sldChg>
      <pc:sldChg chg="modSp add ord replId">
        <pc:chgData name="西原 ゆかり" userId="9c18a61a0b52592a" providerId="Windows Live" clId="Web-{ACDEAA91-EB89-4BAE-916D-E84B723E3E8C}" dt="2022-09-03T14:16:53.513" v="1217" actId="1076"/>
        <pc:sldMkLst>
          <pc:docMk/>
          <pc:sldMk cId="912941924" sldId="264"/>
        </pc:sldMkLst>
        <pc:spChg chg="mod">
          <ac:chgData name="西原 ゆかり" userId="9c18a61a0b52592a" providerId="Windows Live" clId="Web-{ACDEAA91-EB89-4BAE-916D-E84B723E3E8C}" dt="2022-09-03T14:08:36.551" v="985" actId="20577"/>
          <ac:spMkLst>
            <pc:docMk/>
            <pc:sldMk cId="912941924" sldId="264"/>
            <ac:spMk id="2" creationId="{BEFA49C7-FB1B-873D-6AF6-3DB4C6B25405}"/>
          </ac:spMkLst>
        </pc:spChg>
        <pc:spChg chg="mod">
          <ac:chgData name="西原 ゆかり" userId="9c18a61a0b52592a" providerId="Windows Live" clId="Web-{ACDEAA91-EB89-4BAE-916D-E84B723E3E8C}" dt="2022-09-03T14:16:53.513" v="1217" actId="1076"/>
          <ac:spMkLst>
            <pc:docMk/>
            <pc:sldMk cId="912941924" sldId="264"/>
            <ac:spMk id="3" creationId="{88F0E56E-23D1-0BC2-48D4-62E79AD6B32D}"/>
          </ac:spMkLst>
        </pc:spChg>
      </pc:sldChg>
      <pc:sldMasterChg chg="del delSldLayout">
        <pc:chgData name="西原 ゆかり" userId="9c18a61a0b52592a" providerId="Windows Live" clId="Web-{ACDEAA91-EB89-4BAE-916D-E84B723E3E8C}" dt="2022-09-03T08:51:27.908" v="1"/>
        <pc:sldMasterMkLst>
          <pc:docMk/>
          <pc:sldMasterMk cId="2907289730" sldId="2147483648"/>
        </pc:sldMasterMkLst>
        <pc:sldLayoutChg chg="del">
          <pc:chgData name="西原 ゆかり" userId="9c18a61a0b52592a" providerId="Windows Live" clId="Web-{ACDEAA91-EB89-4BAE-916D-E84B723E3E8C}" dt="2022-09-03T08:51:27.908" v="1"/>
          <pc:sldLayoutMkLst>
            <pc:docMk/>
            <pc:sldMasterMk cId="2907289730" sldId="2147483648"/>
            <pc:sldLayoutMk cId="3849106771" sldId="2147483649"/>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2040515858" sldId="2147483650"/>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4083904788" sldId="2147483651"/>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1395402986" sldId="2147483652"/>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797884901" sldId="2147483653"/>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539588861" sldId="2147483654"/>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2042860812" sldId="2147483655"/>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3888451093" sldId="2147483656"/>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2189387916" sldId="2147483657"/>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2575747102" sldId="2147483658"/>
          </pc:sldLayoutMkLst>
        </pc:sldLayoutChg>
        <pc:sldLayoutChg chg="del">
          <pc:chgData name="西原 ゆかり" userId="9c18a61a0b52592a" providerId="Windows Live" clId="Web-{ACDEAA91-EB89-4BAE-916D-E84B723E3E8C}" dt="2022-09-03T08:51:27.908" v="1"/>
          <pc:sldLayoutMkLst>
            <pc:docMk/>
            <pc:sldMasterMk cId="2907289730" sldId="2147483648"/>
            <pc:sldLayoutMk cId="2950866720" sldId="2147483659"/>
          </pc:sldLayoutMkLst>
        </pc:sldLayoutChg>
      </pc:sldMasterChg>
      <pc:sldMasterChg chg="add del addSldLayout delSldLayout modSldLayout">
        <pc:chgData name="西原 ゆかり" userId="9c18a61a0b52592a" providerId="Windows Live" clId="Web-{ACDEAA91-EB89-4BAE-916D-E84B723E3E8C}" dt="2022-09-03T08:51:30.970" v="2"/>
        <pc:sldMasterMkLst>
          <pc:docMk/>
          <pc:sldMasterMk cId="2499263890" sldId="2147483660"/>
        </pc:sldMasterMkLst>
        <pc:sldLayoutChg chg="add del mod replId">
          <pc:chgData name="西原 ゆかり" userId="9c18a61a0b52592a" providerId="Windows Live" clId="Web-{ACDEAA91-EB89-4BAE-916D-E84B723E3E8C}" dt="2022-09-03T08:51:30.970" v="2"/>
          <pc:sldLayoutMkLst>
            <pc:docMk/>
            <pc:sldMasterMk cId="2499263890" sldId="2147483660"/>
            <pc:sldLayoutMk cId="732443409" sldId="2147483661"/>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4125135400" sldId="2147483662"/>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2391753637" sldId="2147483663"/>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2864618712" sldId="2147483664"/>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904776352" sldId="2147483665"/>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809690362" sldId="2147483666"/>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3555678546" sldId="2147483667"/>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252474678" sldId="2147483668"/>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3765254592" sldId="2147483669"/>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2696366641" sldId="2147483670"/>
          </pc:sldLayoutMkLst>
        </pc:sldLayoutChg>
        <pc:sldLayoutChg chg="add del mod replId">
          <pc:chgData name="西原 ゆかり" userId="9c18a61a0b52592a" providerId="Windows Live" clId="Web-{ACDEAA91-EB89-4BAE-916D-E84B723E3E8C}" dt="2022-09-03T08:51:30.970" v="2"/>
          <pc:sldLayoutMkLst>
            <pc:docMk/>
            <pc:sldMasterMk cId="2499263890" sldId="2147483660"/>
            <pc:sldLayoutMk cId="4060918405" sldId="2147483671"/>
          </pc:sldLayoutMkLst>
        </pc:sldLayoutChg>
      </pc:sldMasterChg>
      <pc:sldMasterChg chg="add del addSldLayout delSldLayout modSldLayout">
        <pc:chgData name="西原 ゆかり" userId="9c18a61a0b52592a" providerId="Windows Live" clId="Web-{ACDEAA91-EB89-4BAE-916D-E84B723E3E8C}" dt="2022-09-03T08:51:52.846" v="3"/>
        <pc:sldMasterMkLst>
          <pc:docMk/>
          <pc:sldMasterMk cId="913937529" sldId="2147483672"/>
        </pc:sldMasterMkLst>
        <pc:sldLayoutChg chg="add del mod replId">
          <pc:chgData name="西原 ゆかり" userId="9c18a61a0b52592a" providerId="Windows Live" clId="Web-{ACDEAA91-EB89-4BAE-916D-E84B723E3E8C}" dt="2022-09-03T08:51:52.846" v="3"/>
          <pc:sldLayoutMkLst>
            <pc:docMk/>
            <pc:sldMasterMk cId="913937529" sldId="2147483672"/>
            <pc:sldLayoutMk cId="1293682571" sldId="2147483673"/>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3207530536" sldId="2147483674"/>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487474680" sldId="2147483675"/>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2449616732" sldId="2147483676"/>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3881943485" sldId="2147483677"/>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1230393176" sldId="2147483678"/>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1464866663" sldId="2147483679"/>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1695784228" sldId="2147483680"/>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3976419985" sldId="2147483681"/>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3239949429" sldId="2147483682"/>
          </pc:sldLayoutMkLst>
        </pc:sldLayoutChg>
        <pc:sldLayoutChg chg="add del mod replId">
          <pc:chgData name="西原 ゆかり" userId="9c18a61a0b52592a" providerId="Windows Live" clId="Web-{ACDEAA91-EB89-4BAE-916D-E84B723E3E8C}" dt="2022-09-03T08:51:52.846" v="3"/>
          <pc:sldLayoutMkLst>
            <pc:docMk/>
            <pc:sldMasterMk cId="913937529" sldId="2147483672"/>
            <pc:sldLayoutMk cId="3181406971" sldId="2147483683"/>
          </pc:sldLayoutMkLst>
        </pc:sldLayoutChg>
      </pc:sldMasterChg>
      <pc:sldMasterChg chg="add del addSldLayout delSldLayout modSldLayout">
        <pc:chgData name="西原 ゆかり" userId="9c18a61a0b52592a" providerId="Windows Live" clId="Web-{ACDEAA91-EB89-4BAE-916D-E84B723E3E8C}" dt="2022-09-03T08:54:13.067" v="9"/>
        <pc:sldMasterMkLst>
          <pc:docMk/>
          <pc:sldMasterMk cId="615501" sldId="2147483684"/>
        </pc:sldMasterMkLst>
        <pc:sldLayoutChg chg="add del mod replId">
          <pc:chgData name="西原 ゆかり" userId="9c18a61a0b52592a" providerId="Windows Live" clId="Web-{ACDEAA91-EB89-4BAE-916D-E84B723E3E8C}" dt="2022-09-03T08:54:13.067" v="9"/>
          <pc:sldLayoutMkLst>
            <pc:docMk/>
            <pc:sldMasterMk cId="615501" sldId="2147483684"/>
            <pc:sldLayoutMk cId="4062894342" sldId="2147483685"/>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1985986246" sldId="2147483686"/>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4015158187" sldId="2147483687"/>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2734676497" sldId="2147483688"/>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3856164926" sldId="2147483689"/>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1638134057" sldId="2147483690"/>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2470638701" sldId="2147483691"/>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575377675" sldId="2147483692"/>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2552031327" sldId="2147483693"/>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897903194" sldId="2147483694"/>
          </pc:sldLayoutMkLst>
        </pc:sldLayoutChg>
        <pc:sldLayoutChg chg="add del mod replId">
          <pc:chgData name="西原 ゆかり" userId="9c18a61a0b52592a" providerId="Windows Live" clId="Web-{ACDEAA91-EB89-4BAE-916D-E84B723E3E8C}" dt="2022-09-03T08:54:13.067" v="9"/>
          <pc:sldLayoutMkLst>
            <pc:docMk/>
            <pc:sldMasterMk cId="615501" sldId="2147483684"/>
            <pc:sldLayoutMk cId="2445935244" sldId="2147483695"/>
          </pc:sldLayoutMkLst>
        </pc:sldLayoutChg>
      </pc:sldMasterChg>
      <pc:sldMasterChg chg="add del addSldLayout delSldLayout modSldLayout">
        <pc:chgData name="西原 ゆかり" userId="9c18a61a0b52592a" providerId="Windows Live" clId="Web-{ACDEAA91-EB89-4BAE-916D-E84B723E3E8C}" dt="2022-09-03T08:54:30.380" v="10"/>
        <pc:sldMasterMkLst>
          <pc:docMk/>
          <pc:sldMasterMk cId="1893886125" sldId="2147483696"/>
        </pc:sldMasterMkLst>
        <pc:sldLayoutChg chg="add del mod replId">
          <pc:chgData name="西原 ゆかり" userId="9c18a61a0b52592a" providerId="Windows Live" clId="Web-{ACDEAA91-EB89-4BAE-916D-E84B723E3E8C}" dt="2022-09-03T08:54:30.380" v="10"/>
          <pc:sldLayoutMkLst>
            <pc:docMk/>
            <pc:sldMasterMk cId="1893886125" sldId="2147483696"/>
            <pc:sldLayoutMk cId="1521226042" sldId="2147483697"/>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3107356594" sldId="2147483698"/>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1591894422" sldId="2147483699"/>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232567080" sldId="2147483700"/>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861114975" sldId="2147483701"/>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1701566816" sldId="2147483702"/>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3620024329" sldId="2147483703"/>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543266586" sldId="2147483704"/>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1101563824" sldId="2147483705"/>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3367686030" sldId="2147483706"/>
          </pc:sldLayoutMkLst>
        </pc:sldLayoutChg>
        <pc:sldLayoutChg chg="add del mod replId">
          <pc:chgData name="西原 ゆかり" userId="9c18a61a0b52592a" providerId="Windows Live" clId="Web-{ACDEAA91-EB89-4BAE-916D-E84B723E3E8C}" dt="2022-09-03T08:54:30.380" v="10"/>
          <pc:sldLayoutMkLst>
            <pc:docMk/>
            <pc:sldMasterMk cId="1893886125" sldId="2147483696"/>
            <pc:sldLayoutMk cId="3211434883" sldId="2147483707"/>
          </pc:sldLayoutMkLst>
        </pc:sldLayoutChg>
      </pc:sldMasterChg>
      <pc:sldMasterChg chg="add del addSldLayout delSldLayout modSldLayout">
        <pc:chgData name="西原 ゆかり" userId="9c18a61a0b52592a" providerId="Windows Live" clId="Web-{ACDEAA91-EB89-4BAE-916D-E84B723E3E8C}" dt="2022-09-03T08:54:43.380" v="11"/>
        <pc:sldMasterMkLst>
          <pc:docMk/>
          <pc:sldMasterMk cId="1682955887" sldId="2147483708"/>
        </pc:sldMasterMkLst>
        <pc:sldLayoutChg chg="add del mod replId">
          <pc:chgData name="西原 ゆかり" userId="9c18a61a0b52592a" providerId="Windows Live" clId="Web-{ACDEAA91-EB89-4BAE-916D-E84B723E3E8C}" dt="2022-09-03T08:54:43.380" v="11"/>
          <pc:sldLayoutMkLst>
            <pc:docMk/>
            <pc:sldMasterMk cId="1682955887" sldId="2147483708"/>
            <pc:sldLayoutMk cId="618741252" sldId="2147483709"/>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683179730" sldId="2147483710"/>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2970585760" sldId="2147483711"/>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3838929876" sldId="2147483712"/>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4002782216" sldId="2147483713"/>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2460438907" sldId="2147483714"/>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3650399267" sldId="2147483715"/>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2954726816" sldId="2147483716"/>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1778524314" sldId="2147483717"/>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1811133160" sldId="2147483718"/>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916873540" sldId="2147483719"/>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3720690315" sldId="2147483720"/>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825033950" sldId="2147483721"/>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3011862342" sldId="2147483722"/>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968861638" sldId="2147483723"/>
          </pc:sldLayoutMkLst>
        </pc:sldLayoutChg>
        <pc:sldLayoutChg chg="add del mod replId">
          <pc:chgData name="西原 ゆかり" userId="9c18a61a0b52592a" providerId="Windows Live" clId="Web-{ACDEAA91-EB89-4BAE-916D-E84B723E3E8C}" dt="2022-09-03T08:54:43.380" v="11"/>
          <pc:sldLayoutMkLst>
            <pc:docMk/>
            <pc:sldMasterMk cId="1682955887" sldId="2147483708"/>
            <pc:sldLayoutMk cId="1805979214" sldId="2147483724"/>
          </pc:sldLayoutMkLst>
        </pc:sldLayoutChg>
      </pc:sldMasterChg>
      <pc:sldMasterChg chg="add del addSldLayout delSldLayout modSldLayout">
        <pc:chgData name="西原 ゆかり" userId="9c18a61a0b52592a" providerId="Windows Live" clId="Web-{ACDEAA91-EB89-4BAE-916D-E84B723E3E8C}" dt="2022-09-03T08:54:51.052" v="12"/>
        <pc:sldMasterMkLst>
          <pc:docMk/>
          <pc:sldMasterMk cId="991438317" sldId="2147483725"/>
        </pc:sldMasterMkLst>
        <pc:sldLayoutChg chg="add del mod replId">
          <pc:chgData name="西原 ゆかり" userId="9c18a61a0b52592a" providerId="Windows Live" clId="Web-{ACDEAA91-EB89-4BAE-916D-E84B723E3E8C}" dt="2022-09-03T08:54:51.052" v="12"/>
          <pc:sldLayoutMkLst>
            <pc:docMk/>
            <pc:sldMasterMk cId="991438317" sldId="2147483725"/>
            <pc:sldLayoutMk cId="237496928" sldId="2147483726"/>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1844277381" sldId="2147483727"/>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2936003863" sldId="2147483728"/>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2839813258" sldId="2147483729"/>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296861297" sldId="2147483730"/>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3384408115" sldId="2147483731"/>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3444933319" sldId="2147483732"/>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194206796" sldId="2147483733"/>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1134631637" sldId="2147483734"/>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1630437734" sldId="2147483735"/>
          </pc:sldLayoutMkLst>
        </pc:sldLayoutChg>
        <pc:sldLayoutChg chg="add del mod replId">
          <pc:chgData name="西原 ゆかり" userId="9c18a61a0b52592a" providerId="Windows Live" clId="Web-{ACDEAA91-EB89-4BAE-916D-E84B723E3E8C}" dt="2022-09-03T08:54:51.052" v="12"/>
          <pc:sldLayoutMkLst>
            <pc:docMk/>
            <pc:sldMasterMk cId="991438317" sldId="2147483725"/>
            <pc:sldLayoutMk cId="3120358618" sldId="2147483736"/>
          </pc:sldLayoutMkLst>
        </pc:sldLayoutChg>
      </pc:sldMasterChg>
      <pc:sldMasterChg chg="add del addSldLayout delSldLayout modSldLayout">
        <pc:chgData name="西原 ゆかり" userId="9c18a61a0b52592a" providerId="Windows Live" clId="Web-{ACDEAA91-EB89-4BAE-916D-E84B723E3E8C}" dt="2022-09-03T08:54:56.114" v="13"/>
        <pc:sldMasterMkLst>
          <pc:docMk/>
          <pc:sldMasterMk cId="2337615653" sldId="2147483737"/>
        </pc:sldMasterMkLst>
        <pc:sldLayoutChg chg="add del mod replId">
          <pc:chgData name="西原 ゆかり" userId="9c18a61a0b52592a" providerId="Windows Live" clId="Web-{ACDEAA91-EB89-4BAE-916D-E84B723E3E8C}" dt="2022-09-03T08:54:56.114" v="13"/>
          <pc:sldLayoutMkLst>
            <pc:docMk/>
            <pc:sldMasterMk cId="2337615653" sldId="2147483737"/>
            <pc:sldLayoutMk cId="1111560220" sldId="2147483738"/>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969640426" sldId="2147483739"/>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703891206" sldId="2147483740"/>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2154015925" sldId="2147483741"/>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144443749" sldId="2147483742"/>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3288305681" sldId="2147483743"/>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874214579" sldId="2147483744"/>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2797384814" sldId="2147483745"/>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2034172411" sldId="2147483746"/>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631108996" sldId="2147483747"/>
          </pc:sldLayoutMkLst>
        </pc:sldLayoutChg>
        <pc:sldLayoutChg chg="add del mod replId">
          <pc:chgData name="西原 ゆかり" userId="9c18a61a0b52592a" providerId="Windows Live" clId="Web-{ACDEAA91-EB89-4BAE-916D-E84B723E3E8C}" dt="2022-09-03T08:54:56.114" v="13"/>
          <pc:sldLayoutMkLst>
            <pc:docMk/>
            <pc:sldMasterMk cId="2337615653" sldId="2147483737"/>
            <pc:sldLayoutMk cId="4040431792" sldId="2147483748"/>
          </pc:sldLayoutMkLst>
        </pc:sldLayoutChg>
      </pc:sldMasterChg>
      <pc:sldMasterChg chg="add del addSldLayout delSldLayout modSldLayout">
        <pc:chgData name="西原 ゆかり" userId="9c18a61a0b52592a" providerId="Windows Live" clId="Web-{ACDEAA91-EB89-4BAE-916D-E84B723E3E8C}" dt="2022-09-03T08:55:06.505" v="14"/>
        <pc:sldMasterMkLst>
          <pc:docMk/>
          <pc:sldMasterMk cId="3332836921" sldId="2147483749"/>
        </pc:sldMasterMkLst>
        <pc:sldLayoutChg chg="add del mod replId">
          <pc:chgData name="西原 ゆかり" userId="9c18a61a0b52592a" providerId="Windows Live" clId="Web-{ACDEAA91-EB89-4BAE-916D-E84B723E3E8C}" dt="2022-09-03T08:55:06.505" v="14"/>
          <pc:sldLayoutMkLst>
            <pc:docMk/>
            <pc:sldMasterMk cId="3332836921" sldId="2147483749"/>
            <pc:sldLayoutMk cId="2492122103" sldId="2147483750"/>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220169597" sldId="2147483751"/>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625703248" sldId="2147483752"/>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788947519" sldId="2147483753"/>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3574788244" sldId="2147483754"/>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455580661" sldId="2147483755"/>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3242486040" sldId="2147483756"/>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262426787" sldId="2147483757"/>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1983126821" sldId="2147483758"/>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1328215303" sldId="2147483759"/>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1290570156" sldId="2147483760"/>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43916970" sldId="2147483761"/>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1666706417" sldId="2147483762"/>
          </pc:sldLayoutMkLst>
        </pc:sldLayoutChg>
        <pc:sldLayoutChg chg="add del mod replId">
          <pc:chgData name="西原 ゆかり" userId="9c18a61a0b52592a" providerId="Windows Live" clId="Web-{ACDEAA91-EB89-4BAE-916D-E84B723E3E8C}" dt="2022-09-03T08:55:06.505" v="14"/>
          <pc:sldLayoutMkLst>
            <pc:docMk/>
            <pc:sldMasterMk cId="3332836921" sldId="2147483749"/>
            <pc:sldLayoutMk cId="2731760177" sldId="2147483763"/>
          </pc:sldLayoutMkLst>
        </pc:sldLayoutChg>
      </pc:sldMasterChg>
      <pc:sldMasterChg chg="add addSldLayout modSldLayout">
        <pc:chgData name="西原 ゆかり" userId="9c18a61a0b52592a" providerId="Windows Live" clId="Web-{ACDEAA91-EB89-4BAE-916D-E84B723E3E8C}" dt="2022-09-03T08:55:06.505" v="14"/>
        <pc:sldMasterMkLst>
          <pc:docMk/>
          <pc:sldMasterMk cId="1780030692" sldId="2147483764"/>
        </pc:sldMasterMkLst>
        <pc:sldLayoutChg chg="add mod replId">
          <pc:chgData name="西原 ゆかり" userId="9c18a61a0b52592a" providerId="Windows Live" clId="Web-{ACDEAA91-EB89-4BAE-916D-E84B723E3E8C}" dt="2022-09-03T08:55:06.505" v="14"/>
          <pc:sldLayoutMkLst>
            <pc:docMk/>
            <pc:sldMasterMk cId="1780030692" sldId="2147483764"/>
            <pc:sldLayoutMk cId="425173804" sldId="2147483765"/>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2873484818" sldId="2147483766"/>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2248148786" sldId="2147483767"/>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2627547444" sldId="2147483768"/>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3808679235" sldId="2147483769"/>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2525546061" sldId="2147483770"/>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2704221090" sldId="2147483771"/>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2582051889" sldId="2147483772"/>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2688715050" sldId="2147483773"/>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1956102084" sldId="2147483774"/>
          </pc:sldLayoutMkLst>
        </pc:sldLayoutChg>
        <pc:sldLayoutChg chg="add mod replId">
          <pc:chgData name="西原 ゆかり" userId="9c18a61a0b52592a" providerId="Windows Live" clId="Web-{ACDEAA91-EB89-4BAE-916D-E84B723E3E8C}" dt="2022-09-03T08:55:06.505" v="14"/>
          <pc:sldLayoutMkLst>
            <pc:docMk/>
            <pc:sldMasterMk cId="1780030692" sldId="2147483764"/>
            <pc:sldLayoutMk cId="3165218720" sldId="2147483775"/>
          </pc:sldLayoutMkLst>
        </pc:sldLayoutChg>
      </pc:sldMasterChg>
    </pc:docChg>
  </pc:docChgLst>
  <pc:docChgLst>
    <pc:chgData name="西原 ゆかり" userId="9c18a61a0b52592a" providerId="Windows Live" clId="Web-{7F710FFE-8B6A-4A2C-83CF-010F16F5846D}"/>
    <pc:docChg chg="modSld">
      <pc:chgData name="西原 ゆかり" userId="9c18a61a0b52592a" providerId="Windows Live" clId="Web-{7F710FFE-8B6A-4A2C-83CF-010F16F5846D}" dt="2022-09-03T15:24:04.648" v="39" actId="20577"/>
      <pc:docMkLst>
        <pc:docMk/>
      </pc:docMkLst>
      <pc:sldChg chg="addAnim delAnim modAnim">
        <pc:chgData name="西原 ゆかり" userId="9c18a61a0b52592a" providerId="Windows Live" clId="Web-{7F710FFE-8B6A-4A2C-83CF-010F16F5846D}" dt="2022-09-03T15:06:06.358" v="32"/>
        <pc:sldMkLst>
          <pc:docMk/>
          <pc:sldMk cId="3330850713" sldId="259"/>
        </pc:sldMkLst>
      </pc:sldChg>
      <pc:sldChg chg="modSp addAnim delAnim modAnim">
        <pc:chgData name="西原 ゆかり" userId="9c18a61a0b52592a" providerId="Windows Live" clId="Web-{7F710FFE-8B6A-4A2C-83CF-010F16F5846D}" dt="2022-09-03T15:06:10.327" v="33"/>
        <pc:sldMkLst>
          <pc:docMk/>
          <pc:sldMk cId="1796067708" sldId="260"/>
        </pc:sldMkLst>
        <pc:spChg chg="mod">
          <ac:chgData name="西原 ゆかり" userId="9c18a61a0b52592a" providerId="Windows Live" clId="Web-{7F710FFE-8B6A-4A2C-83CF-010F16F5846D}" dt="2022-09-03T14:58:30.798" v="10" actId="20577"/>
          <ac:spMkLst>
            <pc:docMk/>
            <pc:sldMk cId="1796067708" sldId="260"/>
            <ac:spMk id="3" creationId="{88F0E56E-23D1-0BC2-48D4-62E79AD6B32D}"/>
          </ac:spMkLst>
        </pc:spChg>
      </pc:sldChg>
      <pc:sldChg chg="modSp">
        <pc:chgData name="西原 ゆかり" userId="9c18a61a0b52592a" providerId="Windows Live" clId="Web-{7F710FFE-8B6A-4A2C-83CF-010F16F5846D}" dt="2022-09-03T15:17:45.453" v="36" actId="20577"/>
        <pc:sldMkLst>
          <pc:docMk/>
          <pc:sldMk cId="2748692040" sldId="262"/>
        </pc:sldMkLst>
        <pc:spChg chg="mod">
          <ac:chgData name="西原 ゆかり" userId="9c18a61a0b52592a" providerId="Windows Live" clId="Web-{7F710FFE-8B6A-4A2C-83CF-010F16F5846D}" dt="2022-09-03T15:17:45.453" v="36" actId="20577"/>
          <ac:spMkLst>
            <pc:docMk/>
            <pc:sldMk cId="2748692040" sldId="262"/>
            <ac:spMk id="3" creationId="{88F0E56E-23D1-0BC2-48D4-62E79AD6B32D}"/>
          </ac:spMkLst>
        </pc:spChg>
      </pc:sldChg>
      <pc:sldChg chg="modSp">
        <pc:chgData name="西原 ゆかり" userId="9c18a61a0b52592a" providerId="Windows Live" clId="Web-{7F710FFE-8B6A-4A2C-83CF-010F16F5846D}" dt="2022-09-03T15:24:04.648" v="39" actId="20577"/>
        <pc:sldMkLst>
          <pc:docMk/>
          <pc:sldMk cId="912941924" sldId="264"/>
        </pc:sldMkLst>
        <pc:spChg chg="mod">
          <ac:chgData name="西原 ゆかり" userId="9c18a61a0b52592a" providerId="Windows Live" clId="Web-{7F710FFE-8B6A-4A2C-83CF-010F16F5846D}" dt="2022-09-03T15:24:04.648" v="39" actId="20577"/>
          <ac:spMkLst>
            <pc:docMk/>
            <pc:sldMk cId="912941924" sldId="264"/>
            <ac:spMk id="3" creationId="{88F0E56E-23D1-0BC2-48D4-62E79AD6B32D}"/>
          </ac:spMkLst>
        </pc:spChg>
      </pc:sldChg>
    </pc:docChg>
  </pc:docChgLst>
  <pc:docChgLst>
    <pc:chgData name="西原 ゆかり" userId="9c18a61a0b52592a" providerId="Windows Live" clId="Web-{6C56A463-2FC6-4AE6-97A7-72789BDC4D30}"/>
    <pc:docChg chg="addSld delSld modSld sldOrd">
      <pc:chgData name="西原 ゆかり" userId="9c18a61a0b52592a" providerId="Windows Live" clId="Web-{6C56A463-2FC6-4AE6-97A7-72789BDC4D30}" dt="2022-09-04T16:27:32.050" v="19"/>
      <pc:docMkLst>
        <pc:docMk/>
      </pc:docMkLst>
      <pc:sldChg chg="modSp">
        <pc:chgData name="西原 ゆかり" userId="9c18a61a0b52592a" providerId="Windows Live" clId="Web-{6C56A463-2FC6-4AE6-97A7-72789BDC4D30}" dt="2022-09-04T10:57:16.058" v="3" actId="20577"/>
        <pc:sldMkLst>
          <pc:docMk/>
          <pc:sldMk cId="1796067708" sldId="260"/>
        </pc:sldMkLst>
        <pc:spChg chg="mod">
          <ac:chgData name="西原 ゆかり" userId="9c18a61a0b52592a" providerId="Windows Live" clId="Web-{6C56A463-2FC6-4AE6-97A7-72789BDC4D30}" dt="2022-09-04T10:57:16.058" v="3" actId="20577"/>
          <ac:spMkLst>
            <pc:docMk/>
            <pc:sldMk cId="1796067708" sldId="260"/>
            <ac:spMk id="3" creationId="{88F0E56E-23D1-0BC2-48D4-62E79AD6B32D}"/>
          </ac:spMkLst>
        </pc:spChg>
      </pc:sldChg>
      <pc:sldChg chg="modSp">
        <pc:chgData name="西原 ゆかり" userId="9c18a61a0b52592a" providerId="Windows Live" clId="Web-{6C56A463-2FC6-4AE6-97A7-72789BDC4D30}" dt="2022-09-04T14:08:15.430" v="14" actId="20577"/>
        <pc:sldMkLst>
          <pc:docMk/>
          <pc:sldMk cId="2748692040" sldId="262"/>
        </pc:sldMkLst>
        <pc:spChg chg="mod">
          <ac:chgData name="西原 ゆかり" userId="9c18a61a0b52592a" providerId="Windows Live" clId="Web-{6C56A463-2FC6-4AE6-97A7-72789BDC4D30}" dt="2022-09-04T14:08:15.430" v="14" actId="20577"/>
          <ac:spMkLst>
            <pc:docMk/>
            <pc:sldMk cId="2748692040" sldId="262"/>
            <ac:spMk id="2" creationId="{BEFA49C7-FB1B-873D-6AF6-3DB4C6B25405}"/>
          </ac:spMkLst>
        </pc:spChg>
        <pc:spChg chg="mod">
          <ac:chgData name="西原 ゆかり" userId="9c18a61a0b52592a" providerId="Windows Live" clId="Web-{6C56A463-2FC6-4AE6-97A7-72789BDC4D30}" dt="2022-09-04T14:07:58.367" v="8" actId="20577"/>
          <ac:spMkLst>
            <pc:docMk/>
            <pc:sldMk cId="2748692040" sldId="262"/>
            <ac:spMk id="3" creationId="{88F0E56E-23D1-0BC2-48D4-62E79AD6B32D}"/>
          </ac:spMkLst>
        </pc:spChg>
      </pc:sldChg>
      <pc:sldChg chg="ord">
        <pc:chgData name="西原 ゆかり" userId="9c18a61a0b52592a" providerId="Windows Live" clId="Web-{6C56A463-2FC6-4AE6-97A7-72789BDC4D30}" dt="2022-09-04T16:22:22.467" v="17"/>
        <pc:sldMkLst>
          <pc:docMk/>
          <pc:sldMk cId="2026977038" sldId="263"/>
        </pc:sldMkLst>
      </pc:sldChg>
      <pc:sldChg chg="ord">
        <pc:chgData name="西原 ゆかり" userId="9c18a61a0b52592a" providerId="Windows Live" clId="Web-{6C56A463-2FC6-4AE6-97A7-72789BDC4D30}" dt="2022-09-04T16:21:09.214" v="15"/>
        <pc:sldMkLst>
          <pc:docMk/>
          <pc:sldMk cId="912941924" sldId="264"/>
        </pc:sldMkLst>
      </pc:sldChg>
      <pc:sldChg chg="new del">
        <pc:chgData name="西原 ゆかり" userId="9c18a61a0b52592a" providerId="Windows Live" clId="Web-{6C56A463-2FC6-4AE6-97A7-72789BDC4D30}" dt="2022-09-04T16:27:32.050" v="19"/>
        <pc:sldMkLst>
          <pc:docMk/>
          <pc:sldMk cId="1602764821" sldId="265"/>
        </pc:sldMkLst>
      </pc:sldChg>
    </pc:docChg>
  </pc:docChgLst>
  <pc:docChgLst>
    <pc:chgData name="西原 ゆかり" userId="9c18a61a0b52592a" providerId="Windows Live" clId="Web-{2917D98B-BE5A-4E56-B0CE-F5EF22A54A3A}"/>
    <pc:docChg chg="modSld">
      <pc:chgData name="西原 ゆかり" userId="9c18a61a0b52592a" providerId="Windows Live" clId="Web-{2917D98B-BE5A-4E56-B0CE-F5EF22A54A3A}" dt="2022-09-05T13:58:57.985" v="2"/>
      <pc:docMkLst>
        <pc:docMk/>
      </pc:docMkLst>
      <pc:sldChg chg="addAnim modAnim">
        <pc:chgData name="西原 ゆかり" userId="9c18a61a0b52592a" providerId="Windows Live" clId="Web-{2917D98B-BE5A-4E56-B0CE-F5EF22A54A3A}" dt="2022-09-05T13:58:57.985" v="2"/>
        <pc:sldMkLst>
          <pc:docMk/>
          <pc:sldMk cId="3330850713"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17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610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521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34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4814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754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867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554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0422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205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871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8003069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87">
            <a:extLst>
              <a:ext uri="{FF2B5EF4-FFF2-40B4-BE49-F238E27FC236}">
                <a16:creationId xmlns:a16="http://schemas.microsoft.com/office/drawing/2014/main" id="{D1A671DE-D529-4A2A-A35D-E97400239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6406055" y="780057"/>
            <a:ext cx="4947745" cy="2828462"/>
          </a:xfrm>
        </p:spPr>
        <p:txBody>
          <a:bodyPr>
            <a:normAutofit/>
          </a:bodyPr>
          <a:lstStyle/>
          <a:p>
            <a:pPr algn="l"/>
            <a:r>
              <a:rPr lang="ja-JP" altLang="en-US" b="1">
                <a:ea typeface="游ゴシック Light"/>
                <a:cs typeface="Calibri Light"/>
              </a:rPr>
              <a:t>自作発表資料</a:t>
            </a:r>
            <a:endParaRPr kumimoji="1" lang="ja-JP" altLang="en-US" b="1"/>
          </a:p>
        </p:txBody>
      </p:sp>
      <p:sp>
        <p:nvSpPr>
          <p:cNvPr id="3" name="サブタイトル 2"/>
          <p:cNvSpPr>
            <a:spLocks noGrp="1"/>
          </p:cNvSpPr>
          <p:nvPr>
            <p:ph type="subTitle" idx="1"/>
          </p:nvPr>
        </p:nvSpPr>
        <p:spPr>
          <a:xfrm>
            <a:off x="6406055" y="3700594"/>
            <a:ext cx="4947745" cy="1746803"/>
          </a:xfrm>
        </p:spPr>
        <p:txBody>
          <a:bodyPr>
            <a:normAutofit/>
          </a:bodyPr>
          <a:lstStyle/>
          <a:p>
            <a:pPr algn="l"/>
            <a:r>
              <a:rPr lang="ja-JP" altLang="en-US">
                <a:ea typeface="游ゴシック"/>
                <a:cs typeface="Calibri"/>
              </a:rPr>
              <a:t>西原ゆかり</a:t>
            </a:r>
            <a:endParaRPr kumimoji="1" lang="ja-JP" altLang="en-US"/>
          </a:p>
        </p:txBody>
      </p:sp>
      <p:sp>
        <p:nvSpPr>
          <p:cNvPr id="201" name="Freeform: Shape 18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59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3" name="Straight Connector 191">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3649" y="127376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5" name="Block Arc 19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1431" y="1382395"/>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 name="Freeform: Shape 19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31329"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sp>
        <p:nvSpPr>
          <p:cNvPr id="198" name="Oval 197">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20126" y="2345836"/>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Freeform: Shape 19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03228"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Arc 203">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7948" flipH="1">
            <a:off x="230949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ea typeface="Calibri"/>
              <a:cs typeface="Calibri"/>
            </a:endParaRPr>
          </a:p>
          <a:p>
            <a:pPr algn="ctr"/>
            <a:endParaRPr lang="en-US" dirty="0">
              <a:ea typeface="Calibri"/>
              <a:cs typeface="Calibri"/>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EFA49C7-FB1B-873D-6AF6-3DB4C6B25405}"/>
              </a:ext>
            </a:extLst>
          </p:cNvPr>
          <p:cNvSpPr>
            <a:spLocks noGrp="1"/>
          </p:cNvSpPr>
          <p:nvPr>
            <p:ph type="title"/>
          </p:nvPr>
        </p:nvSpPr>
        <p:spPr>
          <a:xfrm>
            <a:off x="838200" y="365125"/>
            <a:ext cx="10515600" cy="1325563"/>
          </a:xfrm>
        </p:spPr>
        <p:txBody>
          <a:bodyPr>
            <a:normAutofit/>
          </a:bodyPr>
          <a:lstStyle/>
          <a:p>
            <a:r>
              <a:rPr lang="ja-JP" altLang="en-US" b="1">
                <a:ea typeface="游ゴシック Light"/>
                <a:cs typeface="Calibri Light"/>
              </a:rPr>
              <a:t>背景・目的</a:t>
            </a:r>
            <a:endParaRPr kumimoji="1" lang="ja-JP" altLang="en-US" b="1"/>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88F0E56E-23D1-0BC2-48D4-62E79AD6B32D}"/>
              </a:ext>
            </a:extLst>
          </p:cNvPr>
          <p:cNvSpPr>
            <a:spLocks noGrp="1"/>
          </p:cNvSpPr>
          <p:nvPr>
            <p:ph idx="1"/>
          </p:nvPr>
        </p:nvSpPr>
        <p:spPr>
          <a:xfrm>
            <a:off x="971747" y="1558533"/>
            <a:ext cx="10515600" cy="4351338"/>
          </a:xfrm>
        </p:spPr>
        <p:txBody>
          <a:bodyPr vert="horz" lIns="91440" tIns="45720" rIns="91440" bIns="45720" rtlCol="0" anchor="t">
            <a:normAutofit/>
          </a:bodyPr>
          <a:lstStyle/>
          <a:p>
            <a:pPr>
              <a:buNone/>
            </a:pPr>
            <a:r>
              <a:rPr lang="ja-JP" altLang="en-US" sz="3600">
                <a:ea typeface="+mn-lt"/>
                <a:cs typeface="+mn-lt"/>
              </a:rPr>
              <a:t>・</a:t>
            </a:r>
            <a:r>
              <a:rPr lang="ja-JP" sz="3600">
                <a:ea typeface="+mn-lt"/>
                <a:cs typeface="+mn-lt"/>
              </a:rPr>
              <a:t>Twitterやインスタグラムで今聴いている音楽やおすすめの音楽の</a:t>
            </a:r>
            <a:r>
              <a:rPr lang="ja-JP" altLang="en-US" sz="3600">
                <a:ea typeface="+mn-lt"/>
                <a:cs typeface="+mn-lt"/>
              </a:rPr>
              <a:t>投</a:t>
            </a:r>
            <a:r>
              <a:rPr lang="ja-JP" sz="3600">
                <a:ea typeface="+mn-lt"/>
                <a:cs typeface="+mn-lt"/>
              </a:rPr>
              <a:t>稿を見ることがあ</a:t>
            </a:r>
            <a:r>
              <a:rPr lang="ja-JP" altLang="en-US" sz="3600">
                <a:ea typeface="+mn-lt"/>
                <a:cs typeface="+mn-lt"/>
              </a:rPr>
              <a:t>る</a:t>
            </a:r>
            <a:endParaRPr lang="ja-JP" altLang="en-US" sz="3600">
              <a:ea typeface="游ゴシック" panose="020B0400000000000000" pitchFamily="34" charset="-128"/>
              <a:cs typeface="+mn-lt"/>
            </a:endParaRPr>
          </a:p>
          <a:p>
            <a:pPr>
              <a:buNone/>
            </a:pPr>
            <a:endParaRPr lang="ja-JP" altLang="en-US" sz="3600" dirty="0">
              <a:ea typeface="+mn-lt"/>
              <a:cs typeface="+mn-lt"/>
            </a:endParaRPr>
          </a:p>
          <a:p>
            <a:pPr>
              <a:buNone/>
            </a:pPr>
            <a:r>
              <a:rPr lang="ja-JP" sz="3600">
                <a:ea typeface="+mn-lt"/>
                <a:cs typeface="+mn-lt"/>
              </a:rPr>
              <a:t>➡</a:t>
            </a:r>
            <a:r>
              <a:rPr lang="ja-JP" altLang="en-US" sz="3600">
                <a:ea typeface="+mn-lt"/>
                <a:cs typeface="+mn-lt"/>
              </a:rPr>
              <a:t> </a:t>
            </a:r>
            <a:r>
              <a:rPr lang="ja-JP" sz="3600">
                <a:ea typeface="+mn-lt"/>
                <a:cs typeface="+mn-lt"/>
              </a:rPr>
              <a:t>限定の掲示板があれば良いのでは</a:t>
            </a:r>
            <a:endParaRPr lang="ja-JP">
              <a:ea typeface="游ゴシック"/>
              <a:cs typeface="Calibri"/>
            </a:endParaRPr>
          </a:p>
          <a:p>
            <a:pPr>
              <a:buNone/>
            </a:pPr>
            <a:endParaRPr lang="ja-JP" altLang="en-US" sz="3600" dirty="0">
              <a:ea typeface="+mn-lt"/>
              <a:cs typeface="+mn-lt"/>
            </a:endParaRPr>
          </a:p>
          <a:p>
            <a:pPr marL="0" indent="0">
              <a:buNone/>
            </a:pPr>
            <a:r>
              <a:rPr lang="ja-JP" sz="3600">
                <a:ea typeface="+mn-lt"/>
                <a:cs typeface="+mn-lt"/>
              </a:rPr>
              <a:t>簡単に新しい音楽に出会えることを目的に、音楽好きな人をターゲットとする</a:t>
            </a:r>
            <a:endParaRPr lang="ja-JP"/>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p:txBody>
      </p:sp>
    </p:spTree>
    <p:extLst>
      <p:ext uri="{BB962C8B-B14F-4D97-AF65-F5344CB8AC3E}">
        <p14:creationId xmlns:p14="http://schemas.microsoft.com/office/powerpoint/2010/main" val="333085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ea typeface="Calibri"/>
              <a:cs typeface="Calibri"/>
            </a:endParaRPr>
          </a:p>
          <a:p>
            <a:pPr algn="ctr"/>
            <a:endParaRPr lang="en-US" dirty="0">
              <a:ea typeface="Calibri"/>
              <a:cs typeface="Calibri"/>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EFA49C7-FB1B-873D-6AF6-3DB4C6B25405}"/>
              </a:ext>
            </a:extLst>
          </p:cNvPr>
          <p:cNvSpPr>
            <a:spLocks noGrp="1"/>
          </p:cNvSpPr>
          <p:nvPr>
            <p:ph type="title"/>
          </p:nvPr>
        </p:nvSpPr>
        <p:spPr>
          <a:xfrm>
            <a:off x="838200" y="365125"/>
            <a:ext cx="10515600" cy="1325563"/>
          </a:xfrm>
        </p:spPr>
        <p:txBody>
          <a:bodyPr>
            <a:normAutofit/>
          </a:bodyPr>
          <a:lstStyle/>
          <a:p>
            <a:r>
              <a:rPr lang="ja-JP" altLang="en-US" b="1">
                <a:ea typeface="游ゴシック Light"/>
                <a:cs typeface="Calibri Light"/>
              </a:rPr>
              <a:t>システム説明</a:t>
            </a:r>
            <a:endParaRPr kumimoji="1" lang="ja-JP" altLang="en-US" b="1"/>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88F0E56E-23D1-0BC2-48D4-62E79AD6B32D}"/>
              </a:ext>
            </a:extLst>
          </p:cNvPr>
          <p:cNvSpPr>
            <a:spLocks noGrp="1"/>
          </p:cNvSpPr>
          <p:nvPr>
            <p:ph idx="1"/>
          </p:nvPr>
        </p:nvSpPr>
        <p:spPr>
          <a:xfrm>
            <a:off x="838200" y="1825625"/>
            <a:ext cx="10515600" cy="4351338"/>
          </a:xfrm>
        </p:spPr>
        <p:txBody>
          <a:bodyPr vert="horz" lIns="91440" tIns="45720" rIns="91440" bIns="45720" rtlCol="0" anchor="t">
            <a:normAutofit/>
          </a:bodyPr>
          <a:lstStyle/>
          <a:p>
            <a:pPr>
              <a:buNone/>
            </a:pPr>
            <a:r>
              <a:rPr lang="ja-JP" altLang="en-US" sz="3600">
                <a:ea typeface="+mn-lt"/>
                <a:cs typeface="+mn-lt"/>
              </a:rPr>
              <a:t>ー </a:t>
            </a:r>
            <a:r>
              <a:rPr lang="ja-JP" sz="3600">
                <a:ea typeface="+mn-lt"/>
                <a:cs typeface="+mn-lt"/>
              </a:rPr>
              <a:t>掲示板サイト</a:t>
            </a:r>
            <a:r>
              <a:rPr lang="ja-JP" altLang="en-US" sz="3600">
                <a:ea typeface="+mn-lt"/>
                <a:cs typeface="+mn-lt"/>
              </a:rPr>
              <a:t>  </a:t>
            </a:r>
            <a:r>
              <a:rPr lang="ja-JP" sz="3600">
                <a:latin typeface="游ゴシック"/>
                <a:ea typeface="游ゴシック"/>
                <a:cs typeface="+mn-lt"/>
              </a:rPr>
              <a:t>Now playing</a:t>
            </a:r>
            <a:r>
              <a:rPr lang="ja-JP" altLang="en-US" sz="3600">
                <a:ea typeface="+mn-lt"/>
                <a:cs typeface="+mn-lt"/>
              </a:rPr>
              <a:t> </a:t>
            </a:r>
            <a:r>
              <a:rPr lang="ja-JP" sz="3600">
                <a:ea typeface="+mn-lt"/>
                <a:cs typeface="+mn-lt"/>
              </a:rPr>
              <a:t>ー</a:t>
            </a:r>
            <a:endParaRPr lang="ja-JP">
              <a:ea typeface="游ゴシック" panose="020B0400000000000000" pitchFamily="34" charset="-128"/>
              <a:cs typeface="+mn-lt"/>
            </a:endParaRPr>
          </a:p>
          <a:p>
            <a:pPr marL="0" indent="0">
              <a:buNone/>
            </a:pPr>
            <a:endParaRPr lang="ja-JP" sz="3600" dirty="0">
              <a:ea typeface="游ゴシック" panose="020B0400000000000000" pitchFamily="34" charset="-128"/>
              <a:cs typeface="+mn-lt"/>
            </a:endParaRPr>
          </a:p>
          <a:p>
            <a:pPr marL="0" indent="0">
              <a:buNone/>
            </a:pPr>
            <a:r>
              <a:rPr lang="ja-JP" sz="3600">
                <a:ea typeface="+mn-lt"/>
                <a:cs typeface="+mn-lt"/>
              </a:rPr>
              <a:t>・</a:t>
            </a:r>
            <a:r>
              <a:rPr lang="ja-JP" altLang="en-US" sz="3600">
                <a:ea typeface="+mn-lt"/>
                <a:cs typeface="+mn-lt"/>
              </a:rPr>
              <a:t>今聴いている音楽やおすすめの音楽の情報を投稿できる</a:t>
            </a:r>
            <a:endParaRPr lang="ja-JP">
              <a:ea typeface="游ゴシック"/>
              <a:cs typeface="+mn-lt"/>
            </a:endParaRPr>
          </a:p>
          <a:p>
            <a:pPr marL="0" indent="0">
              <a:buNone/>
            </a:pPr>
            <a:endParaRPr lang="ja-JP" altLang="en-US" sz="3600" dirty="0">
              <a:ea typeface="+mn-lt"/>
              <a:cs typeface="+mn-lt"/>
            </a:endParaRPr>
          </a:p>
          <a:p>
            <a:pPr marL="0" indent="0">
              <a:buNone/>
            </a:pPr>
            <a:r>
              <a:rPr lang="ja-JP" altLang="en-US" sz="3600">
                <a:ea typeface="+mn-lt"/>
                <a:cs typeface="+mn-lt"/>
              </a:rPr>
              <a:t>・他のユーザーの投稿も見ることができる</a:t>
            </a:r>
            <a:endParaRPr lang="ja-JP">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p:txBody>
      </p:sp>
    </p:spTree>
    <p:extLst>
      <p:ext uri="{BB962C8B-B14F-4D97-AF65-F5344CB8AC3E}">
        <p14:creationId xmlns:p14="http://schemas.microsoft.com/office/powerpoint/2010/main" val="179606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A49C7-FB1B-873D-6AF6-3DB4C6B25405}"/>
              </a:ext>
            </a:extLst>
          </p:cNvPr>
          <p:cNvSpPr>
            <a:spLocks noGrp="1"/>
          </p:cNvSpPr>
          <p:nvPr>
            <p:ph type="title" idx="4294967295"/>
          </p:nvPr>
        </p:nvSpPr>
        <p:spPr>
          <a:xfrm>
            <a:off x="197224" y="78254"/>
            <a:ext cx="10515600" cy="1038693"/>
          </a:xfrm>
        </p:spPr>
        <p:txBody>
          <a:bodyPr>
            <a:normAutofit/>
          </a:bodyPr>
          <a:lstStyle/>
          <a:p>
            <a:r>
              <a:rPr lang="ja-JP" altLang="en-US" b="1">
                <a:ea typeface="游ゴシック Light"/>
                <a:cs typeface="Calibri Light"/>
              </a:rPr>
              <a:t>　スケジュール</a:t>
            </a:r>
            <a:endParaRPr lang="ja-JP" altLang="en-US" b="1" dirty="0">
              <a:ea typeface="游ゴシック Light"/>
              <a:cs typeface="Calibri Light"/>
            </a:endParaRPr>
          </a:p>
        </p:txBody>
      </p:sp>
      <p:sp>
        <p:nvSpPr>
          <p:cNvPr id="3" name="コンテンツ プレースホルダー 2">
            <a:extLst>
              <a:ext uri="{FF2B5EF4-FFF2-40B4-BE49-F238E27FC236}">
                <a16:creationId xmlns:a16="http://schemas.microsoft.com/office/drawing/2014/main" id="{88F0E56E-23D1-0BC2-48D4-62E79AD6B32D}"/>
              </a:ext>
            </a:extLst>
          </p:cNvPr>
          <p:cNvSpPr>
            <a:spLocks noGrp="1"/>
          </p:cNvSpPr>
          <p:nvPr>
            <p:ph idx="4294967295"/>
          </p:nvPr>
        </p:nvSpPr>
        <p:spPr>
          <a:xfrm>
            <a:off x="0" y="1825625"/>
            <a:ext cx="10515600" cy="4351338"/>
          </a:xfrm>
        </p:spPr>
        <p:txBody>
          <a:bodyPr vert="horz" lIns="91440" tIns="45720" rIns="91440" bIns="45720" rtlCol="0" anchor="t">
            <a:normAutofit/>
          </a:bodyPr>
          <a:lstStyle/>
          <a:p>
            <a:pPr>
              <a:buNone/>
            </a:pPr>
            <a:endParaRPr lang="ja-JP" sz="3600" dirty="0">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p:txBody>
      </p:sp>
      <p:graphicFrame>
        <p:nvGraphicFramePr>
          <p:cNvPr id="6" name="表 6">
            <a:extLst>
              <a:ext uri="{FF2B5EF4-FFF2-40B4-BE49-F238E27FC236}">
                <a16:creationId xmlns:a16="http://schemas.microsoft.com/office/drawing/2014/main" id="{7C70556A-FC22-6791-F251-6F36AEEC8190}"/>
              </a:ext>
            </a:extLst>
          </p:cNvPr>
          <p:cNvGraphicFramePr>
            <a:graphicFrameLocks noGrp="1"/>
          </p:cNvGraphicFramePr>
          <p:nvPr>
            <p:extLst>
              <p:ext uri="{D42A27DB-BD31-4B8C-83A1-F6EECF244321}">
                <p14:modId xmlns:p14="http://schemas.microsoft.com/office/powerpoint/2010/main" val="1445736805"/>
              </p:ext>
            </p:extLst>
          </p:nvPr>
        </p:nvGraphicFramePr>
        <p:xfrm>
          <a:off x="699247" y="1111623"/>
          <a:ext cx="10959894" cy="5131742"/>
        </p:xfrm>
        <a:graphic>
          <a:graphicData uri="http://schemas.openxmlformats.org/drawingml/2006/table">
            <a:tbl>
              <a:tblPr firstRow="1" bandRow="1">
                <a:tableStyleId>{1FECB4D8-DB02-4DC6-A0A2-4F2EBAE1DC90}</a:tableStyleId>
              </a:tblPr>
              <a:tblGrid>
                <a:gridCol w="2474258">
                  <a:extLst>
                    <a:ext uri="{9D8B030D-6E8A-4147-A177-3AD203B41FA5}">
                      <a16:colId xmlns:a16="http://schemas.microsoft.com/office/drawing/2014/main" val="3896030170"/>
                    </a:ext>
                  </a:extLst>
                </a:gridCol>
                <a:gridCol w="2121409">
                  <a:extLst>
                    <a:ext uri="{9D8B030D-6E8A-4147-A177-3AD203B41FA5}">
                      <a16:colId xmlns:a16="http://schemas.microsoft.com/office/drawing/2014/main" val="3308079035"/>
                    </a:ext>
                  </a:extLst>
                </a:gridCol>
                <a:gridCol w="2121409">
                  <a:extLst>
                    <a:ext uri="{9D8B030D-6E8A-4147-A177-3AD203B41FA5}">
                      <a16:colId xmlns:a16="http://schemas.microsoft.com/office/drawing/2014/main" val="3049557546"/>
                    </a:ext>
                  </a:extLst>
                </a:gridCol>
                <a:gridCol w="2121409">
                  <a:extLst>
                    <a:ext uri="{9D8B030D-6E8A-4147-A177-3AD203B41FA5}">
                      <a16:colId xmlns:a16="http://schemas.microsoft.com/office/drawing/2014/main" val="189827144"/>
                    </a:ext>
                  </a:extLst>
                </a:gridCol>
                <a:gridCol w="2121409">
                  <a:extLst>
                    <a:ext uri="{9D8B030D-6E8A-4147-A177-3AD203B41FA5}">
                      <a16:colId xmlns:a16="http://schemas.microsoft.com/office/drawing/2014/main" val="294269467"/>
                    </a:ext>
                  </a:extLst>
                </a:gridCol>
              </a:tblGrid>
              <a:tr h="699246">
                <a:tc>
                  <a:txBody>
                    <a:bodyPr/>
                    <a:lstStyle/>
                    <a:p>
                      <a:endParaRPr kumimoji="1" lang="ja-JP" altLang="en-US" sz="2400"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ja-JP" altLang="en-US" sz="2400"/>
                        <a:t>8/1～8/7</a:t>
                      </a:r>
                      <a:endParaRPr kumimoji="1" lang="ja-JP" altLang="en-US" sz="2400"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altLang="ja-JP" sz="2400" b="1" i="0" u="none" strike="noStrike" noProof="0" dirty="0">
                          <a:latin typeface="游ゴシック"/>
                          <a:ea typeface="游ゴシック"/>
                        </a:rPr>
                        <a:t>8</a:t>
                      </a:r>
                      <a:r>
                        <a:rPr lang="ja-JP" sz="2400" b="1" i="0" u="none" strike="noStrike" noProof="0">
                          <a:latin typeface="游ゴシック"/>
                          <a:ea typeface="游ゴシック"/>
                        </a:rPr>
                        <a:t>/</a:t>
                      </a:r>
                      <a:r>
                        <a:rPr lang="en-US" altLang="ja-JP" sz="2400" b="1" i="0" u="none" strike="noStrike" noProof="0" dirty="0">
                          <a:latin typeface="游ゴシック"/>
                          <a:ea typeface="游ゴシック"/>
                        </a:rPr>
                        <a:t>8</a:t>
                      </a:r>
                      <a:r>
                        <a:rPr lang="ja-JP" sz="2400" b="1" i="0" u="none" strike="noStrike" noProof="0">
                          <a:latin typeface="游ゴシック"/>
                          <a:ea typeface="游ゴシック"/>
                        </a:rPr>
                        <a:t>～8/</a:t>
                      </a:r>
                      <a:r>
                        <a:rPr lang="en-US" altLang="ja-JP" sz="2400" b="1" i="0" u="none" strike="noStrike" noProof="0" dirty="0">
                          <a:latin typeface="游ゴシック"/>
                          <a:ea typeface="游ゴシック"/>
                        </a:rPr>
                        <a:t>14</a:t>
                      </a:r>
                      <a:endParaRPr kumimoji="1" lang="ja-JP"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altLang="ja-JP" sz="2400" b="1" i="0" u="none" strike="noStrike" noProof="0" dirty="0">
                          <a:latin typeface="游ゴシック"/>
                          <a:ea typeface="游ゴシック"/>
                        </a:rPr>
                        <a:t>8</a:t>
                      </a:r>
                      <a:r>
                        <a:rPr lang="ja-JP" sz="2400" b="1" i="0" u="none" strike="noStrike" noProof="0">
                          <a:latin typeface="游ゴシック"/>
                          <a:ea typeface="游ゴシック"/>
                        </a:rPr>
                        <a:t>/1</a:t>
                      </a:r>
                      <a:r>
                        <a:rPr lang="en-US" altLang="ja-JP" sz="2400" b="1" i="0" u="none" strike="noStrike" noProof="0" dirty="0">
                          <a:latin typeface="游ゴシック"/>
                          <a:ea typeface="游ゴシック"/>
                        </a:rPr>
                        <a:t>5</a:t>
                      </a:r>
                      <a:r>
                        <a:rPr lang="ja-JP" sz="2400" b="1" i="0" u="none" strike="noStrike" noProof="0">
                          <a:latin typeface="游ゴシック"/>
                          <a:ea typeface="游ゴシック"/>
                        </a:rPr>
                        <a:t>～8/</a:t>
                      </a:r>
                      <a:r>
                        <a:rPr lang="en-US" altLang="ja-JP" sz="2400" b="1" i="0" u="none" strike="noStrike" noProof="0" dirty="0">
                          <a:latin typeface="游ゴシック"/>
                          <a:ea typeface="游ゴシック"/>
                        </a:rPr>
                        <a:t>21</a:t>
                      </a:r>
                      <a:endParaRPr kumimoji="1" lang="ja-JP"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altLang="ja-JP" sz="2400" b="1" i="0" u="none" strike="noStrike" noProof="0" dirty="0">
                          <a:latin typeface="游ゴシック"/>
                          <a:ea typeface="游ゴシック"/>
                        </a:rPr>
                        <a:t>8</a:t>
                      </a:r>
                      <a:r>
                        <a:rPr lang="ja-JP" sz="2400" b="1" i="0" u="none" strike="noStrike" noProof="0">
                          <a:latin typeface="游ゴシック"/>
                          <a:ea typeface="游ゴシック"/>
                        </a:rPr>
                        <a:t>/</a:t>
                      </a:r>
                      <a:r>
                        <a:rPr lang="en-US" altLang="ja-JP" sz="2400" b="1" i="0" u="none" strike="noStrike" noProof="0" dirty="0">
                          <a:latin typeface="游ゴシック"/>
                          <a:ea typeface="游ゴシック"/>
                        </a:rPr>
                        <a:t>22</a:t>
                      </a:r>
                      <a:r>
                        <a:rPr lang="ja-JP" sz="2400" b="1" i="0" u="none" strike="noStrike" noProof="0">
                          <a:latin typeface="游ゴシック"/>
                          <a:ea typeface="游ゴシック"/>
                        </a:rPr>
                        <a:t>～8/</a:t>
                      </a:r>
                      <a:r>
                        <a:rPr lang="en-US" altLang="ja-JP" sz="2400" b="1" i="0" u="none" strike="noStrike" noProof="0" dirty="0">
                          <a:latin typeface="游ゴシック"/>
                          <a:ea typeface="游ゴシック"/>
                        </a:rPr>
                        <a:t>31</a:t>
                      </a:r>
                      <a:endParaRPr kumimoji="1" lang="ja-JP" dirty="0"/>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1202965"/>
                  </a:ext>
                </a:extLst>
              </a:tr>
              <a:tr h="1108124">
                <a:tc>
                  <a:txBody>
                    <a:bodyPr/>
                    <a:lstStyle/>
                    <a:p>
                      <a:r>
                        <a:rPr lang="ja-JP" altLang="en-US" sz="2000" b="1">
                          <a:latin typeface="Calibri"/>
                        </a:rPr>
                        <a:t>企画・設計</a:t>
                      </a:r>
                      <a:endParaRPr kumimoji="1" lang="ja-JP" altLang="en-US" sz="2000" b="1">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kumimoji="1" lang="ja-JP" altLang="en-US"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1458205"/>
                  </a:ext>
                </a:extLst>
              </a:tr>
              <a:tr h="1108124">
                <a:tc>
                  <a:txBody>
                    <a:bodyPr/>
                    <a:lstStyle/>
                    <a:p>
                      <a:r>
                        <a:rPr lang="ja-JP" altLang="en-US" sz="2000" b="1">
                          <a:latin typeface="Calibri"/>
                        </a:rPr>
                        <a:t>製造（モック作成）</a:t>
                      </a:r>
                      <a:endParaRPr kumimoji="1" lang="ja-JP" altLang="en-US" sz="2000" b="1">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kumimoji="1" lang="ja-JP" altLang="en-US"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73532499"/>
                  </a:ext>
                </a:extLst>
              </a:tr>
              <a:tr h="1108124">
                <a:tc>
                  <a:txBody>
                    <a:bodyPr/>
                    <a:lstStyle/>
                    <a:p>
                      <a:r>
                        <a:rPr lang="ja-JP" altLang="en-US" sz="2000" b="1">
                          <a:latin typeface="Calibri"/>
                        </a:rPr>
                        <a:t>製造（機能実装）</a:t>
                      </a:r>
                      <a:endParaRPr kumimoji="1" lang="ja-JP" altLang="en-US" sz="2000" b="1">
                        <a:latin typeface="Calibri"/>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endParaRPr kumimoji="1" lang="ja-JP" altLang="en-US" dirty="0"/>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2148907"/>
                  </a:ext>
                </a:extLst>
              </a:tr>
              <a:tr h="1108124">
                <a:tc>
                  <a:txBody>
                    <a:bodyPr/>
                    <a:lstStyle/>
                    <a:p>
                      <a:pPr lvl="0">
                        <a:buNone/>
                      </a:pPr>
                      <a:r>
                        <a:rPr lang="ja-JP" altLang="en-US" sz="2000" b="1">
                          <a:latin typeface="Calibri"/>
                        </a:rPr>
                        <a:t>テスト</a:t>
                      </a:r>
                      <a:endParaRPr kumimoji="1" lang="ja-JP" altLang="en-US" sz="2000" b="1">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kumimoji="1" lang="ja-JP" altLang="en-US"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kumimoji="1" lang="ja-JP" altLang="en-US"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kumimoji="1" lang="ja-JP" altLang="en-US"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kumimoji="1" lang="ja-JP" altLang="en-US" dirty="0"/>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71098264"/>
                  </a:ext>
                </a:extLst>
              </a:tr>
            </a:tbl>
          </a:graphicData>
        </a:graphic>
      </p:graphicFrame>
      <p:sp>
        <p:nvSpPr>
          <p:cNvPr id="7" name="矢印: 右 6">
            <a:extLst>
              <a:ext uri="{FF2B5EF4-FFF2-40B4-BE49-F238E27FC236}">
                <a16:creationId xmlns:a16="http://schemas.microsoft.com/office/drawing/2014/main" id="{A11C6046-1D55-30DE-8232-F2EB49A2A79E}"/>
              </a:ext>
            </a:extLst>
          </p:cNvPr>
          <p:cNvSpPr/>
          <p:nvPr/>
        </p:nvSpPr>
        <p:spPr>
          <a:xfrm>
            <a:off x="3168396" y="2182637"/>
            <a:ext cx="2160493" cy="555811"/>
          </a:xfrm>
          <a:prstGeom prst="rightArrow">
            <a:avLst/>
          </a:prstGeom>
          <a:solidFill>
            <a:srgbClr val="4BA6A6"/>
          </a:solidFill>
          <a:ln>
            <a:solidFill>
              <a:srgbClr val="4B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矢印: 右 10">
            <a:extLst>
              <a:ext uri="{FF2B5EF4-FFF2-40B4-BE49-F238E27FC236}">
                <a16:creationId xmlns:a16="http://schemas.microsoft.com/office/drawing/2014/main" id="{951CC528-57AF-084A-9C54-6B6BA3DB7506}"/>
              </a:ext>
            </a:extLst>
          </p:cNvPr>
          <p:cNvSpPr/>
          <p:nvPr/>
        </p:nvSpPr>
        <p:spPr>
          <a:xfrm>
            <a:off x="7399737" y="4298307"/>
            <a:ext cx="3523127" cy="555811"/>
          </a:xfrm>
          <a:prstGeom prst="rightArrow">
            <a:avLst/>
          </a:prstGeom>
          <a:solidFill>
            <a:srgbClr val="4BA6A6"/>
          </a:solidFill>
          <a:ln>
            <a:solidFill>
              <a:srgbClr val="4B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矢印: 右 12">
            <a:extLst>
              <a:ext uri="{FF2B5EF4-FFF2-40B4-BE49-F238E27FC236}">
                <a16:creationId xmlns:a16="http://schemas.microsoft.com/office/drawing/2014/main" id="{F253AF9A-C715-AB07-68D3-BD3F224AA78A}"/>
              </a:ext>
            </a:extLst>
          </p:cNvPr>
          <p:cNvSpPr/>
          <p:nvPr/>
        </p:nvSpPr>
        <p:spPr>
          <a:xfrm>
            <a:off x="10922865" y="5571295"/>
            <a:ext cx="735106" cy="466163"/>
          </a:xfrm>
          <a:prstGeom prst="rightArrow">
            <a:avLst/>
          </a:prstGeom>
          <a:solidFill>
            <a:srgbClr val="4BA6A6"/>
          </a:solidFill>
          <a:ln>
            <a:solidFill>
              <a:srgbClr val="4B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矢印: 右 13">
            <a:extLst>
              <a:ext uri="{FF2B5EF4-FFF2-40B4-BE49-F238E27FC236}">
                <a16:creationId xmlns:a16="http://schemas.microsoft.com/office/drawing/2014/main" id="{5401B208-3EF0-BE21-7CDE-1B2C20CBDD4D}"/>
              </a:ext>
            </a:extLst>
          </p:cNvPr>
          <p:cNvSpPr/>
          <p:nvPr/>
        </p:nvSpPr>
        <p:spPr>
          <a:xfrm>
            <a:off x="5319923" y="3231508"/>
            <a:ext cx="2079811" cy="591670"/>
          </a:xfrm>
          <a:prstGeom prst="rightArrow">
            <a:avLst/>
          </a:prstGeom>
          <a:solidFill>
            <a:srgbClr val="4BA6A6"/>
          </a:solidFill>
          <a:ln>
            <a:solidFill>
              <a:srgbClr val="4B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Tree>
    <p:extLst>
      <p:ext uri="{BB962C8B-B14F-4D97-AF65-F5344CB8AC3E}">
        <p14:creationId xmlns:p14="http://schemas.microsoft.com/office/powerpoint/2010/main" val="62770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ea typeface="Calibri"/>
              <a:cs typeface="Calibri"/>
            </a:endParaRPr>
          </a:p>
          <a:p>
            <a:pPr algn="ctr"/>
            <a:endParaRPr lang="en-US" dirty="0">
              <a:ea typeface="Calibri"/>
              <a:cs typeface="Calibri"/>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EFA49C7-FB1B-873D-6AF6-3DB4C6B25405}"/>
              </a:ext>
            </a:extLst>
          </p:cNvPr>
          <p:cNvSpPr>
            <a:spLocks noGrp="1"/>
          </p:cNvSpPr>
          <p:nvPr>
            <p:ph type="title"/>
          </p:nvPr>
        </p:nvSpPr>
        <p:spPr>
          <a:xfrm>
            <a:off x="838200" y="365125"/>
            <a:ext cx="10515600" cy="1325563"/>
          </a:xfrm>
        </p:spPr>
        <p:txBody>
          <a:bodyPr>
            <a:normAutofit/>
          </a:bodyPr>
          <a:lstStyle/>
          <a:p>
            <a:r>
              <a:rPr lang="ja-JP" altLang="en-US" b="1">
                <a:ea typeface="游ゴシック Light"/>
                <a:cs typeface="Calibri Light"/>
              </a:rPr>
              <a:t>実装できなかった機能</a:t>
            </a:r>
            <a:endParaRPr kumimoji="1" lang="ja-JP" altLang="en-US" b="1"/>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88F0E56E-23D1-0BC2-48D4-62E79AD6B32D}"/>
              </a:ext>
            </a:extLst>
          </p:cNvPr>
          <p:cNvSpPr>
            <a:spLocks noGrp="1"/>
          </p:cNvSpPr>
          <p:nvPr>
            <p:ph idx="1"/>
          </p:nvPr>
        </p:nvSpPr>
        <p:spPr>
          <a:xfrm>
            <a:off x="838200" y="1825625"/>
            <a:ext cx="10515600" cy="4351338"/>
          </a:xfrm>
        </p:spPr>
        <p:txBody>
          <a:bodyPr vert="horz" lIns="91440" tIns="45720" rIns="91440" bIns="45720" rtlCol="0" anchor="t">
            <a:normAutofit/>
          </a:bodyPr>
          <a:lstStyle/>
          <a:p>
            <a:pPr>
              <a:buNone/>
            </a:pPr>
            <a:endParaRPr lang="ja-JP" sz="3600" dirty="0">
              <a:ea typeface="游ゴシック" panose="020B0400000000000000" pitchFamily="34" charset="-128"/>
              <a:cs typeface="+mn-lt"/>
            </a:endParaRPr>
          </a:p>
          <a:p>
            <a:pPr marL="0" indent="0">
              <a:buNone/>
            </a:pPr>
            <a:r>
              <a:rPr lang="ja-JP" sz="3600">
                <a:ea typeface="+mn-lt"/>
                <a:cs typeface="+mn-lt"/>
              </a:rPr>
              <a:t>・</a:t>
            </a:r>
            <a:r>
              <a:rPr lang="ja-JP" altLang="en-US" sz="3600">
                <a:ea typeface="+mn-lt"/>
                <a:cs typeface="+mn-lt"/>
              </a:rPr>
              <a:t>プロフィール画像の登録・表示</a:t>
            </a:r>
            <a:endParaRPr lang="ja-JP">
              <a:ea typeface="游ゴシック"/>
              <a:cs typeface="+mn-lt"/>
            </a:endParaRPr>
          </a:p>
          <a:p>
            <a:pPr marL="0" indent="0">
              <a:buNone/>
            </a:pPr>
            <a:endParaRPr lang="ja-JP" altLang="en-US" sz="3600" dirty="0">
              <a:ea typeface="+mn-lt"/>
              <a:cs typeface="+mn-lt"/>
            </a:endParaRPr>
          </a:p>
          <a:p>
            <a:pPr marL="0" indent="0">
              <a:buNone/>
            </a:pPr>
            <a:r>
              <a:rPr lang="ja-JP" altLang="en-US" sz="3600">
                <a:ea typeface="+mn-lt"/>
                <a:cs typeface="+mn-lt"/>
              </a:rPr>
              <a:t>・他のユーザーのホーム画面の作成</a:t>
            </a:r>
            <a:endParaRPr lang="ja-JP">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p:txBody>
      </p:sp>
    </p:spTree>
    <p:extLst>
      <p:ext uri="{BB962C8B-B14F-4D97-AF65-F5344CB8AC3E}">
        <p14:creationId xmlns:p14="http://schemas.microsoft.com/office/powerpoint/2010/main" val="274869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ea typeface="Calibri"/>
              <a:cs typeface="Calibri"/>
            </a:endParaRPr>
          </a:p>
          <a:p>
            <a:pPr algn="ctr"/>
            <a:endParaRPr lang="en-US" dirty="0">
              <a:ea typeface="Calibri"/>
              <a:cs typeface="Calibri"/>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EFA49C7-FB1B-873D-6AF6-3DB4C6B25405}"/>
              </a:ext>
            </a:extLst>
          </p:cNvPr>
          <p:cNvSpPr>
            <a:spLocks noGrp="1"/>
          </p:cNvSpPr>
          <p:nvPr>
            <p:ph type="title"/>
          </p:nvPr>
        </p:nvSpPr>
        <p:spPr>
          <a:xfrm>
            <a:off x="846056" y="2549001"/>
            <a:ext cx="10515600" cy="1325563"/>
          </a:xfrm>
        </p:spPr>
        <p:txBody>
          <a:bodyPr>
            <a:normAutofit/>
          </a:bodyPr>
          <a:lstStyle/>
          <a:p>
            <a:pPr algn="ctr"/>
            <a:r>
              <a:rPr lang="ja-JP" altLang="en-US" sz="5400" b="1">
                <a:ea typeface="游ゴシック Light"/>
                <a:cs typeface="Calibri Light"/>
              </a:rPr>
              <a:t>デモンストレーション</a:t>
            </a:r>
            <a:endParaRPr lang="ja-JP" altLang="en-US" sz="5400" b="1">
              <a:cs typeface="Calibri Light" panose="020F0302020204030204"/>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88F0E56E-23D1-0BC2-48D4-62E79AD6B32D}"/>
              </a:ext>
            </a:extLst>
          </p:cNvPr>
          <p:cNvSpPr>
            <a:spLocks noGrp="1"/>
          </p:cNvSpPr>
          <p:nvPr>
            <p:ph idx="1"/>
          </p:nvPr>
        </p:nvSpPr>
        <p:spPr>
          <a:xfrm>
            <a:off x="838200" y="1825625"/>
            <a:ext cx="10515600" cy="4351338"/>
          </a:xfrm>
        </p:spPr>
        <p:txBody>
          <a:bodyPr vert="horz" lIns="91440" tIns="45720" rIns="91440" bIns="45720" rtlCol="0" anchor="t">
            <a:normAutofit/>
          </a:bodyPr>
          <a:lstStyle/>
          <a:p>
            <a:pPr>
              <a:buNone/>
            </a:pPr>
            <a:endParaRPr lang="ja-JP" sz="3600" dirty="0">
              <a:ea typeface="游ゴシック" panose="020B0400000000000000" pitchFamily="34" charset="-128"/>
              <a:cs typeface="+mn-lt"/>
            </a:endParaRPr>
          </a:p>
          <a:p>
            <a:pPr marL="0" indent="0">
              <a:buNone/>
            </a:pPr>
            <a:endParaRPr lang="ja-JP" altLang="en-US" sz="3600" dirty="0">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p:txBody>
      </p:sp>
    </p:spTree>
    <p:extLst>
      <p:ext uri="{BB962C8B-B14F-4D97-AF65-F5344CB8AC3E}">
        <p14:creationId xmlns:p14="http://schemas.microsoft.com/office/powerpoint/2010/main" val="202697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dirty="0">
              <a:ea typeface="Calibri"/>
              <a:cs typeface="Calibri"/>
            </a:endParaRPr>
          </a:p>
          <a:p>
            <a:pPr algn="ctr"/>
            <a:endParaRPr lang="en-US" dirty="0">
              <a:ea typeface="Calibri"/>
              <a:cs typeface="Calibri"/>
            </a:endParaRPr>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EFA49C7-FB1B-873D-6AF6-3DB4C6B25405}"/>
              </a:ext>
            </a:extLst>
          </p:cNvPr>
          <p:cNvSpPr>
            <a:spLocks noGrp="1"/>
          </p:cNvSpPr>
          <p:nvPr>
            <p:ph type="title"/>
          </p:nvPr>
        </p:nvSpPr>
        <p:spPr>
          <a:xfrm>
            <a:off x="838200" y="365125"/>
            <a:ext cx="10515600" cy="1325563"/>
          </a:xfrm>
        </p:spPr>
        <p:txBody>
          <a:bodyPr>
            <a:normAutofit/>
          </a:bodyPr>
          <a:lstStyle/>
          <a:p>
            <a:r>
              <a:rPr lang="ja-JP" altLang="en-US" b="1">
                <a:ea typeface="游ゴシック Light"/>
                <a:cs typeface="Calibri Light"/>
              </a:rPr>
              <a:t>考察・展望</a:t>
            </a:r>
            <a:endParaRPr kumimoji="1" lang="ja-JP" altLang="en-US" b="1"/>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88F0E56E-23D1-0BC2-48D4-62E79AD6B32D}"/>
              </a:ext>
            </a:extLst>
          </p:cNvPr>
          <p:cNvSpPr>
            <a:spLocks noGrp="1"/>
          </p:cNvSpPr>
          <p:nvPr>
            <p:ph idx="1"/>
          </p:nvPr>
        </p:nvSpPr>
        <p:spPr>
          <a:xfrm>
            <a:off x="924612" y="1252162"/>
            <a:ext cx="10515600" cy="4445606"/>
          </a:xfrm>
        </p:spPr>
        <p:txBody>
          <a:bodyPr vert="horz" lIns="91440" tIns="45720" rIns="91440" bIns="45720" rtlCol="0" anchor="t">
            <a:normAutofit fontScale="92500" lnSpcReduction="10000"/>
          </a:bodyPr>
          <a:lstStyle/>
          <a:p>
            <a:pPr>
              <a:buNone/>
            </a:pPr>
            <a:endParaRPr lang="ja-JP" sz="3600" dirty="0">
              <a:ea typeface="游ゴシック" panose="020B0400000000000000" pitchFamily="34" charset="-128"/>
              <a:cs typeface="+mn-lt"/>
            </a:endParaRPr>
          </a:p>
          <a:p>
            <a:pPr marL="0" indent="0">
              <a:buNone/>
            </a:pPr>
            <a:r>
              <a:rPr lang="ja-JP" sz="3600">
                <a:ea typeface="+mn-lt"/>
                <a:cs typeface="+mn-lt"/>
              </a:rPr>
              <a:t>・企画</a:t>
            </a:r>
            <a:r>
              <a:rPr lang="en-US" altLang="ja-JP" sz="3600" dirty="0">
                <a:ea typeface="+mn-lt"/>
                <a:cs typeface="+mn-lt"/>
              </a:rPr>
              <a:t>/</a:t>
            </a:r>
            <a:r>
              <a:rPr lang="ja-JP" altLang="en-US" sz="3600">
                <a:ea typeface="+mn-lt"/>
                <a:cs typeface="+mn-lt"/>
              </a:rPr>
              <a:t>設計に時間がかかった。</a:t>
            </a:r>
            <a:endParaRPr lang="ja-JP">
              <a:ea typeface="游ゴシック"/>
              <a:cs typeface="+mn-lt"/>
            </a:endParaRPr>
          </a:p>
          <a:p>
            <a:pPr marL="0" indent="0">
              <a:buNone/>
            </a:pPr>
            <a:endParaRPr lang="ja-JP" altLang="en-US" sz="3600" dirty="0">
              <a:ea typeface="+mn-lt"/>
              <a:cs typeface="+mn-lt"/>
            </a:endParaRPr>
          </a:p>
          <a:p>
            <a:pPr marL="0" indent="0">
              <a:buNone/>
            </a:pPr>
            <a:r>
              <a:rPr lang="ja-JP" altLang="en-US" sz="3600">
                <a:ea typeface="+mn-lt"/>
                <a:cs typeface="+mn-lt"/>
              </a:rPr>
              <a:t>・実際に製造していく途中で設計とは違う部分が出てきた。</a:t>
            </a:r>
            <a:endParaRPr lang="ja-JP" altLang="en-US" sz="3600">
              <a:ea typeface="游ゴシック"/>
              <a:cs typeface="+mn-lt"/>
            </a:endParaRPr>
          </a:p>
          <a:p>
            <a:pPr marL="0" indent="0">
              <a:buNone/>
            </a:pPr>
            <a:endParaRPr lang="ja-JP" altLang="en-US" sz="3600" dirty="0">
              <a:ea typeface="+mn-lt"/>
              <a:cs typeface="+mn-lt"/>
            </a:endParaRPr>
          </a:p>
          <a:p>
            <a:pPr marL="0" indent="0">
              <a:buNone/>
            </a:pPr>
            <a:r>
              <a:rPr lang="ja-JP" altLang="en-US" sz="3600">
                <a:ea typeface="+mn-lt"/>
                <a:cs typeface="+mn-lt"/>
              </a:rPr>
              <a:t>・アーティスト名や曲名を一つ一つ打つ必要があり面倒。実際の音楽を再生している画面から共有し投稿できるような機能が作れたらよいと思った。</a:t>
            </a:r>
            <a:endParaRPr lang="ja-JP" altLang="en-US" sz="3600">
              <a:ea typeface="游ゴシック"/>
              <a:cs typeface="Calibri"/>
            </a:endParaRPr>
          </a:p>
          <a:p>
            <a:pPr marL="0" indent="0">
              <a:buNone/>
            </a:pPr>
            <a:endParaRPr lang="ja-JP" altLang="en-US" sz="2400" dirty="0">
              <a:ea typeface="游ゴシック"/>
              <a:cs typeface="Calibri"/>
            </a:endParaRPr>
          </a:p>
          <a:p>
            <a:pPr marL="0" indent="0">
              <a:buNone/>
            </a:pPr>
            <a:endParaRPr lang="ja-JP" altLang="en-US" sz="2400" dirty="0">
              <a:ea typeface="游ゴシック"/>
              <a:cs typeface="Calibri"/>
            </a:endParaRPr>
          </a:p>
        </p:txBody>
      </p:sp>
    </p:spTree>
    <p:extLst>
      <p:ext uri="{BB962C8B-B14F-4D97-AF65-F5344CB8AC3E}">
        <p14:creationId xmlns:p14="http://schemas.microsoft.com/office/powerpoint/2010/main" val="9129419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Theme</vt:lpstr>
      <vt:lpstr>自作発表資料</vt:lpstr>
      <vt:lpstr>背景・目的</vt:lpstr>
      <vt:lpstr>システム説明</vt:lpstr>
      <vt:lpstr>　スケジュール</vt:lpstr>
      <vt:lpstr>実装できなかった機能</vt:lpstr>
      <vt:lpstr>デモンストレーション</vt:lpstr>
      <vt:lpstr>考察・展望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400</cp:revision>
  <dcterms:created xsi:type="dcterms:W3CDTF">2022-09-03T08:50:26Z</dcterms:created>
  <dcterms:modified xsi:type="dcterms:W3CDTF">2022-09-05T13:59:00Z</dcterms:modified>
</cp:coreProperties>
</file>