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26" autoAdjust="0"/>
  </p:normalViewPr>
  <p:slideViewPr>
    <p:cSldViewPr snapToGrid="0">
      <p:cViewPr>
        <p:scale>
          <a:sx n="80" d="100"/>
          <a:sy n="80" d="100"/>
        </p:scale>
        <p:origin x="7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BDF28-ED12-4F51-BA4D-59AEE79616EA}" type="datetimeFigureOut">
              <a:rPr lang="de-DE" smtClean="0"/>
              <a:t>05.11.2020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7A0D1-6FD7-4681-A3C9-97456F192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91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74AC2-A4F1-41AC-A032-1536D21BD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de-DE" dirty="0"/>
            </a:br>
            <a:r>
              <a:rPr lang="de-DE" dirty="0" err="1"/>
              <a:t>Investing</a:t>
            </a:r>
            <a:r>
              <a:rPr lang="de-DE" dirty="0"/>
              <a:t> In Netflix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A59CA9-9A12-4352-BCE4-0993674D7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000" dirty="0"/>
              <a:t>Netflix Stock Prices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Dow Jones Industrial Average -</a:t>
            </a:r>
          </a:p>
          <a:p>
            <a:pPr algn="ctr"/>
            <a:r>
              <a:rPr lang="de-DE" sz="2000" dirty="0"/>
              <a:t>Development and Trend in 2017</a:t>
            </a:r>
          </a:p>
        </p:txBody>
      </p:sp>
    </p:spTree>
    <p:extLst>
      <p:ext uri="{BB962C8B-B14F-4D97-AF65-F5344CB8AC3E}">
        <p14:creationId xmlns:p14="http://schemas.microsoft.com/office/powerpoint/2010/main" val="176976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BF026-0F16-40A8-831E-945416A2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004790"/>
          </a:xfrm>
        </p:spPr>
        <p:txBody>
          <a:bodyPr>
            <a:normAutofit fontScale="90000"/>
          </a:bodyPr>
          <a:lstStyle/>
          <a:p>
            <a:r>
              <a:rPr lang="de-DE" sz="2200" dirty="0" err="1"/>
              <a:t>Prepared</a:t>
            </a:r>
            <a:r>
              <a:rPr lang="de-DE" sz="2200" dirty="0"/>
              <a:t> and </a:t>
            </a:r>
            <a:r>
              <a:rPr lang="de-DE" sz="2200" dirty="0" err="1"/>
              <a:t>compiled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:</a:t>
            </a:r>
            <a:r>
              <a:rPr lang="de-DE" dirty="0"/>
              <a:t>	</a:t>
            </a:r>
            <a:br>
              <a:rPr lang="de-DE" dirty="0"/>
            </a:br>
            <a:r>
              <a:rPr lang="de-DE" sz="4000" dirty="0"/>
              <a:t>Manfred Deller</a:t>
            </a:r>
            <a:br>
              <a:rPr lang="de-DE" dirty="0"/>
            </a:br>
            <a:r>
              <a:rPr lang="de-DE" sz="2200" dirty="0" err="1"/>
              <a:t>for</a:t>
            </a:r>
            <a:r>
              <a:rPr lang="de-DE" sz="2200" dirty="0"/>
              <a:t>:</a:t>
            </a:r>
            <a:br>
              <a:rPr lang="de-DE" dirty="0"/>
            </a:br>
            <a:r>
              <a:rPr lang="de-DE" dirty="0" err="1"/>
              <a:t>Capstone</a:t>
            </a:r>
            <a:r>
              <a:rPr lang="de-DE" dirty="0"/>
              <a:t> Data </a:t>
            </a:r>
            <a:r>
              <a:rPr lang="de-DE" dirty="0" err="1"/>
              <a:t>Visualization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6FE24-4F19-4CE4-9053-0D2EF6563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654669"/>
            <a:ext cx="8915400" cy="174381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Data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Yahoo Finance</a:t>
            </a:r>
          </a:p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Period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Analysis: 2017</a:t>
            </a:r>
          </a:p>
          <a:p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Uncderlying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/>
              <a:t>Data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Visualized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Python </a:t>
            </a:r>
            <a:r>
              <a:rPr lang="de-DE" dirty="0" err="1"/>
              <a:t>Matplotlib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353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98E7E-1480-4A42-8870-8F86E6EE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Figures</a:t>
            </a:r>
            <a:r>
              <a:rPr lang="de-DE" dirty="0"/>
              <a:t>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AFF018-3A41-40B2-B6B5-F35E41F34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1945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Fig. 1:  </a:t>
            </a:r>
            <a:r>
              <a:rPr lang="en-US" sz="1800" dirty="0"/>
              <a:t>How Did Netflix Stock Price Perform in 2017?</a:t>
            </a:r>
          </a:p>
          <a:p>
            <a:pPr>
              <a:lnSpc>
                <a:spcPct val="200000"/>
              </a:lnSpc>
            </a:pPr>
            <a:r>
              <a:rPr lang="en-US" dirty="0"/>
              <a:t>Fig. 2:  Earnings per Netflix Share in Cent in 2017</a:t>
            </a:r>
          </a:p>
          <a:p>
            <a:pPr>
              <a:lnSpc>
                <a:spcPct val="200000"/>
              </a:lnSpc>
            </a:pPr>
            <a:r>
              <a:rPr lang="en-US" dirty="0"/>
              <a:t>Fig. 3:  Netflix Revenue and Earnings by Quarter in 2017</a:t>
            </a:r>
          </a:p>
          <a:p>
            <a:pPr>
              <a:lnSpc>
                <a:spcPct val="200000"/>
              </a:lnSpc>
            </a:pPr>
            <a:r>
              <a:rPr lang="en-US" dirty="0"/>
              <a:t>Fig. 4:  </a:t>
            </a:r>
            <a:r>
              <a:rPr lang="en-US" sz="1800" dirty="0"/>
              <a:t>Netflix Stock Better Than Dow Jones Industrial in 2017?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73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7F2D5-E05B-4F93-AF60-665F1F54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9084725" cy="576040"/>
          </a:xfrm>
        </p:spPr>
        <p:txBody>
          <a:bodyPr>
            <a:normAutofit/>
          </a:bodyPr>
          <a:lstStyle/>
          <a:p>
            <a:r>
              <a:rPr lang="en-US" sz="2400" dirty="0"/>
              <a:t>How Did Netflix Stock Price Perform in 2017?</a:t>
            </a:r>
            <a:endParaRPr lang="de-DE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B67BCA-D98D-43CA-9027-A4468EE4F59E}"/>
              </a:ext>
            </a:extLst>
          </p:cNvPr>
          <p:cNvSpPr txBox="1"/>
          <p:nvPr/>
        </p:nvSpPr>
        <p:spPr>
          <a:xfrm>
            <a:off x="2509958" y="4909001"/>
            <a:ext cx="94299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Steady increase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in stock price.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Notable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fluctuation in Q3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probably due to end of cooperation with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Disneys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Main ranges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of most of the prices throughout the year: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$140 - $150 and $180 - $190.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Highest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price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~$205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whilst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lowest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was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~$122</a:t>
            </a: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09B9A4B-AB4D-46DE-A46E-8252DA99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958" y="1132114"/>
            <a:ext cx="5814892" cy="3634308"/>
          </a:xfrm>
        </p:spPr>
      </p:pic>
    </p:spTree>
    <p:extLst>
      <p:ext uri="{BB962C8B-B14F-4D97-AF65-F5344CB8AC3E}">
        <p14:creationId xmlns:p14="http://schemas.microsoft.com/office/powerpoint/2010/main" val="12828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4106E-C2E7-461B-9BD1-1A5E10DE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400" y="639461"/>
            <a:ext cx="8911687" cy="519939"/>
          </a:xfrm>
        </p:spPr>
        <p:txBody>
          <a:bodyPr>
            <a:normAutofit/>
          </a:bodyPr>
          <a:lstStyle/>
          <a:p>
            <a:r>
              <a:rPr lang="en-US" sz="2400" dirty="0"/>
              <a:t>Earnings per Netflix Share in Cent in 2017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4C7E40E-573E-41B3-B106-52AC2D4C24FD}"/>
              </a:ext>
            </a:extLst>
          </p:cNvPr>
          <p:cNvSpPr txBox="1"/>
          <p:nvPr/>
        </p:nvSpPr>
        <p:spPr>
          <a:xfrm>
            <a:off x="2515553" y="5105781"/>
            <a:ext cx="9399079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Estimated Earnings per Share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Second and Fourth Quarter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Match Actual Values.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Actual Earnings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First Quarter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Outmatched Estimated Values.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Actual Earnings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Third Quarter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were Overrated.</a:t>
            </a:r>
          </a:p>
          <a:p>
            <a:endParaRPr lang="de-DE" dirty="0"/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ACCAAF1-D2FF-46A5-941B-563CED1B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553" y="1159400"/>
            <a:ext cx="5723572" cy="3577233"/>
          </a:xfrm>
        </p:spPr>
      </p:pic>
    </p:spTree>
    <p:extLst>
      <p:ext uri="{BB962C8B-B14F-4D97-AF65-F5344CB8AC3E}">
        <p14:creationId xmlns:p14="http://schemas.microsoft.com/office/powerpoint/2010/main" val="41342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F4F2-CDE6-49CC-8B4B-05019D4B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2626"/>
          </a:xfrm>
        </p:spPr>
        <p:txBody>
          <a:bodyPr>
            <a:normAutofit/>
          </a:bodyPr>
          <a:lstStyle/>
          <a:p>
            <a:r>
              <a:rPr lang="en-US" sz="2400" dirty="0"/>
              <a:t>Netflix Revenue and Earnings by Quarter in 2017</a:t>
            </a:r>
            <a:endParaRPr lang="de-DE" sz="2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C691B3-74A3-4549-B29C-5BFE980F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918" y="5188077"/>
            <a:ext cx="8915400" cy="156782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j-lt"/>
                <a:cs typeface="Arial" panose="020B0604020202020204" pitchFamily="34" charset="0"/>
              </a:rPr>
              <a:t>Both Revenue and Earnings Show an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Increasing Trend 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Throughout the Year.</a:t>
            </a:r>
          </a:p>
          <a:p>
            <a:r>
              <a:rPr lang="en-US" sz="1800" b="1" dirty="0">
                <a:latin typeface="+mj-lt"/>
                <a:cs typeface="Arial" panose="020B0604020202020204" pitchFamily="34" charset="0"/>
              </a:rPr>
              <a:t>Increase in Earnings is Higher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T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han Increase in Revenue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 in All Four Quarters.</a:t>
            </a:r>
          </a:p>
          <a:p>
            <a:r>
              <a:rPr lang="en-US" sz="1800" dirty="0">
                <a:latin typeface="+mj-lt"/>
                <a:cs typeface="Arial" panose="020B0604020202020204" pitchFamily="34" charset="0"/>
              </a:rPr>
              <a:t>Earnings </a:t>
            </a:r>
            <a:r>
              <a:rPr lang="en-US" dirty="0">
                <a:latin typeface="+mj-lt"/>
                <a:cs typeface="Arial" panose="020B0604020202020204" pitchFamily="34" charset="0"/>
              </a:rPr>
              <a:t>Percentage of Total Revenue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Increases 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from ~ 2% in First Quarter to Around 8% in Fourth Quarter</a:t>
            </a:r>
            <a:r>
              <a:rPr lang="en-US" sz="1800" dirty="0">
                <a:latin typeface="+mj-lt"/>
                <a:cs typeface="Arial" panose="020B0604020202020204" pitchFamily="34" charset="0"/>
              </a:rPr>
              <a:t>.</a:t>
            </a:r>
          </a:p>
          <a:p>
            <a:endParaRPr lang="de-DE" sz="18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F519420-B291-4399-8B81-FA8E9AA4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18" y="1162336"/>
            <a:ext cx="5805983" cy="36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7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5073D3-9D66-482B-B957-01264779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4025" cy="976090"/>
          </a:xfrm>
        </p:spPr>
        <p:txBody>
          <a:bodyPr>
            <a:normAutofit/>
          </a:bodyPr>
          <a:lstStyle/>
          <a:p>
            <a:r>
              <a:rPr lang="en-US" sz="2400" dirty="0"/>
              <a:t>Netflix Stock Better Than Dow </a:t>
            </a:r>
            <a:r>
              <a:rPr lang="en-US" sz="2400"/>
              <a:t>Jones Industrial in 2017?</a:t>
            </a: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C6E4CA-C113-441A-BCC0-152FB4FBE5B4}"/>
              </a:ext>
            </a:extLst>
          </p:cNvPr>
          <p:cNvSpPr txBox="1"/>
          <p:nvPr/>
        </p:nvSpPr>
        <p:spPr>
          <a:xfrm>
            <a:off x="2476500" y="4848225"/>
            <a:ext cx="9344025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Both Netflix and Dow Jones Industrial Showed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More or Less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cs typeface="Arial" panose="020B0604020202020204" pitchFamily="34" charset="0"/>
              </a:rPr>
              <a:t>S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teady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Increase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Throughout the Year 2017.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Netflix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cs typeface="Arial" panose="020B0604020202020204" pitchFamily="34" charset="0"/>
              </a:rPr>
              <a:t>Overperforming Dow Jones Industrial. I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ncrease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by ~40%,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Dow Jones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by ~25%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/>
                <a:cs typeface="Arial" panose="020B0604020202020204" pitchFamily="34" charset="0"/>
              </a:rPr>
              <a:t>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Volatility of Netflix Stocks was Higher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 as Compared to Dow Jones.</a:t>
            </a:r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AA92A457-6A44-4F0E-9A2B-309991CC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145" y="1260279"/>
            <a:ext cx="9276082" cy="3312886"/>
          </a:xfrm>
        </p:spPr>
      </p:pic>
    </p:spTree>
    <p:extLst>
      <p:ext uri="{BB962C8B-B14F-4D97-AF65-F5344CB8AC3E}">
        <p14:creationId xmlns:p14="http://schemas.microsoft.com/office/powerpoint/2010/main" val="253638047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319</Words>
  <Application>Microsoft Office PowerPoint</Application>
  <PresentationFormat>Breitbild</PresentationFormat>
  <Paragraphs>29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Fetzen</vt:lpstr>
      <vt:lpstr> Investing In Netflix</vt:lpstr>
      <vt:lpstr>Prepared and compiled by:  Manfred Deller for: Capstone Data Visualization Project</vt:lpstr>
      <vt:lpstr>List of Figures:</vt:lpstr>
      <vt:lpstr>How Did Netflix Stock Price Perform in 2017?</vt:lpstr>
      <vt:lpstr>Earnings per Netflix Share in Cent in 2017</vt:lpstr>
      <vt:lpstr>Netflix Revenue and Earnings by Quarter in 2017</vt:lpstr>
      <vt:lpstr>Netflix Stock Better Than Dow Jones Industrial in 2017?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Netflix Overvalued?</dc:title>
  <dc:creator>Big Daddy</dc:creator>
  <cp:lastModifiedBy>Big Daddy</cp:lastModifiedBy>
  <cp:revision>33</cp:revision>
  <dcterms:created xsi:type="dcterms:W3CDTF">2020-11-01T15:20:52Z</dcterms:created>
  <dcterms:modified xsi:type="dcterms:W3CDTF">2020-11-05T15:20:03Z</dcterms:modified>
</cp:coreProperties>
</file>