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2E8"/>
          </a:solidFill>
        </a:fill>
      </a:tcStyle>
    </a:wholeTbl>
    <a:band2H>
      <a:tcTxStyle b="def" i="def"/>
      <a:tcStyle>
        <a:tcBdr/>
        <a:fill>
          <a:solidFill>
            <a:srgbClr val="E6EA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2E7CB"/>
          </a:solidFill>
        </a:fill>
      </a:tcStyle>
    </a:wholeTbl>
    <a:band2H>
      <a:tcTxStyle b="def" i="def"/>
      <a:tcStyle>
        <a:tcBdr/>
        <a:fill>
          <a:solidFill>
            <a:srgbClr val="F8F4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CDDE"/>
          </a:solidFill>
        </a:fill>
      </a:tcStyle>
    </a:wholeTbl>
    <a:band2H>
      <a:tcTxStyle b="def" i="def"/>
      <a:tcStyle>
        <a:tcBdr/>
        <a:fill>
          <a:solidFill>
            <a:srgbClr val="EBE8E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740833" indent="-296333" algn="ctr">
              <a:spcBef>
                <a:spcPts val="0"/>
              </a:spcBef>
              <a:defRPr sz="2400"/>
            </a:lvl2pPr>
            <a:lvl3pPr marL="1185333" indent="-296333" algn="ctr">
              <a:spcBef>
                <a:spcPts val="0"/>
              </a:spcBef>
              <a:defRPr sz="2400"/>
            </a:lvl3pPr>
            <a:lvl4pPr marL="1629833" indent="-296333" algn="ctr">
              <a:spcBef>
                <a:spcPts val="0"/>
              </a:spcBef>
              <a:defRPr sz="2400"/>
            </a:lvl4pPr>
            <a:lvl5pPr marL="2074333" indent="-296333" algn="ctr">
              <a:spcBef>
                <a:spcPts val="0"/>
              </a:spcBef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hape 94"/>
          <p:cNvSpPr/>
          <p:nvPr>
            <p:ph type="body" sz="quarter" idx="13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0"/>
              </a:spcBef>
              <a:buSzTx/>
              <a:buNone/>
              <a:defRPr sz="3800"/>
            </a:pP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2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olang.org" TargetMode="External"/><Relationship Id="rId3" Type="http://schemas.openxmlformats.org/officeDocument/2006/relationships/hyperlink" Target="https://tour.golang.org/" TargetMode="External"/><Relationship Id="rId4" Type="http://schemas.openxmlformats.org/officeDocument/2006/relationships/hyperlink" Target="https://github.com/docker/docker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Introduction To Go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Nathan Jenan</a:t>
            </a:r>
          </a:p>
        </p:txBody>
      </p:sp>
      <p:pic>
        <p:nvPicPr>
          <p:cNvPr id="121" name="Golan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87550" y="6248400"/>
            <a:ext cx="7741495" cy="278289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is Go?</a:t>
            </a:r>
          </a:p>
        </p:txBody>
      </p:sp>
      <p:sp>
        <p:nvSpPr>
          <p:cNvPr id="124" name="Shape 12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Compiled language</a:t>
            </a:r>
          </a:p>
          <a:p>
            <a:pPr/>
            <a:r>
              <a:t>Developed by Google</a:t>
            </a:r>
          </a:p>
          <a:p>
            <a:pPr/>
            <a:r>
              <a:t>Compiled</a:t>
            </a:r>
          </a:p>
          <a:p>
            <a:pPr/>
            <a:r>
              <a:t>Strong focus on concurrency</a:t>
            </a:r>
          </a:p>
          <a:p>
            <a:pPr/>
            <a:r>
              <a:t>C style language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18656" y="1658672"/>
            <a:ext cx="5128050" cy="630982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7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7536" y="2581538"/>
            <a:ext cx="3917814" cy="4820685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39550" y="4748224"/>
            <a:ext cx="3917815" cy="4820685"/>
          </a:xfrm>
          <a:prstGeom prst="rect">
            <a:avLst/>
          </a:prstGeom>
          <a:ln w="12700">
            <a:miter lim="400000"/>
          </a:ln>
        </p:spPr>
      </p:pic>
      <p:pic>
        <p:nvPicPr>
          <p:cNvPr id="129" name="image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97536" y="4606447"/>
            <a:ext cx="3917814" cy="235069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image4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564740" y="4433396"/>
            <a:ext cx="3321973" cy="3155875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Shape 131"/>
          <p:cNvSpPr/>
          <p:nvPr/>
        </p:nvSpPr>
        <p:spPr>
          <a:xfrm>
            <a:off x="1981506" y="6076949"/>
            <a:ext cx="74987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1.0</a:t>
            </a:r>
          </a:p>
        </p:txBody>
      </p:sp>
      <p:pic>
        <p:nvPicPr>
          <p:cNvPr id="132" name="image5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937754" y="7066678"/>
            <a:ext cx="2521407" cy="1891056"/>
          </a:xfrm>
          <a:prstGeom prst="rect">
            <a:avLst/>
          </a:prstGeom>
          <a:ln w="12700">
            <a:miter lim="400000"/>
          </a:ln>
        </p:spPr>
      </p:pic>
      <p:sp>
        <p:nvSpPr>
          <p:cNvPr id="133" name="Shape 133"/>
          <p:cNvSpPr/>
          <p:nvPr>
            <p:ph type="title"/>
          </p:nvPr>
        </p:nvSpPr>
        <p:spPr>
          <a:xfrm>
            <a:off x="952500" y="-63500"/>
            <a:ext cx="11099800" cy="2159000"/>
          </a:xfrm>
          <a:prstGeom prst="rect">
            <a:avLst/>
          </a:prstGeom>
        </p:spPr>
        <p:txBody>
          <a:bodyPr/>
          <a:lstStyle>
            <a:lvl1pPr defTabSz="490727">
              <a:defRPr sz="6700"/>
            </a:lvl1pPr>
          </a:lstStyle>
          <a:p>
            <a:pPr/>
            <a:r>
              <a:t>Google Graveyard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image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" y="2321983"/>
            <a:ext cx="13004803" cy="44170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14094">
              <a:defRPr sz="7000"/>
            </a:lvl1pPr>
          </a:lstStyle>
          <a:p>
            <a:pPr/>
            <a:r>
              <a:t>What are we doing tonight?</a:t>
            </a:r>
          </a:p>
        </p:txBody>
      </p:sp>
      <p:sp>
        <p:nvSpPr>
          <p:cNvPr id="138" name="Shape 13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Go over basics of the language and then….</a:t>
            </a:r>
          </a:p>
          <a:p>
            <a:pPr/>
            <a:r>
              <a:t>Build a (VERY) simple key-value db</a:t>
            </a:r>
          </a:p>
          <a:p>
            <a:pPr/>
            <a:r>
              <a:t>Accessed over http</a:t>
            </a:r>
          </a:p>
          <a:p>
            <a:pPr/>
            <a:r>
              <a:t>Store and retrieve JSON documents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/>
            <a:r>
              <a:t>Resources</a:t>
            </a:r>
          </a:p>
        </p:txBody>
      </p:sp>
      <p:sp>
        <p:nvSpPr>
          <p:cNvPr id="141" name="Shape 14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Home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https://golang.org</a:t>
            </a:r>
          </a:p>
          <a:p>
            <a:pPr/>
            <a:r>
              <a:t>Interactive tutorial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https://tour.golang.org/</a:t>
            </a:r>
          </a:p>
          <a:p>
            <a:pPr/>
            <a:r>
              <a:t>Docker github page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https://github.com/docker/docker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