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To Go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Nathan Jenan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Go?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Compiled language</a:t>
            </a:r>
          </a:p>
          <a:p>
            <a:pPr/>
            <a:r>
              <a:t>Developed by Google</a:t>
            </a:r>
          </a:p>
          <a:p>
            <a:pPr/>
            <a:r>
              <a:t>Compiled</a:t>
            </a:r>
          </a:p>
          <a:p>
            <a:pPr/>
            <a:r>
              <a:t>Strong focus on concurrency</a:t>
            </a:r>
          </a:p>
          <a:p>
            <a:pPr/>
            <a:r>
              <a:t>C-Family of languages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rip-tombstone-m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18657" y="1658672"/>
            <a:ext cx="5128049" cy="63098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rip-tombstone-m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7536" y="2581539"/>
            <a:ext cx="3917814" cy="48206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rip-tombstone-m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39550" y="4748224"/>
            <a:ext cx="3917814" cy="48206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shield-with-bet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7536" y="4606448"/>
            <a:ext cx="3917814" cy="23506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gwt-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64740" y="4433396"/>
            <a:ext cx="3321972" cy="3155874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981507" y="6076950"/>
            <a:ext cx="74987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1.0</a:t>
            </a:r>
          </a:p>
        </p:txBody>
      </p:sp>
      <p:pic>
        <p:nvPicPr>
          <p:cNvPr id="131" name="dart-logo-wordmark-1200w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937754" y="7066679"/>
            <a:ext cx="2521406" cy="1891055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Google Graveyard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KuDr42X_ITXghJhSInDZekNEF0jLt3NeVxtRye3tqc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321983"/>
            <a:ext cx="13004801" cy="44170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/>
            <a:r>
              <a:t>What are we doing tonight?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 over basics of the language and then….</a:t>
            </a:r>
          </a:p>
          <a:p>
            <a:pPr/>
            <a:r>
              <a:t>Build a (VERY) simple key-value db</a:t>
            </a:r>
          </a:p>
          <a:p>
            <a:pPr/>
            <a:r>
              <a:t>Accessed over http</a:t>
            </a:r>
          </a:p>
          <a:p>
            <a:pPr/>
            <a:r>
              <a:t>Store and retrieve JSON documents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