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kriskowal/q" TargetMode="External"/><Relationship Id="rId3" Type="http://schemas.openxmlformats.org/officeDocument/2006/relationships/hyperlink" Target="http://bluebirdjs.com/docs/getting-started.html" TargetMode="External"/><Relationship Id="rId4" Type="http://schemas.openxmlformats.org/officeDocument/2006/relationships/hyperlink" Target="https://developer.mozilla.org/en-US/docs/Web/JavaScript/Reference/Global_Objects/Promise" TargetMode="External"/><Relationship Id="rId5" Type="http://schemas.openxmlformats.org/officeDocument/2006/relationships/hyperlink" Target="https://pouchdb.com/2015/05/18/we-have-a-problem-with-promises.html" TargetMode="External"/><Relationship Id="rId6" Type="http://schemas.openxmlformats.org/officeDocument/2006/relationships/hyperlink" Target="https://gist.github.com/nolanlawson/6ce81186421d2fa109a4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presentation will be interesting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“promise”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3650" y="2241550"/>
            <a:ext cx="7937500" cy="5270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promises?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promises?</a:t>
            </a:r>
          </a:p>
        </p:txBody>
      </p:sp>
      <p:pic>
        <p:nvPicPr>
          <p:cNvPr id="126" name="Screen Shot 2017-01-08 at 6.05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194" y="3350360"/>
            <a:ext cx="12238412" cy="305288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1985361" y="6853591"/>
            <a:ext cx="903407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i="1" sz="1400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Kriskowal. "Kriskowal/q." GitHub. N.p., 02 Jan. 2017. Web. 08 Jan. 2017. &lt;https://github.com/kriskowal/q&gt;.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promises?</a:t>
            </a:r>
          </a:p>
        </p:txBody>
      </p:sp>
      <p:pic>
        <p:nvPicPr>
          <p:cNvPr id="130" name="Screen Shot 2017-01-08 at 6.05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178" y="3229329"/>
            <a:ext cx="11930444" cy="3464948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1985360" y="6853591"/>
            <a:ext cx="903408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i="1" sz="1400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Kriskowal. "Kriskowal/q." GitHub. N.p., 02 Jan. 2017. Web. 08 Jan. 2017. &lt;https://github.com/kriskowal/q&gt;.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/>
            <a:r>
              <a:t>Demo Program Workflow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3420"/>
            </a:pPr>
            <a:r>
              <a:t>Read and parse a csv file of all employees</a:t>
            </a:r>
          </a:p>
          <a:p>
            <a:pPr marL="400050" indent="-400050" defTabSz="525779">
              <a:spcBef>
                <a:spcPts val="3700"/>
              </a:spcBef>
              <a:defRPr sz="3420"/>
            </a:pPr>
            <a:r>
              <a:t>Read and parse a csv file of all sales made</a:t>
            </a:r>
          </a:p>
          <a:p>
            <a:pPr marL="400050" indent="-400050" defTabSz="525779">
              <a:spcBef>
                <a:spcPts val="3700"/>
              </a:spcBef>
              <a:defRPr sz="3420"/>
            </a:pPr>
            <a:r>
              <a:t>If an employee is a salesperson, add 5% of their sales to their base pay</a:t>
            </a:r>
          </a:p>
          <a:p>
            <a:pPr marL="400050" indent="-400050" defTabSz="525779">
              <a:spcBef>
                <a:spcPts val="3700"/>
              </a:spcBef>
              <a:defRPr sz="3420"/>
            </a:pPr>
            <a:r>
              <a:t>Calculate paycheck by dividing base pay by 24 and deducting a 30% tax withholding</a:t>
            </a:r>
          </a:p>
          <a:p>
            <a:pPr marL="400050" indent="-400050" defTabSz="525779">
              <a:spcBef>
                <a:spcPts val="3700"/>
              </a:spcBef>
              <a:defRPr sz="3420"/>
            </a:pPr>
            <a:r>
              <a:t>Write a csv file containing the employee name and paycheck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4400" y="2622550"/>
            <a:ext cx="6350000" cy="476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Resources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660"/>
            </a:pPr>
            <a:r>
              <a:t>Promise Libraries</a:t>
            </a:r>
          </a:p>
          <a:p>
            <a:pPr lvl="1" marL="622300" indent="-311150" defTabSz="408940">
              <a:spcBef>
                <a:spcPts val="2900"/>
              </a:spcBef>
              <a:defRPr sz="2660"/>
            </a:pPr>
            <a:r>
              <a:t>Q - </a:t>
            </a:r>
            <a:r>
              <a:rPr u="sng">
                <a:hlinkClick r:id="rId2" invalidUrl="" action="" tgtFrame="" tooltip="" history="1" highlightClick="0" endSnd="0"/>
              </a:rPr>
              <a:t>https://github.com/kriskowal/q</a:t>
            </a:r>
          </a:p>
          <a:p>
            <a:pPr lvl="1" marL="622300" indent="-311150" defTabSz="408940">
              <a:spcBef>
                <a:spcPts val="2900"/>
              </a:spcBef>
              <a:defRPr sz="2660"/>
            </a:pPr>
            <a:r>
              <a:t>Bluebird - </a:t>
            </a:r>
            <a:r>
              <a:rPr u="sng">
                <a:hlinkClick r:id="rId3" invalidUrl="" action="" tgtFrame="" tooltip="" history="1" highlightClick="0" endSnd="0"/>
              </a:rPr>
              <a:t>http://bluebirdjs.com/docs/getting-started.html</a:t>
            </a:r>
          </a:p>
          <a:p>
            <a:pPr lvl="1" marL="622300" indent="-311150" defTabSz="408940">
              <a:spcBef>
                <a:spcPts val="2900"/>
              </a:spcBef>
              <a:defRPr sz="2660"/>
            </a:pPr>
            <a:r>
              <a:t>ES6 Native Promises - </a:t>
            </a:r>
            <a:r>
              <a:rPr u="sng">
                <a:hlinkClick r:id="rId4" invalidUrl="" action="" tgtFrame="" tooltip="" history="1" highlightClick="0" endSnd="0"/>
              </a:rPr>
              <a:t>https://developer.mozilla.org/en-US/docs/Web/JavaScript/Reference/Global_Objects/Promise</a:t>
            </a:r>
          </a:p>
          <a:p>
            <a:pPr marL="311150" indent="-311150" defTabSz="408940">
              <a:spcBef>
                <a:spcPts val="2900"/>
              </a:spcBef>
              <a:defRPr sz="2660"/>
            </a:pPr>
            <a:r>
              <a:t>Tutorials &amp; Guides</a:t>
            </a:r>
          </a:p>
          <a:p>
            <a:pPr lvl="1" marL="622300" indent="-311150" defTabSz="408940">
              <a:spcBef>
                <a:spcPts val="2900"/>
              </a:spcBef>
              <a:defRPr sz="2660"/>
            </a:pPr>
            <a:r>
              <a:t>We have a problem with Promises - </a:t>
            </a:r>
            <a:r>
              <a:rPr u="sng">
                <a:hlinkClick r:id="rId5" invalidUrl="" action="" tgtFrame="" tooltip="" history="1" highlightClick="0" endSnd="0"/>
              </a:rPr>
              <a:t>https://pouchdb.com/2015/05/18/we-have-a-problem-with-promises.html</a:t>
            </a:r>
          </a:p>
          <a:p>
            <a:pPr lvl="1" marL="622300" indent="-311150" defTabSz="408940">
              <a:spcBef>
                <a:spcPts val="2900"/>
              </a:spcBef>
              <a:defRPr sz="2660"/>
            </a:pPr>
            <a:r>
              <a:t>Promises Cheat Sheet - </a:t>
            </a:r>
            <a:r>
              <a:rPr u="sng">
                <a:hlinkClick r:id="rId6" invalidUrl="" action="" tgtFrame="" tooltip="" history="1" highlightClick="0" endSnd="0"/>
              </a:rPr>
              <a:t>https://gist.github.com/nolanlawson/6ce81186421d2fa109a4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