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act Nativ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React Native</a:t>
            </a:r>
          </a:p>
        </p:txBody>
      </p:sp>
      <p:sp>
        <p:nvSpPr>
          <p:cNvPr id="120" name="Natha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Nathan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is React Nativ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What is React Native?</a:t>
            </a:r>
          </a:p>
        </p:txBody>
      </p:sp>
      <p:sp>
        <p:nvSpPr>
          <p:cNvPr id="123" name="Framework for building mobile apps with Rea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Futura"/>
                <a:ea typeface="Futura"/>
                <a:cs typeface="Futura"/>
                <a:sym typeface="Futura"/>
              </a:defRPr>
            </a:pPr>
            <a:r>
              <a:t>Framework for building mobile apps with React</a:t>
            </a:r>
          </a:p>
          <a:p>
            <a:pPr>
              <a:defRPr>
                <a:latin typeface="Futura"/>
                <a:ea typeface="Futura"/>
                <a:cs typeface="Futura"/>
                <a:sym typeface="Futura"/>
              </a:defRPr>
            </a:pPr>
            <a:r>
              <a:t>“Learn once, write anywhere”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act Prim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React Primer</a:t>
            </a:r>
          </a:p>
        </p:txBody>
      </p:sp>
      <p:sp>
        <p:nvSpPr>
          <p:cNvPr id="126" name="Faceboo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Futura"/>
                <a:ea typeface="Futura"/>
                <a:cs typeface="Futura"/>
                <a:sym typeface="Futura"/>
              </a:defRPr>
            </a:pPr>
            <a:r>
              <a:t>Facebook</a:t>
            </a:r>
          </a:p>
          <a:p>
            <a:pPr>
              <a:defRPr>
                <a:latin typeface="Futura"/>
                <a:ea typeface="Futura"/>
                <a:cs typeface="Futura"/>
                <a:sym typeface="Futura"/>
              </a:defRPr>
            </a:pPr>
            <a:r>
              <a:t>Web view framework</a:t>
            </a:r>
          </a:p>
          <a:p>
            <a:pPr>
              <a:defRPr>
                <a:latin typeface="Futura"/>
                <a:ea typeface="Futura"/>
                <a:cs typeface="Futura"/>
                <a:sym typeface="Futura"/>
              </a:defRPr>
            </a:pPr>
            <a:r>
              <a:t>Components</a:t>
            </a:r>
          </a:p>
          <a:p>
            <a:pPr>
              <a:defRPr>
                <a:latin typeface="Futura"/>
                <a:ea typeface="Futura"/>
                <a:cs typeface="Futura"/>
                <a:sym typeface="Futura"/>
              </a:defRPr>
            </a:pPr>
            <a:r>
              <a:t>Flux Architecture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act Native vs 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React Native vs React</a:t>
            </a:r>
          </a:p>
        </p:txBody>
      </p:sp>
      <p:sp>
        <p:nvSpPr>
          <p:cNvPr id="129" name="Can't use HT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Futura"/>
                <a:ea typeface="Futura"/>
                <a:cs typeface="Futura"/>
                <a:sym typeface="Futura"/>
              </a:defRPr>
            </a:pPr>
            <a:r>
              <a:t>Can't use HTML</a:t>
            </a:r>
          </a:p>
          <a:p>
            <a:pPr>
              <a:defRPr>
                <a:latin typeface="Futura"/>
                <a:ea typeface="Futura"/>
                <a:cs typeface="Futura"/>
                <a:sym typeface="Futura"/>
              </a:defRPr>
            </a:pPr>
            <a:r>
              <a:t>Special components for building mobile apps</a:t>
            </a:r>
          </a:p>
          <a:p>
            <a:pPr>
              <a:defRPr>
                <a:latin typeface="Futura"/>
                <a:ea typeface="Futura"/>
                <a:cs typeface="Futura"/>
                <a:sym typeface="Futura"/>
              </a:defRPr>
            </a:pPr>
            <a:r>
              <a:t>Jump into Native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Ques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Futura"/>
                <a:ea typeface="Futura"/>
                <a:cs typeface="Futura"/>
                <a:sym typeface="Futura"/>
              </a:rP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