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1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3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6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3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4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21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7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76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0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0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ED1C14C-A143-42F5-B247-D0E80013100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2415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BE10BC1D-50D3-4FC1-ACDA-8A7D30E12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1744" y="1437783"/>
            <a:ext cx="7908513" cy="2495051"/>
          </a:xfrm>
        </p:spPr>
        <p:txBody>
          <a:bodyPr anchor="b">
            <a:normAutofit/>
          </a:bodyPr>
          <a:lstStyle/>
          <a:p>
            <a:pPr algn="ctr"/>
            <a:r>
              <a:rPr lang="en-US" sz="6100"/>
              <a:t>Bitstamp Performance Overview 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E520CBA-11A9-4997-9508-A16B7C7D2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6133" y="4020146"/>
            <a:ext cx="5357600" cy="1160213"/>
          </a:xfrm>
        </p:spPr>
        <p:txBody>
          <a:bodyPr anchor="t">
            <a:normAutofit/>
          </a:bodyPr>
          <a:lstStyle/>
          <a:p>
            <a:pPr algn="ctr"/>
            <a:r>
              <a:rPr lang="en-US" sz="2800"/>
              <a:t>Daily Report</a:t>
            </a:r>
          </a:p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EB7091A-7E9C-45E8-B4B8-831F07A25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A7EE626-B530-46D6-8DFA-F7CCBAB9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16B9833-CCDE-4DEF-8D9C-0374880A5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I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2CC7F6-4DA9-40BE-9788-4ED6B0A85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I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098DBD-F19D-467D-BA4D-814BD652E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I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F6C70E-8448-40F4-8AFA-2E982338C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I"/>
          </a:p>
        </p:txBody>
      </p:sp>
      <p:pic>
        <p:nvPicPr>
          <p:cNvPr id="2" name="slide2" descr="Market Overview and Trading Volume">
            <a:extLst>
              <a:ext uri="{FF2B5EF4-FFF2-40B4-BE49-F238E27FC236}">
                <a16:creationId xmlns:a16="http://schemas.microsoft.com/office/drawing/2014/main" id="{1C0F820B-60CE-4002-931C-A97B325A9A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7407"/>
          <a:stretch/>
        </p:blipFill>
        <p:spPr>
          <a:xfrm>
            <a:off x="1006713" y="10"/>
            <a:ext cx="103790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I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I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I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I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E1850B-81EE-4905-9A6F-BDF593EC7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I"/>
          </a:p>
        </p:txBody>
      </p:sp>
      <p:pic>
        <p:nvPicPr>
          <p:cNvPr id="3" name="slide3" descr="Revenue Overlook">
            <a:extLst>
              <a:ext uri="{FF2B5EF4-FFF2-40B4-BE49-F238E27FC236}">
                <a16:creationId xmlns:a16="http://schemas.microsoft.com/office/drawing/2014/main" id="{39108106-8F72-475B-87FD-B8FB6E7D5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013" y="326017"/>
            <a:ext cx="7762813" cy="621025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A250539-5364-4CFC-82C6-D791BC0C8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I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I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I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I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E1850B-81EE-4905-9A6F-BDF593EC7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I"/>
          </a:p>
        </p:txBody>
      </p:sp>
      <p:pic>
        <p:nvPicPr>
          <p:cNvPr id="4" name="slide4" descr="Client Activity">
            <a:extLst>
              <a:ext uri="{FF2B5EF4-FFF2-40B4-BE49-F238E27FC236}">
                <a16:creationId xmlns:a16="http://schemas.microsoft.com/office/drawing/2014/main" id="{F3AD7517-CB1C-4010-8631-0E9C2F5DD1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013" y="326017"/>
            <a:ext cx="7762813" cy="621025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A250539-5364-4CFC-82C6-D791BC0C8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6</TotalTime>
  <Words>5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MS Shell Dlg 2</vt:lpstr>
      <vt:lpstr>Arial</vt:lpstr>
      <vt:lpstr>Wingdings</vt:lpstr>
      <vt:lpstr>Wingdings 3</vt:lpstr>
      <vt:lpstr>Madison</vt:lpstr>
      <vt:lpstr>Bitstamp Performance Overview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Nejc Jenko</cp:lastModifiedBy>
  <cp:revision>1</cp:revision>
  <dcterms:created xsi:type="dcterms:W3CDTF">2024-12-05T21:51:25Z</dcterms:created>
  <dcterms:modified xsi:type="dcterms:W3CDTF">2024-12-05T21:58:13Z</dcterms:modified>
</cp:coreProperties>
</file>