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2" r:id="rId3"/>
    <p:sldId id="257" r:id="rId4"/>
    <p:sldId id="263" r:id="rId5"/>
    <p:sldId id="264" r:id="rId6"/>
    <p:sldId id="265" r:id="rId7"/>
    <p:sldId id="258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u="sng" dirty="0" smtClean="0"/>
          </a:p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r>
              <a:rPr lang="en-US" sz="2800" u="sng" dirty="0" smtClean="0"/>
              <a:t>ANALYSIS OF THE AIRCRAFT WITH THE LOWEST RISK</a:t>
            </a:r>
            <a:endParaRPr lang="en-US" sz="2800" u="sng" dirty="0"/>
          </a:p>
        </p:txBody>
      </p:sp>
      <p:pic>
        <p:nvPicPr>
          <p:cNvPr id="11266" name="Picture 2" descr="Hand drawn sketch of aircraft in black isolated on white background.  Detailed vintage style drawing. Illustration for posters and 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0"/>
            <a:ext cx="44577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98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recommend Boeing-b737-2h4 and Rockwell-na-265-80 because they are associated with the least risks of accidents ,</a:t>
            </a:r>
            <a:r>
              <a:rPr lang="en-US" dirty="0" err="1"/>
              <a:t>incidents,injuries</a:t>
            </a:r>
            <a:r>
              <a:rPr lang="en-US" dirty="0"/>
              <a:t> and damages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Also </a:t>
            </a:r>
            <a:r>
              <a:rPr lang="en-US" dirty="0"/>
              <a:t>they are </a:t>
            </a:r>
            <a:r>
              <a:rPr lang="en-US" dirty="0" err="1"/>
              <a:t>proffessional</a:t>
            </a:r>
            <a:r>
              <a:rPr lang="en-US" dirty="0"/>
              <a:t> well </a:t>
            </a:r>
            <a:r>
              <a:rPr lang="en-US" dirty="0" err="1"/>
              <a:t>built.The</a:t>
            </a:r>
            <a:r>
              <a:rPr lang="en-US" dirty="0"/>
              <a:t> engine type built on this aircraft have the least number of incidents associated with them.</a:t>
            </a:r>
          </a:p>
        </p:txBody>
      </p:sp>
      <p:pic>
        <p:nvPicPr>
          <p:cNvPr id="10242" name="Picture 2" descr="Hand drawn sketch of aircraft in black isolated on white background.  Detailed vintage style drawing. Illustration for posters and 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66" y="0"/>
            <a:ext cx="3838834" cy="229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8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NAME: NJERI </a:t>
            </a:r>
            <a:r>
              <a:rPr lang="en-US" dirty="0" smtClean="0"/>
              <a:t>MBURU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LINKEDLIN: @NJERI </a:t>
            </a:r>
            <a:r>
              <a:rPr lang="en-US" dirty="0"/>
              <a:t>MBURU</a:t>
            </a:r>
          </a:p>
          <a:p>
            <a:endParaRPr lang="en-US" dirty="0"/>
          </a:p>
        </p:txBody>
      </p:sp>
      <p:pic>
        <p:nvPicPr>
          <p:cNvPr id="3074" name="Picture 2" descr="Hand drawn sketch of aircraft in black isolated on white background.  Detailed vintage style drawing. Illustration for posters and 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0"/>
            <a:ext cx="44577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5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project explores aircraft data in order to offer suggestions for a company looking to learn more about aviation safety.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descriptive data, we have identified key findings regarding the safety of various aircraft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insights can assist the business in establishing guidelines for their upcoming venture in the aviation sector.</a:t>
            </a:r>
          </a:p>
        </p:txBody>
      </p:sp>
      <p:pic>
        <p:nvPicPr>
          <p:cNvPr id="1026" name="Picture 2" descr="Hand drawn sketch of aircraft in black isolated on white background.  Detailed vintage style drawing. Illustration for posters and 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92" y="-63500"/>
            <a:ext cx="44577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81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Business </a:t>
            </a:r>
            <a:r>
              <a:rPr lang="en-US" dirty="0"/>
              <a:t>Problem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876375" y="2874298"/>
            <a:ext cx="510915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company 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ants to buy and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fly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aircraft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naware of the risks involved: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Aircraft damage and loss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Number of accidents and incidents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3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 in selecting which aircraft is best to buy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and drawn sketch of aircraft in black isolated on white background.  Detailed vintage style drawing. Illustration for posters and 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0"/>
            <a:ext cx="44577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61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8188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business is diversifying its holdings by venturing into new </a:t>
            </a:r>
            <a:r>
              <a:rPr lang="en-US" dirty="0" smtClean="0"/>
              <a:t>markets.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particular, they are eager to buy and run aircraft for both individual and commercial use, yet they have no knowledge of the possible hazards associated with </a:t>
            </a:r>
            <a:r>
              <a:rPr lang="en-US" dirty="0" smtClean="0"/>
              <a:t>aviation.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requires assistance in identifying which aircrafts have the least amount of danger when launching a new company aircraft.</a:t>
            </a:r>
          </a:p>
        </p:txBody>
      </p:sp>
      <p:pic>
        <p:nvPicPr>
          <p:cNvPr id="4098" name="Picture 2" descr="Hand drawn sketch of aircraft in black isolated on white background.  Detailed vintage style drawing. Illustration for posters and 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538" y="0"/>
            <a:ext cx="44577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6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1" y="1626717"/>
            <a:ext cx="6721422" cy="5159187"/>
          </a:xfrm>
          <a:prstGeom prst="rect">
            <a:avLst/>
          </a:prstGeom>
        </p:spPr>
      </p:pic>
      <p:pic>
        <p:nvPicPr>
          <p:cNvPr id="5122" name="Picture 2" descr="Hand drawn sketch of aircraft in black isolated on white background.  Detailed vintage style drawing. Illustration for posters and pr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390" y="0"/>
            <a:ext cx="44577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07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28" y="2340934"/>
            <a:ext cx="4861981" cy="3520745"/>
          </a:xfrm>
        </p:spPr>
      </p:pic>
      <p:pic>
        <p:nvPicPr>
          <p:cNvPr id="6146" name="Picture 2" descr="Hand drawn sketch of aircraft in black isolated on white background.  Detailed vintage style drawing. Illustration for posters and pr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008" y="0"/>
            <a:ext cx="44577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4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recommend Boeing-b737-2h4 and Rockwell-na-265-80 because they are associated with the least risks of </a:t>
            </a:r>
            <a:r>
              <a:rPr lang="en-US" dirty="0" smtClean="0"/>
              <a:t>accidents, incidents, injuries </a:t>
            </a:r>
            <a:r>
              <a:rPr lang="en-US" dirty="0"/>
              <a:t>and </a:t>
            </a:r>
            <a:r>
              <a:rPr lang="en-US" dirty="0" smtClean="0"/>
              <a:t>damages</a:t>
            </a:r>
          </a:p>
          <a:p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Also they are professional well built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engine type built on this aircraft have the least number of incidents associated with them.</a:t>
            </a:r>
          </a:p>
        </p:txBody>
      </p:sp>
      <p:pic>
        <p:nvPicPr>
          <p:cNvPr id="7170" name="Picture 2" descr="Hand drawn sketch of aircraft in black isolated on white background.  Detailed vintage style drawing. Illustration for posters and 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824" y="-9331"/>
            <a:ext cx="4090762" cy="244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02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b="1" dirty="0" smtClean="0">
                <a:solidFill>
                  <a:schemeClr val="accent2">
                    <a:lumMod val="50000"/>
                  </a:schemeClr>
                </a:solidFill>
              </a:rPr>
              <a:t>RESULTS</a:t>
            </a:r>
            <a:br>
              <a:rPr lang="en-US" sz="31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700" dirty="0" smtClean="0"/>
              <a:t>Checking </a:t>
            </a:r>
            <a:r>
              <a:rPr lang="en-US" sz="2700" dirty="0"/>
              <a:t>on how accidents and incidents were distributed over the </a:t>
            </a:r>
            <a:r>
              <a:rPr lang="en-US" sz="2700" dirty="0" smtClean="0"/>
              <a:t>years</a:t>
            </a:r>
            <a:br>
              <a:rPr lang="en-US" sz="2700" dirty="0" smtClean="0"/>
            </a:br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en-US" sz="27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97" y="2160588"/>
            <a:ext cx="5981444" cy="3881437"/>
          </a:xfrm>
        </p:spPr>
      </p:pic>
      <p:pic>
        <p:nvPicPr>
          <p:cNvPr id="8194" name="Picture 2" descr="Hand drawn sketch of aircraft in black isolated on white background.  Detailed vintage style drawing. Illustration for posters and pr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293" y="0"/>
            <a:ext cx="44577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85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7" y="218469"/>
            <a:ext cx="8644228" cy="96715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RESULTS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Plotting </a:t>
            </a:r>
            <a:r>
              <a:rPr lang="en-US" sz="2800" dirty="0"/>
              <a:t>the distribution of incidents by Engine 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9" y="1348825"/>
            <a:ext cx="8138225" cy="5313232"/>
          </a:xfrm>
        </p:spPr>
      </p:pic>
      <p:pic>
        <p:nvPicPr>
          <p:cNvPr id="9218" name="Picture 2" descr="Hand drawn sketch of aircraft in black isolated on white background.  Detailed vintage style drawing. Illustration for posters and pr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109" y="0"/>
            <a:ext cx="44577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841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278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Title</vt:lpstr>
      <vt:lpstr>Overview</vt:lpstr>
      <vt:lpstr>Business Problem</vt:lpstr>
      <vt:lpstr>Business understanding</vt:lpstr>
      <vt:lpstr>Data Analysis</vt:lpstr>
      <vt:lpstr>Data Understanding </vt:lpstr>
      <vt:lpstr>Recommendations</vt:lpstr>
      <vt:lpstr>RESULTS  Checking on how accidents and incidents were distributed over the years   </vt:lpstr>
      <vt:lpstr>RESULTS Plotting the distribution of incidents by Engine Type</vt:lpstr>
      <vt:lpstr>Conclusions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</dc:title>
  <dc:creator>HP</dc:creator>
  <cp:lastModifiedBy>HP</cp:lastModifiedBy>
  <cp:revision>9</cp:revision>
  <dcterms:created xsi:type="dcterms:W3CDTF">2024-06-14T20:38:31Z</dcterms:created>
  <dcterms:modified xsi:type="dcterms:W3CDTF">2024-06-15T10:30:54Z</dcterms:modified>
</cp:coreProperties>
</file>