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9" r:id="rId3"/>
    <p:sldId id="310" r:id="rId4"/>
    <p:sldId id="311" r:id="rId5"/>
    <p:sldId id="312" r:id="rId6"/>
    <p:sldId id="314" r:id="rId7"/>
    <p:sldId id="313" r:id="rId8"/>
    <p:sldId id="307" r:id="rId9"/>
    <p:sldId id="318" r:id="rId10"/>
    <p:sldId id="322" r:id="rId11"/>
    <p:sldId id="321" r:id="rId12"/>
    <p:sldId id="323" r:id="rId13"/>
    <p:sldId id="308" r:id="rId14"/>
    <p:sldId id="319" r:id="rId15"/>
    <p:sldId id="325" r:id="rId16"/>
    <p:sldId id="326" r:id="rId17"/>
    <p:sldId id="328" r:id="rId18"/>
    <p:sldId id="315" r:id="rId19"/>
    <p:sldId id="330" r:id="rId20"/>
    <p:sldId id="331" r:id="rId21"/>
    <p:sldId id="302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Joseph Emile Richardson" initials="NJER" lastIdx="1" clrIdx="0">
    <p:extLst>
      <p:ext uri="{19B8F6BF-5375-455C-9EA6-DF929625EA0E}">
        <p15:presenceInfo xmlns:p15="http://schemas.microsoft.com/office/powerpoint/2012/main" userId="Nicholas Joseph Emile Richard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3F00"/>
    <a:srgbClr val="FFFFFF"/>
    <a:srgbClr val="E4B429"/>
    <a:srgbClr val="FFD54F"/>
    <a:srgbClr val="FFEA3D"/>
    <a:srgbClr val="FFFFAA"/>
    <a:srgbClr val="E0249A"/>
    <a:srgbClr val="0073CF"/>
    <a:srgbClr val="57068C"/>
    <a:srgbClr val="FFD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09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Joseph Emile Richardson" userId="61fe371d-82c6-43a8-862f-c1af9838d1a6" providerId="ADAL" clId="{37740D8A-C387-4B10-B97A-8398C3C7D3E0}"/>
    <pc:docChg chg="undo custSel addSld delSld modSld sldOrd modMainMaster">
      <pc:chgData name="Nicholas Joseph Emile Richardson" userId="61fe371d-82c6-43a8-862f-c1af9838d1a6" providerId="ADAL" clId="{37740D8A-C387-4B10-B97A-8398C3C7D3E0}" dt="2021-04-08T20:59:14.373" v="4266" actId="47"/>
      <pc:docMkLst>
        <pc:docMk/>
      </pc:docMkLst>
      <pc:sldChg chg="modSp mod">
        <pc:chgData name="Nicholas Joseph Emile Richardson" userId="61fe371d-82c6-43a8-862f-c1af9838d1a6" providerId="ADAL" clId="{37740D8A-C387-4B10-B97A-8398C3C7D3E0}" dt="2021-04-08T16:41:46.918" v="2496"/>
        <pc:sldMkLst>
          <pc:docMk/>
          <pc:sldMk cId="114863653" sldId="256"/>
        </pc:sldMkLst>
        <pc:spChg chg="mod">
          <ac:chgData name="Nicholas Joseph Emile Richardson" userId="61fe371d-82c6-43a8-862f-c1af9838d1a6" providerId="ADAL" clId="{37740D8A-C387-4B10-B97A-8398C3C7D3E0}" dt="2021-04-08T16:41:46.918" v="2496"/>
          <ac:spMkLst>
            <pc:docMk/>
            <pc:sldMk cId="114863653" sldId="256"/>
            <ac:spMk id="2" creationId="{00000000-0000-0000-0000-000000000000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22.177" v="1" actId="47"/>
        <pc:sldMkLst>
          <pc:docMk/>
          <pc:sldMk cId="2958312652" sldId="300"/>
        </pc:sldMkLst>
      </pc:sldChg>
      <pc:sldChg chg="modSp mod">
        <pc:chgData name="Nicholas Joseph Emile Richardson" userId="61fe371d-82c6-43a8-862f-c1af9838d1a6" providerId="ADAL" clId="{37740D8A-C387-4B10-B97A-8398C3C7D3E0}" dt="2021-04-08T18:36:17.083" v="3138" actId="20577"/>
        <pc:sldMkLst>
          <pc:docMk/>
          <pc:sldMk cId="3799420897" sldId="302"/>
        </pc:sldMkLst>
        <pc:spChg chg="mod">
          <ac:chgData name="Nicholas Joseph Emile Richardson" userId="61fe371d-82c6-43a8-862f-c1af9838d1a6" providerId="ADAL" clId="{37740D8A-C387-4B10-B97A-8398C3C7D3E0}" dt="2021-04-08T18:36:17.083" v="3138" actId="20577"/>
          <ac:spMkLst>
            <pc:docMk/>
            <pc:sldMk cId="3799420897" sldId="302"/>
            <ac:spMk id="3" creationId="{631A1646-380B-4991-894B-555B6A4BCB19}"/>
          </ac:spMkLst>
        </pc:spChg>
        <pc:spChg chg="mod">
          <ac:chgData name="Nicholas Joseph Emile Richardson" userId="61fe371d-82c6-43a8-862f-c1af9838d1a6" providerId="ADAL" clId="{37740D8A-C387-4B10-B97A-8398C3C7D3E0}" dt="2021-04-08T16:42:41.638" v="2508"/>
          <ac:spMkLst>
            <pc:docMk/>
            <pc:sldMk cId="3799420897" sldId="302"/>
            <ac:spMk id="4" creationId="{73EC5CD1-69C3-4EA1-B5A7-DF7A694F975F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18.708" v="0" actId="47"/>
        <pc:sldMkLst>
          <pc:docMk/>
          <pc:sldMk cId="371926449" sldId="303"/>
        </pc:sldMkLst>
      </pc:sldChg>
      <pc:sldChg chg="del">
        <pc:chgData name="Nicholas Joseph Emile Richardson" userId="61fe371d-82c6-43a8-862f-c1af9838d1a6" providerId="ADAL" clId="{37740D8A-C387-4B10-B97A-8398C3C7D3E0}" dt="2021-04-08T15:02:25.620" v="8" actId="47"/>
        <pc:sldMkLst>
          <pc:docMk/>
          <pc:sldMk cId="21702603" sldId="304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2400623372" sldId="305"/>
        </pc:sldMkLst>
      </pc:sldChg>
      <pc:sldChg chg="modSp mod">
        <pc:chgData name="Nicholas Joseph Emile Richardson" userId="61fe371d-82c6-43a8-862f-c1af9838d1a6" providerId="ADAL" clId="{37740D8A-C387-4B10-B97A-8398C3C7D3E0}" dt="2021-04-08T16:42:28.543" v="2502"/>
        <pc:sldMkLst>
          <pc:docMk/>
          <pc:sldMk cId="1765026340" sldId="307"/>
        </pc:sldMkLst>
        <pc:spChg chg="mod">
          <ac:chgData name="Nicholas Joseph Emile Richardson" userId="61fe371d-82c6-43a8-862f-c1af9838d1a6" providerId="ADAL" clId="{37740D8A-C387-4B10-B97A-8398C3C7D3E0}" dt="2021-04-08T15:02:35.898" v="15" actId="20577"/>
          <ac:spMkLst>
            <pc:docMk/>
            <pc:sldMk cId="1765026340" sldId="307"/>
            <ac:spMk id="2" creationId="{F13279E7-E4E4-40B1-A1C3-F85E9FD49B7C}"/>
          </ac:spMkLst>
        </pc:spChg>
        <pc:spChg chg="mod">
          <ac:chgData name="Nicholas Joseph Emile Richardson" userId="61fe371d-82c6-43a8-862f-c1af9838d1a6" providerId="ADAL" clId="{37740D8A-C387-4B10-B97A-8398C3C7D3E0}" dt="2021-04-08T15:02:49.579" v="66" actId="20577"/>
          <ac:spMkLst>
            <pc:docMk/>
            <pc:sldMk cId="1765026340" sldId="307"/>
            <ac:spMk id="3" creationId="{BEE0D480-3D69-401D-B6B3-77AC83A4BB76}"/>
          </ac:spMkLst>
        </pc:spChg>
        <pc:spChg chg="mod">
          <ac:chgData name="Nicholas Joseph Emile Richardson" userId="61fe371d-82c6-43a8-862f-c1af9838d1a6" providerId="ADAL" clId="{37740D8A-C387-4B10-B97A-8398C3C7D3E0}" dt="2021-04-08T16:42:28.543" v="2502"/>
          <ac:spMkLst>
            <pc:docMk/>
            <pc:sldMk cId="1765026340" sldId="307"/>
            <ac:spMk id="4" creationId="{D385B494-4374-414E-81E8-283EA609AF5F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626886842" sldId="308"/>
        </pc:sldMkLst>
      </pc:sldChg>
      <pc:sldChg chg="modSp add mod">
        <pc:chgData name="Nicholas Joseph Emile Richardson" userId="61fe371d-82c6-43a8-862f-c1af9838d1a6" providerId="ADAL" clId="{37740D8A-C387-4B10-B97A-8398C3C7D3E0}" dt="2021-04-08T16:42:35.473" v="2505"/>
        <pc:sldMkLst>
          <pc:docMk/>
          <pc:sldMk cId="2444894464" sldId="308"/>
        </pc:sldMkLst>
        <pc:spChg chg="mod">
          <ac:chgData name="Nicholas Joseph Emile Richardson" userId="61fe371d-82c6-43a8-862f-c1af9838d1a6" providerId="ADAL" clId="{37740D8A-C387-4B10-B97A-8398C3C7D3E0}" dt="2021-04-08T15:02:57.499" v="68" actId="20577"/>
          <ac:spMkLst>
            <pc:docMk/>
            <pc:sldMk cId="2444894464" sldId="308"/>
            <ac:spMk id="2" creationId="{F13279E7-E4E4-40B1-A1C3-F85E9FD49B7C}"/>
          </ac:spMkLst>
        </pc:spChg>
        <pc:spChg chg="mod">
          <ac:chgData name="Nicholas Joseph Emile Richardson" userId="61fe371d-82c6-43a8-862f-c1af9838d1a6" providerId="ADAL" clId="{37740D8A-C387-4B10-B97A-8398C3C7D3E0}" dt="2021-04-08T15:03:21.709" v="111" actId="20577"/>
          <ac:spMkLst>
            <pc:docMk/>
            <pc:sldMk cId="2444894464" sldId="308"/>
            <ac:spMk id="3" creationId="{BEE0D480-3D69-401D-B6B3-77AC83A4BB76}"/>
          </ac:spMkLst>
        </pc:spChg>
        <pc:spChg chg="mod">
          <ac:chgData name="Nicholas Joseph Emile Richardson" userId="61fe371d-82c6-43a8-862f-c1af9838d1a6" providerId="ADAL" clId="{37740D8A-C387-4B10-B97A-8398C3C7D3E0}" dt="2021-04-08T16:42:35.473" v="2505"/>
          <ac:spMkLst>
            <pc:docMk/>
            <pc:sldMk cId="2444894464" sldId="308"/>
            <ac:spMk id="4" creationId="{D385B494-4374-414E-81E8-283EA609AF5F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649466671" sldId="309"/>
        </pc:sldMkLst>
      </pc:sldChg>
      <pc:sldChg chg="modSp new mod">
        <pc:chgData name="Nicholas Joseph Emile Richardson" userId="61fe371d-82c6-43a8-862f-c1af9838d1a6" providerId="ADAL" clId="{37740D8A-C387-4B10-B97A-8398C3C7D3E0}" dt="2021-04-08T16:41:42.236" v="2495"/>
        <pc:sldMkLst>
          <pc:docMk/>
          <pc:sldMk cId="3259030329" sldId="309"/>
        </pc:sldMkLst>
        <pc:spChg chg="mod">
          <ac:chgData name="Nicholas Joseph Emile Richardson" userId="61fe371d-82c6-43a8-862f-c1af9838d1a6" providerId="ADAL" clId="{37740D8A-C387-4B10-B97A-8398C3C7D3E0}" dt="2021-04-08T15:03:59.915" v="120" actId="20577"/>
          <ac:spMkLst>
            <pc:docMk/>
            <pc:sldMk cId="3259030329" sldId="309"/>
            <ac:spMk id="2" creationId="{8896FED7-3016-41A0-B9BA-3A9104943741}"/>
          </ac:spMkLst>
        </pc:spChg>
        <pc:spChg chg="mod">
          <ac:chgData name="Nicholas Joseph Emile Richardson" userId="61fe371d-82c6-43a8-862f-c1af9838d1a6" providerId="ADAL" clId="{37740D8A-C387-4B10-B97A-8398C3C7D3E0}" dt="2021-04-08T15:06:02.635" v="274" actId="20577"/>
          <ac:spMkLst>
            <pc:docMk/>
            <pc:sldMk cId="3259030329" sldId="309"/>
            <ac:spMk id="3" creationId="{01A468C0-291F-4EAA-AC5D-FFB080F1E91A}"/>
          </ac:spMkLst>
        </pc:spChg>
        <pc:spChg chg="mod">
          <ac:chgData name="Nicholas Joseph Emile Richardson" userId="61fe371d-82c6-43a8-862f-c1af9838d1a6" providerId="ADAL" clId="{37740D8A-C387-4B10-B97A-8398C3C7D3E0}" dt="2021-04-08T16:41:42.236" v="2495"/>
          <ac:spMkLst>
            <pc:docMk/>
            <pc:sldMk cId="3259030329" sldId="309"/>
            <ac:spMk id="4" creationId="{414F73A6-8454-4F60-8894-6746E9342BEC}"/>
          </ac:spMkLst>
        </pc:spChg>
      </pc:sldChg>
      <pc:sldChg chg="modSp new mod">
        <pc:chgData name="Nicholas Joseph Emile Richardson" userId="61fe371d-82c6-43a8-862f-c1af9838d1a6" providerId="ADAL" clId="{37740D8A-C387-4B10-B97A-8398C3C7D3E0}" dt="2021-04-08T16:42:18.510" v="2497"/>
        <pc:sldMkLst>
          <pc:docMk/>
          <pc:sldMk cId="1168829732" sldId="310"/>
        </pc:sldMkLst>
        <pc:spChg chg="mod">
          <ac:chgData name="Nicholas Joseph Emile Richardson" userId="61fe371d-82c6-43a8-862f-c1af9838d1a6" providerId="ADAL" clId="{37740D8A-C387-4B10-B97A-8398C3C7D3E0}" dt="2021-04-08T15:06:18.341" v="298" actId="20577"/>
          <ac:spMkLst>
            <pc:docMk/>
            <pc:sldMk cId="1168829732" sldId="310"/>
            <ac:spMk id="2" creationId="{E5144212-F0C1-4C09-B909-24D582F17429}"/>
          </ac:spMkLst>
        </pc:spChg>
        <pc:spChg chg="mod">
          <ac:chgData name="Nicholas Joseph Emile Richardson" userId="61fe371d-82c6-43a8-862f-c1af9838d1a6" providerId="ADAL" clId="{37740D8A-C387-4B10-B97A-8398C3C7D3E0}" dt="2021-04-08T15:14:36.986" v="870" actId="20577"/>
          <ac:spMkLst>
            <pc:docMk/>
            <pc:sldMk cId="1168829732" sldId="310"/>
            <ac:spMk id="3" creationId="{A0867522-88D6-4CFC-A8DE-6AFA12EAC6FC}"/>
          </ac:spMkLst>
        </pc:spChg>
        <pc:spChg chg="mod">
          <ac:chgData name="Nicholas Joseph Emile Richardson" userId="61fe371d-82c6-43a8-862f-c1af9838d1a6" providerId="ADAL" clId="{37740D8A-C387-4B10-B97A-8398C3C7D3E0}" dt="2021-04-08T16:42:18.510" v="2497"/>
          <ac:spMkLst>
            <pc:docMk/>
            <pc:sldMk cId="1168829732" sldId="310"/>
            <ac:spMk id="4" creationId="{D858179C-8438-4B0B-8598-0DB9494A8F0D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2495153592" sldId="310"/>
        </pc:sldMkLst>
      </pc:sldChg>
      <pc:sldChg chg="modSp new mod">
        <pc:chgData name="Nicholas Joseph Emile Richardson" userId="61fe371d-82c6-43a8-862f-c1af9838d1a6" providerId="ADAL" clId="{37740D8A-C387-4B10-B97A-8398C3C7D3E0}" dt="2021-04-08T18:38:23.583" v="3140" actId="14100"/>
        <pc:sldMkLst>
          <pc:docMk/>
          <pc:sldMk cId="909414828" sldId="311"/>
        </pc:sldMkLst>
        <pc:spChg chg="mod">
          <ac:chgData name="Nicholas Joseph Emile Richardson" userId="61fe371d-82c6-43a8-862f-c1af9838d1a6" providerId="ADAL" clId="{37740D8A-C387-4B10-B97A-8398C3C7D3E0}" dt="2021-04-08T15:15:35.644" v="899" actId="20577"/>
          <ac:spMkLst>
            <pc:docMk/>
            <pc:sldMk cId="909414828" sldId="311"/>
            <ac:spMk id="2" creationId="{EC3BF9AD-7C93-486D-910B-CE212D9F9032}"/>
          </ac:spMkLst>
        </pc:spChg>
        <pc:spChg chg="mod">
          <ac:chgData name="Nicholas Joseph Emile Richardson" userId="61fe371d-82c6-43a8-862f-c1af9838d1a6" providerId="ADAL" clId="{37740D8A-C387-4B10-B97A-8398C3C7D3E0}" dt="2021-04-08T15:15:50.695" v="900" actId="242"/>
          <ac:spMkLst>
            <pc:docMk/>
            <pc:sldMk cId="909414828" sldId="311"/>
            <ac:spMk id="3" creationId="{3B1439CE-1155-4715-9989-D3B389020796}"/>
          </ac:spMkLst>
        </pc:spChg>
        <pc:spChg chg="mod">
          <ac:chgData name="Nicholas Joseph Emile Richardson" userId="61fe371d-82c6-43a8-862f-c1af9838d1a6" providerId="ADAL" clId="{37740D8A-C387-4B10-B97A-8398C3C7D3E0}" dt="2021-04-08T18:38:23.583" v="3140" actId="14100"/>
          <ac:spMkLst>
            <pc:docMk/>
            <pc:sldMk cId="909414828" sldId="311"/>
            <ac:spMk id="4" creationId="{E21533C4-0A88-4989-989F-092648493C47}"/>
          </ac:spMkLst>
        </pc:spChg>
        <pc:spChg chg="mod">
          <ac:chgData name="Nicholas Joseph Emile Richardson" userId="61fe371d-82c6-43a8-862f-c1af9838d1a6" providerId="ADAL" clId="{37740D8A-C387-4B10-B97A-8398C3C7D3E0}" dt="2021-04-08T16:42:21.032" v="2498"/>
          <ac:spMkLst>
            <pc:docMk/>
            <pc:sldMk cId="909414828" sldId="311"/>
            <ac:spMk id="5" creationId="{4506E176-E78C-4866-B6A5-D22C331B90E3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2015293789" sldId="311"/>
        </pc:sldMkLst>
      </pc:sldChg>
      <pc:sldChg chg="addSp delSp modSp new mod addCm delCm">
        <pc:chgData name="Nicholas Joseph Emile Richardson" userId="61fe371d-82c6-43a8-862f-c1af9838d1a6" providerId="ADAL" clId="{37740D8A-C387-4B10-B97A-8398C3C7D3E0}" dt="2021-04-08T16:42:23.279" v="2499"/>
        <pc:sldMkLst>
          <pc:docMk/>
          <pc:sldMk cId="1692459818" sldId="312"/>
        </pc:sldMkLst>
        <pc:spChg chg="mod">
          <ac:chgData name="Nicholas Joseph Emile Richardson" userId="61fe371d-82c6-43a8-862f-c1af9838d1a6" providerId="ADAL" clId="{37740D8A-C387-4B10-B97A-8398C3C7D3E0}" dt="2021-04-08T15:19:13.811" v="1103" actId="20577"/>
          <ac:spMkLst>
            <pc:docMk/>
            <pc:sldMk cId="1692459818" sldId="312"/>
            <ac:spMk id="2" creationId="{9A0DA3FB-34B0-4668-A65D-814D2DA36DDA}"/>
          </ac:spMkLst>
        </pc:spChg>
        <pc:spChg chg="mod">
          <ac:chgData name="Nicholas Joseph Emile Richardson" userId="61fe371d-82c6-43a8-862f-c1af9838d1a6" providerId="ADAL" clId="{37740D8A-C387-4B10-B97A-8398C3C7D3E0}" dt="2021-04-08T16:01:35.673" v="1487" actId="1076"/>
          <ac:spMkLst>
            <pc:docMk/>
            <pc:sldMk cId="1692459818" sldId="312"/>
            <ac:spMk id="3" creationId="{DEC79CB5-4E60-46C1-8986-2926A76E8FC5}"/>
          </ac:spMkLst>
        </pc:spChg>
        <pc:spChg chg="mod">
          <ac:chgData name="Nicholas Joseph Emile Richardson" userId="61fe371d-82c6-43a8-862f-c1af9838d1a6" providerId="ADAL" clId="{37740D8A-C387-4B10-B97A-8398C3C7D3E0}" dt="2021-04-08T16:42:23.279" v="2499"/>
          <ac:spMkLst>
            <pc:docMk/>
            <pc:sldMk cId="1692459818" sldId="312"/>
            <ac:spMk id="4" creationId="{916CF669-7257-4DEE-BAB3-FB1236A3267A}"/>
          </ac:spMkLst>
        </pc:spChg>
        <pc:spChg chg="add del mod">
          <ac:chgData name="Nicholas Joseph Emile Richardson" userId="61fe371d-82c6-43a8-862f-c1af9838d1a6" providerId="ADAL" clId="{37740D8A-C387-4B10-B97A-8398C3C7D3E0}" dt="2021-04-08T15:21:36.923" v="1243" actId="478"/>
          <ac:spMkLst>
            <pc:docMk/>
            <pc:sldMk cId="1692459818" sldId="312"/>
            <ac:spMk id="6" creationId="{759499CB-7109-4A16-A9D0-D495309FBF95}"/>
          </ac:spMkLst>
        </pc:spChg>
        <pc:spChg chg="add mod">
          <ac:chgData name="Nicholas Joseph Emile Richardson" userId="61fe371d-82c6-43a8-862f-c1af9838d1a6" providerId="ADAL" clId="{37740D8A-C387-4B10-B97A-8398C3C7D3E0}" dt="2021-04-08T15:23:00.388" v="1261" actId="164"/>
          <ac:spMkLst>
            <pc:docMk/>
            <pc:sldMk cId="1692459818" sldId="312"/>
            <ac:spMk id="7" creationId="{B0A75871-5391-4767-B448-91B6B4D4184A}"/>
          </ac:spMkLst>
        </pc:spChg>
        <pc:spChg chg="add mod">
          <ac:chgData name="Nicholas Joseph Emile Richardson" userId="61fe371d-82c6-43a8-862f-c1af9838d1a6" providerId="ADAL" clId="{37740D8A-C387-4B10-B97A-8398C3C7D3E0}" dt="2021-04-08T15:23:00.388" v="1261" actId="164"/>
          <ac:spMkLst>
            <pc:docMk/>
            <pc:sldMk cId="1692459818" sldId="312"/>
            <ac:spMk id="8" creationId="{CB2F1015-53F0-4A27-9EFD-63C418E12E84}"/>
          </ac:spMkLst>
        </pc:spChg>
        <pc:spChg chg="add mod ord">
          <ac:chgData name="Nicholas Joseph Emile Richardson" userId="61fe371d-82c6-43a8-862f-c1af9838d1a6" providerId="ADAL" clId="{37740D8A-C387-4B10-B97A-8398C3C7D3E0}" dt="2021-04-08T15:23:00.388" v="1261" actId="164"/>
          <ac:spMkLst>
            <pc:docMk/>
            <pc:sldMk cId="1692459818" sldId="312"/>
            <ac:spMk id="9" creationId="{A9CBBEC7-F23E-4F30-906E-B8A11F3EB07F}"/>
          </ac:spMkLst>
        </pc:spChg>
        <pc:spChg chg="add del">
          <ac:chgData name="Nicholas Joseph Emile Richardson" userId="61fe371d-82c6-43a8-862f-c1af9838d1a6" providerId="ADAL" clId="{37740D8A-C387-4B10-B97A-8398C3C7D3E0}" dt="2021-04-08T15:23:40.898" v="1266" actId="11529"/>
          <ac:spMkLst>
            <pc:docMk/>
            <pc:sldMk cId="1692459818" sldId="312"/>
            <ac:spMk id="11" creationId="{87FE5C5E-27AA-4396-BBD1-D383A9DBFA08}"/>
          </ac:spMkLst>
        </pc:spChg>
        <pc:spChg chg="add mod">
          <ac:chgData name="Nicholas Joseph Emile Richardson" userId="61fe371d-82c6-43a8-862f-c1af9838d1a6" providerId="ADAL" clId="{37740D8A-C387-4B10-B97A-8398C3C7D3E0}" dt="2021-04-08T15:24:09.796" v="1273" actId="14100"/>
          <ac:spMkLst>
            <pc:docMk/>
            <pc:sldMk cId="1692459818" sldId="312"/>
            <ac:spMk id="12" creationId="{A1A45658-4AFE-4A8F-9A07-F3DAE27B8C88}"/>
          </ac:spMkLst>
        </pc:spChg>
        <pc:spChg chg="add mod">
          <ac:chgData name="Nicholas Joseph Emile Richardson" userId="61fe371d-82c6-43a8-862f-c1af9838d1a6" providerId="ADAL" clId="{37740D8A-C387-4B10-B97A-8398C3C7D3E0}" dt="2021-04-08T15:24:31.690" v="1278" actId="1076"/>
          <ac:spMkLst>
            <pc:docMk/>
            <pc:sldMk cId="1692459818" sldId="312"/>
            <ac:spMk id="13" creationId="{AE3E401A-AD1F-439D-B54C-638F91D43806}"/>
          </ac:spMkLst>
        </pc:spChg>
        <pc:spChg chg="add mod">
          <ac:chgData name="Nicholas Joseph Emile Richardson" userId="61fe371d-82c6-43a8-862f-c1af9838d1a6" providerId="ADAL" clId="{37740D8A-C387-4B10-B97A-8398C3C7D3E0}" dt="2021-04-08T15:26:02.205" v="1284" actId="208"/>
          <ac:spMkLst>
            <pc:docMk/>
            <pc:sldMk cId="1692459818" sldId="312"/>
            <ac:spMk id="14" creationId="{B742EB1F-8212-4F85-9AE0-C01780B7B781}"/>
          </ac:spMkLst>
        </pc:spChg>
        <pc:spChg chg="add mod">
          <ac:chgData name="Nicholas Joseph Emile Richardson" userId="61fe371d-82c6-43a8-862f-c1af9838d1a6" providerId="ADAL" clId="{37740D8A-C387-4B10-B97A-8398C3C7D3E0}" dt="2021-04-08T15:26:02.205" v="1284" actId="208"/>
          <ac:spMkLst>
            <pc:docMk/>
            <pc:sldMk cId="1692459818" sldId="312"/>
            <ac:spMk id="15" creationId="{143639D9-3ACD-4FF9-AC2A-A5C068677076}"/>
          </ac:spMkLst>
        </pc:spChg>
        <pc:spChg chg="add mod">
          <ac:chgData name="Nicholas Joseph Emile Richardson" userId="61fe371d-82c6-43a8-862f-c1af9838d1a6" providerId="ADAL" clId="{37740D8A-C387-4B10-B97A-8398C3C7D3E0}" dt="2021-04-08T15:26:02.205" v="1284" actId="208"/>
          <ac:spMkLst>
            <pc:docMk/>
            <pc:sldMk cId="1692459818" sldId="312"/>
            <ac:spMk id="16" creationId="{F7951D15-2EE8-4CF4-A2C5-0BA3723F48BE}"/>
          </ac:spMkLst>
        </pc:spChg>
        <pc:spChg chg="add del">
          <ac:chgData name="Nicholas Joseph Emile Richardson" userId="61fe371d-82c6-43a8-862f-c1af9838d1a6" providerId="ADAL" clId="{37740D8A-C387-4B10-B97A-8398C3C7D3E0}" dt="2021-04-08T15:26:19.433" v="1286" actId="478"/>
          <ac:spMkLst>
            <pc:docMk/>
            <pc:sldMk cId="1692459818" sldId="312"/>
            <ac:spMk id="18" creationId="{3E8AB7E9-6916-41FA-B284-95A6A9F9E699}"/>
          </ac:spMkLst>
        </pc:spChg>
        <pc:spChg chg="add mod">
          <ac:chgData name="Nicholas Joseph Emile Richardson" userId="61fe371d-82c6-43a8-862f-c1af9838d1a6" providerId="ADAL" clId="{37740D8A-C387-4B10-B97A-8398C3C7D3E0}" dt="2021-04-08T15:26:39.312" v="1289" actId="1076"/>
          <ac:spMkLst>
            <pc:docMk/>
            <pc:sldMk cId="1692459818" sldId="312"/>
            <ac:spMk id="19" creationId="{D3AD3B14-F676-4CFE-99E1-ABC1B3085937}"/>
          </ac:spMkLst>
        </pc:spChg>
        <pc:grpChg chg="add mod">
          <ac:chgData name="Nicholas Joseph Emile Richardson" userId="61fe371d-82c6-43a8-862f-c1af9838d1a6" providerId="ADAL" clId="{37740D8A-C387-4B10-B97A-8398C3C7D3E0}" dt="2021-04-08T15:23:08.505" v="1264" actId="1076"/>
          <ac:grpSpMkLst>
            <pc:docMk/>
            <pc:sldMk cId="1692459818" sldId="312"/>
            <ac:grpSpMk id="10" creationId="{662ACA07-ACE5-4303-B15B-D648EC8E0A84}"/>
          </ac:grpSpMkLst>
        </pc:grpChg>
        <pc:grpChg chg="add mod">
          <ac:chgData name="Nicholas Joseph Emile Richardson" userId="61fe371d-82c6-43a8-862f-c1af9838d1a6" providerId="ADAL" clId="{37740D8A-C387-4B10-B97A-8398C3C7D3E0}" dt="2021-04-08T15:25:39.348" v="1283" actId="1076"/>
          <ac:grpSpMkLst>
            <pc:docMk/>
            <pc:sldMk cId="1692459818" sldId="312"/>
            <ac:grpSpMk id="17" creationId="{674DC1E8-8764-4BDC-A5C4-4C37FEA73442}"/>
          </ac:grpSpMkLst>
        </pc:grpChg>
        <pc:grpChg chg="add mod">
          <ac:chgData name="Nicholas Joseph Emile Richardson" userId="61fe371d-82c6-43a8-862f-c1af9838d1a6" providerId="ADAL" clId="{37740D8A-C387-4B10-B97A-8398C3C7D3E0}" dt="2021-04-08T16:17:14.575" v="1788" actId="1076"/>
          <ac:grpSpMkLst>
            <pc:docMk/>
            <pc:sldMk cId="1692459818" sldId="312"/>
            <ac:grpSpMk id="34" creationId="{357C8EB2-9246-4BBE-9B67-C71921CE50A3}"/>
          </ac:grpSpMkLst>
        </pc:grpChg>
        <pc:picChg chg="add mod">
          <ac:chgData name="Nicholas Joseph Emile Richardson" userId="61fe371d-82c6-43a8-862f-c1af9838d1a6" providerId="ADAL" clId="{37740D8A-C387-4B10-B97A-8398C3C7D3E0}" dt="2021-04-08T16:17:21.077" v="1789" actId="1076"/>
          <ac:picMkLst>
            <pc:docMk/>
            <pc:sldMk cId="1692459818" sldId="312"/>
            <ac:picMk id="21" creationId="{08E9694A-BA1B-46DE-BFF0-D508F626B87C}"/>
          </ac:picMkLst>
        </pc:picChg>
        <pc:picChg chg="add mod">
          <ac:chgData name="Nicholas Joseph Emile Richardson" userId="61fe371d-82c6-43a8-862f-c1af9838d1a6" providerId="ADAL" clId="{37740D8A-C387-4B10-B97A-8398C3C7D3E0}" dt="2021-04-08T16:17:22.809" v="1790" actId="1076"/>
          <ac:picMkLst>
            <pc:docMk/>
            <pc:sldMk cId="1692459818" sldId="312"/>
            <ac:picMk id="23" creationId="{99AC9B3F-9D38-475A-A6F1-337A864E73E3}"/>
          </ac:picMkLst>
        </pc:picChg>
        <pc:picChg chg="add mod">
          <ac:chgData name="Nicholas Joseph Emile Richardson" userId="61fe371d-82c6-43a8-862f-c1af9838d1a6" providerId="ADAL" clId="{37740D8A-C387-4B10-B97A-8398C3C7D3E0}" dt="2021-04-08T16:17:11.829" v="1787" actId="1076"/>
          <ac:picMkLst>
            <pc:docMk/>
            <pc:sldMk cId="1692459818" sldId="312"/>
            <ac:picMk id="25" creationId="{ED8CC5A6-6760-4DAA-9509-2C501C6F9935}"/>
          </ac:picMkLst>
        </pc:picChg>
        <pc:picChg chg="add mod">
          <ac:chgData name="Nicholas Joseph Emile Richardson" userId="61fe371d-82c6-43a8-862f-c1af9838d1a6" providerId="ADAL" clId="{37740D8A-C387-4B10-B97A-8398C3C7D3E0}" dt="2021-04-08T16:17:08.162" v="1786" actId="1076"/>
          <ac:picMkLst>
            <pc:docMk/>
            <pc:sldMk cId="1692459818" sldId="312"/>
            <ac:picMk id="27" creationId="{B46EADCD-0D14-412E-A825-9313EB4294B5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00:36.986" v="1472" actId="164"/>
          <ac:picMkLst>
            <pc:docMk/>
            <pc:sldMk cId="1692459818" sldId="312"/>
            <ac:picMk id="29" creationId="{DC4F592A-AA44-4FE5-8AD7-A9F123712A0E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00:36.986" v="1472" actId="164"/>
          <ac:picMkLst>
            <pc:docMk/>
            <pc:sldMk cId="1692459818" sldId="312"/>
            <ac:picMk id="30" creationId="{D6457294-B1FB-44AD-A7E1-72299F4AD105}"/>
          </ac:picMkLst>
        </pc:picChg>
        <pc:picChg chg="add del mod">
          <ac:chgData name="Nicholas Joseph Emile Richardson" userId="61fe371d-82c6-43a8-862f-c1af9838d1a6" providerId="ADAL" clId="{37740D8A-C387-4B10-B97A-8398C3C7D3E0}" dt="2021-04-08T15:58:59.162" v="1440"/>
          <ac:picMkLst>
            <pc:docMk/>
            <pc:sldMk cId="1692459818" sldId="312"/>
            <ac:picMk id="31" creationId="{BC4B5916-CFC4-40FE-8CD8-043D990869BE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00:36.986" v="1472" actId="164"/>
          <ac:picMkLst>
            <pc:docMk/>
            <pc:sldMk cId="1692459818" sldId="312"/>
            <ac:picMk id="32" creationId="{CDFECFE1-0D5E-4463-B65E-8C42012731C5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00:36.986" v="1472" actId="164"/>
          <ac:picMkLst>
            <pc:docMk/>
            <pc:sldMk cId="1692459818" sldId="312"/>
            <ac:picMk id="33" creationId="{88DB36EE-C347-4114-895A-FA0CF6E5BDBB}"/>
          </ac:picMkLst>
        </pc:picChg>
        <pc:picChg chg="add del mod modCrop">
          <ac:chgData name="Nicholas Joseph Emile Richardson" userId="61fe371d-82c6-43a8-862f-c1af9838d1a6" providerId="ADAL" clId="{37740D8A-C387-4B10-B97A-8398C3C7D3E0}" dt="2021-04-08T16:05:53.915" v="1553" actId="21"/>
          <ac:picMkLst>
            <pc:docMk/>
            <pc:sldMk cId="1692459818" sldId="312"/>
            <ac:picMk id="35" creationId="{5EE5DCB2-722E-4AAD-846E-42346BF0688D}"/>
          </ac:picMkLst>
        </pc:picChg>
        <pc:picChg chg="add mod">
          <ac:chgData name="Nicholas Joseph Emile Richardson" userId="61fe371d-82c6-43a8-862f-c1af9838d1a6" providerId="ADAL" clId="{37740D8A-C387-4B10-B97A-8398C3C7D3E0}" dt="2021-04-08T16:17:25.184" v="1791" actId="1076"/>
          <ac:picMkLst>
            <pc:docMk/>
            <pc:sldMk cId="1692459818" sldId="312"/>
            <ac:picMk id="37" creationId="{47448AFA-E3A2-4D20-9285-D834CA1C3B46}"/>
          </ac:picMkLst>
        </pc:pic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3144589573" sldId="312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1609230455" sldId="313"/>
        </pc:sldMkLst>
      </pc:sldChg>
      <pc:sldChg chg="modSp new mod modNotesTx">
        <pc:chgData name="Nicholas Joseph Emile Richardson" userId="61fe371d-82c6-43a8-862f-c1af9838d1a6" providerId="ADAL" clId="{37740D8A-C387-4B10-B97A-8398C3C7D3E0}" dt="2021-04-08T16:42:27.148" v="2501"/>
        <pc:sldMkLst>
          <pc:docMk/>
          <pc:sldMk cId="4035022930" sldId="313"/>
        </pc:sldMkLst>
        <pc:spChg chg="mod">
          <ac:chgData name="Nicholas Joseph Emile Richardson" userId="61fe371d-82c6-43a8-862f-c1af9838d1a6" providerId="ADAL" clId="{37740D8A-C387-4B10-B97A-8398C3C7D3E0}" dt="2021-04-08T15:43:16.793" v="1396" actId="20577"/>
          <ac:spMkLst>
            <pc:docMk/>
            <pc:sldMk cId="4035022930" sldId="313"/>
            <ac:spMk id="2" creationId="{47BBC513-E753-41E1-9422-9A37C0F04A5B}"/>
          </ac:spMkLst>
        </pc:spChg>
        <pc:spChg chg="mod">
          <ac:chgData name="Nicholas Joseph Emile Richardson" userId="61fe371d-82c6-43a8-862f-c1af9838d1a6" providerId="ADAL" clId="{37740D8A-C387-4B10-B97A-8398C3C7D3E0}" dt="2021-04-08T15:44:49.737" v="1423" actId="20577"/>
          <ac:spMkLst>
            <pc:docMk/>
            <pc:sldMk cId="4035022930" sldId="313"/>
            <ac:spMk id="3" creationId="{0E7DA0C1-CCA0-404E-8BC8-D789C6E8457A}"/>
          </ac:spMkLst>
        </pc:spChg>
        <pc:spChg chg="mod">
          <ac:chgData name="Nicholas Joseph Emile Richardson" userId="61fe371d-82c6-43a8-862f-c1af9838d1a6" providerId="ADAL" clId="{37740D8A-C387-4B10-B97A-8398C3C7D3E0}" dt="2021-04-08T16:42:27.148" v="2501"/>
          <ac:spMkLst>
            <pc:docMk/>
            <pc:sldMk cId="4035022930" sldId="313"/>
            <ac:spMk id="4" creationId="{31B26563-AC77-4CA9-B67F-4701A58DC094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2985029679" sldId="314"/>
        </pc:sldMkLst>
      </pc:sldChg>
      <pc:sldChg chg="addSp delSp modSp new mod">
        <pc:chgData name="Nicholas Joseph Emile Richardson" userId="61fe371d-82c6-43a8-862f-c1af9838d1a6" providerId="ADAL" clId="{37740D8A-C387-4B10-B97A-8398C3C7D3E0}" dt="2021-04-08T16:45:32.416" v="2539" actId="164"/>
        <pc:sldMkLst>
          <pc:docMk/>
          <pc:sldMk cId="4042453200" sldId="314"/>
        </pc:sldMkLst>
        <pc:spChg chg="mod">
          <ac:chgData name="Nicholas Joseph Emile Richardson" userId="61fe371d-82c6-43a8-862f-c1af9838d1a6" providerId="ADAL" clId="{37740D8A-C387-4B10-B97A-8398C3C7D3E0}" dt="2021-04-08T16:01:52.952" v="1514" actId="20577"/>
          <ac:spMkLst>
            <pc:docMk/>
            <pc:sldMk cId="4042453200" sldId="314"/>
            <ac:spMk id="2" creationId="{38D665E6-716B-4B33-91FE-A3611036201A}"/>
          </ac:spMkLst>
        </pc:spChg>
        <pc:spChg chg="del mod">
          <ac:chgData name="Nicholas Joseph Emile Richardson" userId="61fe371d-82c6-43a8-862f-c1af9838d1a6" providerId="ADAL" clId="{37740D8A-C387-4B10-B97A-8398C3C7D3E0}" dt="2021-04-08T16:02:14.507" v="1520" actId="478"/>
          <ac:spMkLst>
            <pc:docMk/>
            <pc:sldMk cId="4042453200" sldId="314"/>
            <ac:spMk id="3" creationId="{31607074-1B6C-4B40-99C5-03A8CC4B845F}"/>
          </ac:spMkLst>
        </pc:spChg>
        <pc:spChg chg="mod">
          <ac:chgData name="Nicholas Joseph Emile Richardson" userId="61fe371d-82c6-43a8-862f-c1af9838d1a6" providerId="ADAL" clId="{37740D8A-C387-4B10-B97A-8398C3C7D3E0}" dt="2021-04-08T16:42:24.994" v="2500"/>
          <ac:spMkLst>
            <pc:docMk/>
            <pc:sldMk cId="4042453200" sldId="314"/>
            <ac:spMk id="4" creationId="{5C0AF777-66DA-467F-88B8-2A7964BF42EB}"/>
          </ac:spMkLst>
        </pc:spChg>
        <pc:spChg chg="add mod ord">
          <ac:chgData name="Nicholas Joseph Emile Richardson" userId="61fe371d-82c6-43a8-862f-c1af9838d1a6" providerId="ADAL" clId="{37740D8A-C387-4B10-B97A-8398C3C7D3E0}" dt="2021-04-08T16:06:27.666" v="1561" actId="164"/>
          <ac:spMkLst>
            <pc:docMk/>
            <pc:sldMk cId="4042453200" sldId="314"/>
            <ac:spMk id="19" creationId="{DF81C86D-04BA-4BE4-A8A4-75111CDFDFFC}"/>
          </ac:spMkLst>
        </pc:spChg>
        <pc:spChg chg="add mod">
          <ac:chgData name="Nicholas Joseph Emile Richardson" userId="61fe371d-82c6-43a8-862f-c1af9838d1a6" providerId="ADAL" clId="{37740D8A-C387-4B10-B97A-8398C3C7D3E0}" dt="2021-04-08T16:06:27.666" v="1561" actId="164"/>
          <ac:spMkLst>
            <pc:docMk/>
            <pc:sldMk cId="4042453200" sldId="314"/>
            <ac:spMk id="20" creationId="{2543813D-8BED-4A84-AE3B-AFBED710173D}"/>
          </ac:spMkLst>
        </pc:spChg>
        <pc:spChg chg="add mod">
          <ac:chgData name="Nicholas Joseph Emile Richardson" userId="61fe371d-82c6-43a8-862f-c1af9838d1a6" providerId="ADAL" clId="{37740D8A-C387-4B10-B97A-8398C3C7D3E0}" dt="2021-04-08T16:18:30.906" v="1808" actId="1076"/>
          <ac:spMkLst>
            <pc:docMk/>
            <pc:sldMk cId="4042453200" sldId="314"/>
            <ac:spMk id="24" creationId="{ED039A2A-DB8D-4933-8206-60F107BC5278}"/>
          </ac:spMkLst>
        </pc:spChg>
        <pc:spChg chg="add mod">
          <ac:chgData name="Nicholas Joseph Emile Richardson" userId="61fe371d-82c6-43a8-862f-c1af9838d1a6" providerId="ADAL" clId="{37740D8A-C387-4B10-B97A-8398C3C7D3E0}" dt="2021-04-08T16:21:45.580" v="1821" actId="1076"/>
          <ac:spMkLst>
            <pc:docMk/>
            <pc:sldMk cId="4042453200" sldId="314"/>
            <ac:spMk id="34" creationId="{531A7E41-EF59-4B34-805E-4229E839114A}"/>
          </ac:spMkLst>
        </pc:spChg>
        <pc:grpChg chg="add mod">
          <ac:chgData name="Nicholas Joseph Emile Richardson" userId="61fe371d-82c6-43a8-862f-c1af9838d1a6" providerId="ADAL" clId="{37740D8A-C387-4B10-B97A-8398C3C7D3E0}" dt="2021-04-08T16:10:43.237" v="1602" actId="1076"/>
          <ac:grpSpMkLst>
            <pc:docMk/>
            <pc:sldMk cId="4042453200" sldId="314"/>
            <ac:grpSpMk id="8" creationId="{F0DD19C8-874C-41E7-BBD9-0DF7829E0283}"/>
          </ac:grpSpMkLst>
        </pc:grpChg>
        <pc:grpChg chg="add mod">
          <ac:chgData name="Nicholas Joseph Emile Richardson" userId="61fe371d-82c6-43a8-862f-c1af9838d1a6" providerId="ADAL" clId="{37740D8A-C387-4B10-B97A-8398C3C7D3E0}" dt="2021-04-08T16:10:40.695" v="1601" actId="1076"/>
          <ac:grpSpMkLst>
            <pc:docMk/>
            <pc:sldMk cId="4042453200" sldId="314"/>
            <ac:grpSpMk id="23" creationId="{E74AAB17-B47F-4A56-B524-C53C4F67B8E7}"/>
          </ac:grpSpMkLst>
        </pc:grpChg>
        <pc:grpChg chg="add mod">
          <ac:chgData name="Nicholas Joseph Emile Richardson" userId="61fe371d-82c6-43a8-862f-c1af9838d1a6" providerId="ADAL" clId="{37740D8A-C387-4B10-B97A-8398C3C7D3E0}" dt="2021-04-08T16:18:20.590" v="1804" actId="1076"/>
          <ac:grpSpMkLst>
            <pc:docMk/>
            <pc:sldMk cId="4042453200" sldId="314"/>
            <ac:grpSpMk id="33" creationId="{78159672-CC80-4601-BA62-DD279E2B7B53}"/>
          </ac:grpSpMkLst>
        </pc:grpChg>
        <pc:grpChg chg="add mod">
          <ac:chgData name="Nicholas Joseph Emile Richardson" userId="61fe371d-82c6-43a8-862f-c1af9838d1a6" providerId="ADAL" clId="{37740D8A-C387-4B10-B97A-8398C3C7D3E0}" dt="2021-04-08T16:45:32.416" v="2539" actId="164"/>
          <ac:grpSpMkLst>
            <pc:docMk/>
            <pc:sldMk cId="4042453200" sldId="314"/>
            <ac:grpSpMk id="48" creationId="{BC7FF14D-696F-485C-99EE-F67D811D0CE6}"/>
          </ac:grpSpMkLst>
        </pc:grpChg>
        <pc:picChg chg="add mod">
          <ac:chgData name="Nicholas Joseph Emile Richardson" userId="61fe371d-82c6-43a8-862f-c1af9838d1a6" providerId="ADAL" clId="{37740D8A-C387-4B10-B97A-8398C3C7D3E0}" dt="2021-04-08T16:10:40.695" v="1601" actId="1076"/>
          <ac:picMkLst>
            <pc:docMk/>
            <pc:sldMk cId="4042453200" sldId="314"/>
            <ac:picMk id="6" creationId="{D7E48723-2AAC-40F9-B234-A3D3B478A204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10:40.695" v="1601" actId="1076"/>
          <ac:picMkLst>
            <pc:docMk/>
            <pc:sldMk cId="4042453200" sldId="314"/>
            <ac:picMk id="7" creationId="{6C93EE2E-420D-4C63-85C4-6C9BC4BDF6A5}"/>
          </ac:picMkLst>
        </pc:picChg>
        <pc:picChg chg="mod">
          <ac:chgData name="Nicholas Joseph Emile Richardson" userId="61fe371d-82c6-43a8-862f-c1af9838d1a6" providerId="ADAL" clId="{37740D8A-C387-4B10-B97A-8398C3C7D3E0}" dt="2021-04-08T16:02:09.967" v="1518"/>
          <ac:picMkLst>
            <pc:docMk/>
            <pc:sldMk cId="4042453200" sldId="314"/>
            <ac:picMk id="9" creationId="{51909E99-6F88-440E-B13D-078A778A77EF}"/>
          </ac:picMkLst>
        </pc:picChg>
        <pc:picChg chg="mod">
          <ac:chgData name="Nicholas Joseph Emile Richardson" userId="61fe371d-82c6-43a8-862f-c1af9838d1a6" providerId="ADAL" clId="{37740D8A-C387-4B10-B97A-8398C3C7D3E0}" dt="2021-04-08T16:02:09.967" v="1518"/>
          <ac:picMkLst>
            <pc:docMk/>
            <pc:sldMk cId="4042453200" sldId="314"/>
            <ac:picMk id="10" creationId="{14F4F0C7-0F41-477F-9A01-7C0704590E94}"/>
          </ac:picMkLst>
        </pc:picChg>
        <pc:picChg chg="mod">
          <ac:chgData name="Nicholas Joseph Emile Richardson" userId="61fe371d-82c6-43a8-862f-c1af9838d1a6" providerId="ADAL" clId="{37740D8A-C387-4B10-B97A-8398C3C7D3E0}" dt="2021-04-08T16:02:09.967" v="1518"/>
          <ac:picMkLst>
            <pc:docMk/>
            <pc:sldMk cId="4042453200" sldId="314"/>
            <ac:picMk id="11" creationId="{70C5F69A-D69E-4D97-9811-9F022856122E}"/>
          </ac:picMkLst>
        </pc:picChg>
        <pc:picChg chg="mod">
          <ac:chgData name="Nicholas Joseph Emile Richardson" userId="61fe371d-82c6-43a8-862f-c1af9838d1a6" providerId="ADAL" clId="{37740D8A-C387-4B10-B97A-8398C3C7D3E0}" dt="2021-04-08T16:02:09.967" v="1518"/>
          <ac:picMkLst>
            <pc:docMk/>
            <pc:sldMk cId="4042453200" sldId="314"/>
            <ac:picMk id="12" creationId="{D737C373-0AAB-4561-AB4F-76056BC84718}"/>
          </ac:picMkLst>
        </pc:picChg>
        <pc:picChg chg="add mod">
          <ac:chgData name="Nicholas Joseph Emile Richardson" userId="61fe371d-82c6-43a8-862f-c1af9838d1a6" providerId="ADAL" clId="{37740D8A-C387-4B10-B97A-8398C3C7D3E0}" dt="2021-04-08T16:06:27.666" v="1561" actId="164"/>
          <ac:picMkLst>
            <pc:docMk/>
            <pc:sldMk cId="4042453200" sldId="314"/>
            <ac:picMk id="14" creationId="{7850CD44-29B8-4B95-9D16-711586BD32E7}"/>
          </ac:picMkLst>
        </pc:picChg>
        <pc:picChg chg="add mod">
          <ac:chgData name="Nicholas Joseph Emile Richardson" userId="61fe371d-82c6-43a8-862f-c1af9838d1a6" providerId="ADAL" clId="{37740D8A-C387-4B10-B97A-8398C3C7D3E0}" dt="2021-04-08T16:06:27.666" v="1561" actId="164"/>
          <ac:picMkLst>
            <pc:docMk/>
            <pc:sldMk cId="4042453200" sldId="314"/>
            <ac:picMk id="16" creationId="{681A63DB-576F-4460-8031-2E34FB44DF80}"/>
          </ac:picMkLst>
        </pc:picChg>
        <pc:picChg chg="add mod ord modCrop">
          <ac:chgData name="Nicholas Joseph Emile Richardson" userId="61fe371d-82c6-43a8-862f-c1af9838d1a6" providerId="ADAL" clId="{37740D8A-C387-4B10-B97A-8398C3C7D3E0}" dt="2021-04-08T16:06:27.666" v="1561" actId="164"/>
          <ac:picMkLst>
            <pc:docMk/>
            <pc:sldMk cId="4042453200" sldId="314"/>
            <ac:picMk id="18" creationId="{2AB1C637-BA68-4D76-A3AB-422C392ADD00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06:27.666" v="1561" actId="164"/>
          <ac:picMkLst>
            <pc:docMk/>
            <pc:sldMk cId="4042453200" sldId="314"/>
            <ac:picMk id="21" creationId="{E1A72B4C-6DFB-4395-B528-193C57AEA01F}"/>
          </ac:picMkLst>
        </pc:picChg>
        <pc:picChg chg="add mod">
          <ac:chgData name="Nicholas Joseph Emile Richardson" userId="61fe371d-82c6-43a8-862f-c1af9838d1a6" providerId="ADAL" clId="{37740D8A-C387-4B10-B97A-8398C3C7D3E0}" dt="2021-04-08T16:06:27.666" v="1561" actId="164"/>
          <ac:picMkLst>
            <pc:docMk/>
            <pc:sldMk cId="4042453200" sldId="314"/>
            <ac:picMk id="22" creationId="{7BE84044-D6F0-43E0-AED0-B75DBDAD3F89}"/>
          </ac:picMkLst>
        </pc:picChg>
        <pc:picChg chg="add del mod">
          <ac:chgData name="Nicholas Joseph Emile Richardson" userId="61fe371d-82c6-43a8-862f-c1af9838d1a6" providerId="ADAL" clId="{37740D8A-C387-4B10-B97A-8398C3C7D3E0}" dt="2021-04-08T16:21:02.537" v="1815" actId="478"/>
          <ac:picMkLst>
            <pc:docMk/>
            <pc:sldMk cId="4042453200" sldId="314"/>
            <ac:picMk id="26" creationId="{717D8642-037B-4294-995A-1C8C2CB5A90B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45:32.416" v="2539" actId="164"/>
          <ac:picMkLst>
            <pc:docMk/>
            <pc:sldMk cId="4042453200" sldId="314"/>
            <ac:picMk id="28" creationId="{4F196E59-D920-46B9-9F25-E40A58B10032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18:18.462" v="1803" actId="164"/>
          <ac:picMkLst>
            <pc:docMk/>
            <pc:sldMk cId="4042453200" sldId="314"/>
            <ac:picMk id="29" creationId="{0305FDD3-B98E-4201-8517-BD8BC63336A9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18:29.415" v="1807" actId="1076"/>
          <ac:picMkLst>
            <pc:docMk/>
            <pc:sldMk cId="4042453200" sldId="314"/>
            <ac:picMk id="30" creationId="{F44075E0-FF26-4822-941F-F7285B607F3C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18:24.201" v="1806" actId="1076"/>
          <ac:picMkLst>
            <pc:docMk/>
            <pc:sldMk cId="4042453200" sldId="314"/>
            <ac:picMk id="31" creationId="{068541DE-7633-4E06-A243-789EB8D823B2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18:18.462" v="1803" actId="164"/>
          <ac:picMkLst>
            <pc:docMk/>
            <pc:sldMk cId="4042453200" sldId="314"/>
            <ac:picMk id="32" creationId="{B0A1ECB6-C20D-4B46-8C6D-FDF941EEC2F4}"/>
          </ac:picMkLst>
        </pc:picChg>
        <pc:picChg chg="add del mod">
          <ac:chgData name="Nicholas Joseph Emile Richardson" userId="61fe371d-82c6-43a8-862f-c1af9838d1a6" providerId="ADAL" clId="{37740D8A-C387-4B10-B97A-8398C3C7D3E0}" dt="2021-04-08T16:25:05.229" v="1848" actId="478"/>
          <ac:picMkLst>
            <pc:docMk/>
            <pc:sldMk cId="4042453200" sldId="314"/>
            <ac:picMk id="36" creationId="{CEB77EF2-3DB5-4EC2-ABA1-7F44DD2CFE66}"/>
          </ac:picMkLst>
        </pc:picChg>
        <pc:picChg chg="add mod">
          <ac:chgData name="Nicholas Joseph Emile Richardson" userId="61fe371d-82c6-43a8-862f-c1af9838d1a6" providerId="ADAL" clId="{37740D8A-C387-4B10-B97A-8398C3C7D3E0}" dt="2021-04-08T16:45:32.416" v="2539" actId="164"/>
          <ac:picMkLst>
            <pc:docMk/>
            <pc:sldMk cId="4042453200" sldId="314"/>
            <ac:picMk id="38" creationId="{28E53BBC-B84E-452F-93B9-64BE0903663F}"/>
          </ac:picMkLst>
        </pc:picChg>
        <pc:picChg chg="add mod">
          <ac:chgData name="Nicholas Joseph Emile Richardson" userId="61fe371d-82c6-43a8-862f-c1af9838d1a6" providerId="ADAL" clId="{37740D8A-C387-4B10-B97A-8398C3C7D3E0}" dt="2021-04-08T16:45:32.416" v="2539" actId="164"/>
          <ac:picMkLst>
            <pc:docMk/>
            <pc:sldMk cId="4042453200" sldId="314"/>
            <ac:picMk id="40" creationId="{2D4945EA-12B0-4D26-A105-8943F2D7E919}"/>
          </ac:picMkLst>
        </pc:picChg>
        <pc:picChg chg="add mod">
          <ac:chgData name="Nicholas Joseph Emile Richardson" userId="61fe371d-82c6-43a8-862f-c1af9838d1a6" providerId="ADAL" clId="{37740D8A-C387-4B10-B97A-8398C3C7D3E0}" dt="2021-04-08T16:24:33.401" v="1846" actId="1076"/>
          <ac:picMkLst>
            <pc:docMk/>
            <pc:sldMk cId="4042453200" sldId="314"/>
            <ac:picMk id="42" creationId="{0A1DE328-09EA-405A-9D54-1C59953C641F}"/>
          </ac:picMkLst>
        </pc:picChg>
        <pc:picChg chg="add del mod">
          <ac:chgData name="Nicholas Joseph Emile Richardson" userId="61fe371d-82c6-43a8-862f-c1af9838d1a6" providerId="ADAL" clId="{37740D8A-C387-4B10-B97A-8398C3C7D3E0}" dt="2021-04-08T16:28:16.397" v="1916" actId="478"/>
          <ac:picMkLst>
            <pc:docMk/>
            <pc:sldMk cId="4042453200" sldId="314"/>
            <ac:picMk id="44" creationId="{50150CFF-412A-465B-97C7-20C77C2B2567}"/>
          </ac:picMkLst>
        </pc:picChg>
        <pc:picChg chg="add mod">
          <ac:chgData name="Nicholas Joseph Emile Richardson" userId="61fe371d-82c6-43a8-862f-c1af9838d1a6" providerId="ADAL" clId="{37740D8A-C387-4B10-B97A-8398C3C7D3E0}" dt="2021-04-08T16:28:19.186" v="1917" actId="1076"/>
          <ac:picMkLst>
            <pc:docMk/>
            <pc:sldMk cId="4042453200" sldId="314"/>
            <ac:picMk id="46" creationId="{D629A2E8-1D02-478E-9FF2-950EBC66D6B5}"/>
          </ac:picMkLst>
        </pc:picChg>
        <pc:picChg chg="add mod modCrop">
          <ac:chgData name="Nicholas Joseph Emile Richardson" userId="61fe371d-82c6-43a8-862f-c1af9838d1a6" providerId="ADAL" clId="{37740D8A-C387-4B10-B97A-8398C3C7D3E0}" dt="2021-04-08T16:37:41.135" v="2436" actId="1035"/>
          <ac:picMkLst>
            <pc:docMk/>
            <pc:sldMk cId="4042453200" sldId="314"/>
            <ac:picMk id="47" creationId="{14F8696C-C8B1-4862-B05C-380928631B29}"/>
          </ac:picMkLst>
        </pc:picChg>
      </pc:sldChg>
      <pc:sldChg chg="addSp modSp new mod ord modNotesTx">
        <pc:chgData name="Nicholas Joseph Emile Richardson" userId="61fe371d-82c6-43a8-862f-c1af9838d1a6" providerId="ADAL" clId="{37740D8A-C387-4B10-B97A-8398C3C7D3E0}" dt="2021-04-08T16:59:06.668" v="3091" actId="20577"/>
        <pc:sldMkLst>
          <pc:docMk/>
          <pc:sldMk cId="280733598" sldId="315"/>
        </pc:sldMkLst>
        <pc:spChg chg="mod">
          <ac:chgData name="Nicholas Joseph Emile Richardson" userId="61fe371d-82c6-43a8-862f-c1af9838d1a6" providerId="ADAL" clId="{37740D8A-C387-4B10-B97A-8398C3C7D3E0}" dt="2021-04-08T16:13:45.628" v="1625" actId="20577"/>
          <ac:spMkLst>
            <pc:docMk/>
            <pc:sldMk cId="280733598" sldId="315"/>
            <ac:spMk id="2" creationId="{8C612750-3944-4D6F-A167-7D82D98838D9}"/>
          </ac:spMkLst>
        </pc:spChg>
        <pc:spChg chg="mod">
          <ac:chgData name="Nicholas Joseph Emile Richardson" userId="61fe371d-82c6-43a8-862f-c1af9838d1a6" providerId="ADAL" clId="{37740D8A-C387-4B10-B97A-8398C3C7D3E0}" dt="2021-04-08T16:58:56.319" v="3049" actId="20577"/>
          <ac:spMkLst>
            <pc:docMk/>
            <pc:sldMk cId="280733598" sldId="315"/>
            <ac:spMk id="3" creationId="{D00D7CCF-F6E3-4E73-8F90-4C04AFD75CCA}"/>
          </ac:spMkLst>
        </pc:spChg>
        <pc:spChg chg="mod">
          <ac:chgData name="Nicholas Joseph Emile Richardson" userId="61fe371d-82c6-43a8-862f-c1af9838d1a6" providerId="ADAL" clId="{37740D8A-C387-4B10-B97A-8398C3C7D3E0}" dt="2021-04-08T16:42:40.245" v="2507"/>
          <ac:spMkLst>
            <pc:docMk/>
            <pc:sldMk cId="280733598" sldId="315"/>
            <ac:spMk id="4" creationId="{A256ABE8-6291-43F2-8FB1-3677C6FCDA71}"/>
          </ac:spMkLst>
        </pc:spChg>
        <pc:picChg chg="add mod">
          <ac:chgData name="Nicholas Joseph Emile Richardson" userId="61fe371d-82c6-43a8-862f-c1af9838d1a6" providerId="ADAL" clId="{37740D8A-C387-4B10-B97A-8398C3C7D3E0}" dt="2021-04-08T16:14:51.169" v="1762" actId="14100"/>
          <ac:picMkLst>
            <pc:docMk/>
            <pc:sldMk cId="280733598" sldId="315"/>
            <ac:picMk id="7" creationId="{5E255C2C-58B6-4C1E-997B-D2F4350543D5}"/>
          </ac:picMkLst>
        </pc:picChg>
        <pc:picChg chg="add mod">
          <ac:chgData name="Nicholas Joseph Emile Richardson" userId="61fe371d-82c6-43a8-862f-c1af9838d1a6" providerId="ADAL" clId="{37740D8A-C387-4B10-B97A-8398C3C7D3E0}" dt="2021-04-08T16:15:32.774" v="1779" actId="1037"/>
          <ac:picMkLst>
            <pc:docMk/>
            <pc:sldMk cId="280733598" sldId="315"/>
            <ac:picMk id="9" creationId="{8963B5B2-7349-4A26-8006-99E9F52D8164}"/>
          </ac:picMkLst>
        </pc:pic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3539066188" sldId="315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1683400878" sldId="316"/>
        </pc:sldMkLst>
      </pc:sldChg>
      <pc:sldChg chg="new del ord">
        <pc:chgData name="Nicholas Joseph Emile Richardson" userId="61fe371d-82c6-43a8-862f-c1af9838d1a6" providerId="ADAL" clId="{37740D8A-C387-4B10-B97A-8398C3C7D3E0}" dt="2021-04-08T16:31:15.110" v="2104" actId="47"/>
        <pc:sldMkLst>
          <pc:docMk/>
          <pc:sldMk cId="2281579971" sldId="316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2653091695" sldId="317"/>
        </pc:sldMkLst>
      </pc:sldChg>
      <pc:sldChg chg="modSp new del mod">
        <pc:chgData name="Nicholas Joseph Emile Richardson" userId="61fe371d-82c6-43a8-862f-c1af9838d1a6" providerId="ADAL" clId="{37740D8A-C387-4B10-B97A-8398C3C7D3E0}" dt="2021-04-08T16:33:42.891" v="2188" actId="47"/>
        <pc:sldMkLst>
          <pc:docMk/>
          <pc:sldMk cId="4280180773" sldId="317"/>
        </pc:sldMkLst>
        <pc:spChg chg="mod">
          <ac:chgData name="Nicholas Joseph Emile Richardson" userId="61fe371d-82c6-43a8-862f-c1af9838d1a6" providerId="ADAL" clId="{37740D8A-C387-4B10-B97A-8398C3C7D3E0}" dt="2021-04-08T16:31:22.658" v="2115" actId="20577"/>
          <ac:spMkLst>
            <pc:docMk/>
            <pc:sldMk cId="4280180773" sldId="317"/>
            <ac:spMk id="2" creationId="{E41FF69B-7696-4F4F-AAD7-D0D3FE1BDCB3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888890976" sldId="318"/>
        </pc:sldMkLst>
      </pc:sldChg>
      <pc:sldChg chg="addSp delSp modSp new mod ord">
        <pc:chgData name="Nicholas Joseph Emile Richardson" userId="61fe371d-82c6-43a8-862f-c1af9838d1a6" providerId="ADAL" clId="{37740D8A-C387-4B10-B97A-8398C3C7D3E0}" dt="2021-04-08T16:42:30.663" v="2503"/>
        <pc:sldMkLst>
          <pc:docMk/>
          <pc:sldMk cId="1875567291" sldId="318"/>
        </pc:sldMkLst>
        <pc:spChg chg="mod">
          <ac:chgData name="Nicholas Joseph Emile Richardson" userId="61fe371d-82c6-43a8-862f-c1af9838d1a6" providerId="ADAL" clId="{37740D8A-C387-4B10-B97A-8398C3C7D3E0}" dt="2021-04-08T16:31:47.994" v="2132" actId="20577"/>
          <ac:spMkLst>
            <pc:docMk/>
            <pc:sldMk cId="1875567291" sldId="318"/>
            <ac:spMk id="2" creationId="{CBCBAB0A-8E10-4A74-BCB5-829B4DD753EB}"/>
          </ac:spMkLst>
        </pc:spChg>
        <pc:spChg chg="del">
          <ac:chgData name="Nicholas Joseph Emile Richardson" userId="61fe371d-82c6-43a8-862f-c1af9838d1a6" providerId="ADAL" clId="{37740D8A-C387-4B10-B97A-8398C3C7D3E0}" dt="2021-04-08T16:31:50.604" v="2133" actId="478"/>
          <ac:spMkLst>
            <pc:docMk/>
            <pc:sldMk cId="1875567291" sldId="318"/>
            <ac:spMk id="3" creationId="{EBB55BE4-0FA7-44FA-B1CB-A2903D2E845C}"/>
          </ac:spMkLst>
        </pc:spChg>
        <pc:spChg chg="mod">
          <ac:chgData name="Nicholas Joseph Emile Richardson" userId="61fe371d-82c6-43a8-862f-c1af9838d1a6" providerId="ADAL" clId="{37740D8A-C387-4B10-B97A-8398C3C7D3E0}" dt="2021-04-08T16:42:30.663" v="2503"/>
          <ac:spMkLst>
            <pc:docMk/>
            <pc:sldMk cId="1875567291" sldId="318"/>
            <ac:spMk id="4" creationId="{DE03750A-45E3-45C2-8D5F-D179D7F06CEE}"/>
          </ac:spMkLst>
        </pc:spChg>
        <pc:spChg chg="add del">
          <ac:chgData name="Nicholas Joseph Emile Richardson" userId="61fe371d-82c6-43a8-862f-c1af9838d1a6" providerId="ADAL" clId="{37740D8A-C387-4B10-B97A-8398C3C7D3E0}" dt="2021-04-08T16:32:31.481" v="2138" actId="11529"/>
          <ac:spMkLst>
            <pc:docMk/>
            <pc:sldMk cId="1875567291" sldId="318"/>
            <ac:spMk id="8" creationId="{1E904D44-83DE-44BB-9B6A-415EAEA31E61}"/>
          </ac:spMkLst>
        </pc:spChg>
        <pc:spChg chg="add del mod">
          <ac:chgData name="Nicholas Joseph Emile Richardson" userId="61fe371d-82c6-43a8-862f-c1af9838d1a6" providerId="ADAL" clId="{37740D8A-C387-4B10-B97A-8398C3C7D3E0}" dt="2021-04-08T16:32:43.759" v="2142"/>
          <ac:spMkLst>
            <pc:docMk/>
            <pc:sldMk cId="1875567291" sldId="318"/>
            <ac:spMk id="9" creationId="{99FB165D-5CF3-4788-AA0A-97742D9D573B}"/>
          </ac:spMkLst>
        </pc:spChg>
        <pc:spChg chg="add mod">
          <ac:chgData name="Nicholas Joseph Emile Richardson" userId="61fe371d-82c6-43a8-862f-c1af9838d1a6" providerId="ADAL" clId="{37740D8A-C387-4B10-B97A-8398C3C7D3E0}" dt="2021-04-08T16:33:36.580" v="2187" actId="20577"/>
          <ac:spMkLst>
            <pc:docMk/>
            <pc:sldMk cId="1875567291" sldId="318"/>
            <ac:spMk id="10" creationId="{B38821B8-1C69-4280-9E7F-611464C626B1}"/>
          </ac:spMkLst>
        </pc:spChg>
        <pc:picChg chg="add mod">
          <ac:chgData name="Nicholas Joseph Emile Richardson" userId="61fe371d-82c6-43a8-862f-c1af9838d1a6" providerId="ADAL" clId="{37740D8A-C387-4B10-B97A-8398C3C7D3E0}" dt="2021-04-08T16:32:17.433" v="2136" actId="1076"/>
          <ac:picMkLst>
            <pc:docMk/>
            <pc:sldMk cId="1875567291" sldId="318"/>
            <ac:picMk id="7" creationId="{8302D875-1AB9-4EBD-A90B-591A9E40E6A8}"/>
          </ac:picMkLst>
        </pc:picChg>
      </pc:sldChg>
      <pc:sldChg chg="addSp delSp modSp add mod modNotesTx">
        <pc:chgData name="Nicholas Joseph Emile Richardson" userId="61fe371d-82c6-43a8-862f-c1af9838d1a6" providerId="ADAL" clId="{37740D8A-C387-4B10-B97A-8398C3C7D3E0}" dt="2021-04-08T16:42:36.962" v="2506"/>
        <pc:sldMkLst>
          <pc:docMk/>
          <pc:sldMk cId="23379460" sldId="319"/>
        </pc:sldMkLst>
        <pc:spChg chg="mod">
          <ac:chgData name="Nicholas Joseph Emile Richardson" userId="61fe371d-82c6-43a8-862f-c1af9838d1a6" providerId="ADAL" clId="{37740D8A-C387-4B10-B97A-8398C3C7D3E0}" dt="2021-04-08T16:42:36.962" v="2506"/>
          <ac:spMkLst>
            <pc:docMk/>
            <pc:sldMk cId="23379460" sldId="319"/>
            <ac:spMk id="4" creationId="{DE03750A-45E3-45C2-8D5F-D179D7F06CEE}"/>
          </ac:spMkLst>
        </pc:spChg>
        <pc:picChg chg="add del mod">
          <ac:chgData name="Nicholas Joseph Emile Richardson" userId="61fe371d-82c6-43a8-862f-c1af9838d1a6" providerId="ADAL" clId="{37740D8A-C387-4B10-B97A-8398C3C7D3E0}" dt="2021-04-08T16:34:20.769" v="2194" actId="478"/>
          <ac:picMkLst>
            <pc:docMk/>
            <pc:sldMk cId="23379460" sldId="319"/>
            <ac:picMk id="6" creationId="{E66C2256-54E8-4127-BBA8-7B1F1C16CC71}"/>
          </ac:picMkLst>
        </pc:picChg>
        <pc:picChg chg="del">
          <ac:chgData name="Nicholas Joseph Emile Richardson" userId="61fe371d-82c6-43a8-862f-c1af9838d1a6" providerId="ADAL" clId="{37740D8A-C387-4B10-B97A-8398C3C7D3E0}" dt="2021-04-08T16:33:55.705" v="2190" actId="478"/>
          <ac:picMkLst>
            <pc:docMk/>
            <pc:sldMk cId="23379460" sldId="319"/>
            <ac:picMk id="7" creationId="{8302D875-1AB9-4EBD-A90B-591A9E40E6A8}"/>
          </ac:picMkLst>
        </pc:picChg>
        <pc:picChg chg="add mod">
          <ac:chgData name="Nicholas Joseph Emile Richardson" userId="61fe371d-82c6-43a8-862f-c1af9838d1a6" providerId="ADAL" clId="{37740D8A-C387-4B10-B97A-8398C3C7D3E0}" dt="2021-04-08T16:38:04.473" v="2440" actId="1076"/>
          <ac:picMkLst>
            <pc:docMk/>
            <pc:sldMk cId="23379460" sldId="319"/>
            <ac:picMk id="9" creationId="{8D5C4FB5-22E2-427F-A1CA-FD47C5CF96E3}"/>
          </ac:picMkLst>
        </pc:picChg>
      </pc:sldChg>
      <pc:sldChg chg="del">
        <pc:chgData name="Nicholas Joseph Emile Richardson" userId="61fe371d-82c6-43a8-862f-c1af9838d1a6" providerId="ADAL" clId="{37740D8A-C387-4B10-B97A-8398C3C7D3E0}" dt="2021-04-08T14:39:45.698" v="3" actId="47"/>
        <pc:sldMkLst>
          <pc:docMk/>
          <pc:sldMk cId="3204713860" sldId="319"/>
        </pc:sldMkLst>
      </pc:sldChg>
      <pc:sldChg chg="addSp delSp modSp new del mod">
        <pc:chgData name="Nicholas Joseph Emile Richardson" userId="61fe371d-82c6-43a8-862f-c1af9838d1a6" providerId="ADAL" clId="{37740D8A-C387-4B10-B97A-8398C3C7D3E0}" dt="2021-04-08T16:43:13.591" v="2515" actId="47"/>
        <pc:sldMkLst>
          <pc:docMk/>
          <pc:sldMk cId="204774269" sldId="320"/>
        </pc:sldMkLst>
        <pc:spChg chg="del mod">
          <ac:chgData name="Nicholas Joseph Emile Richardson" userId="61fe371d-82c6-43a8-862f-c1af9838d1a6" providerId="ADAL" clId="{37740D8A-C387-4B10-B97A-8398C3C7D3E0}" dt="2021-04-08T16:40:01.028" v="2456" actId="478"/>
          <ac:spMkLst>
            <pc:docMk/>
            <pc:sldMk cId="204774269" sldId="320"/>
            <ac:spMk id="2" creationId="{F997C244-463F-446C-AC49-666FF8E6E886}"/>
          </ac:spMkLst>
        </pc:spChg>
        <pc:spChg chg="del">
          <ac:chgData name="Nicholas Joseph Emile Richardson" userId="61fe371d-82c6-43a8-862f-c1af9838d1a6" providerId="ADAL" clId="{37740D8A-C387-4B10-B97A-8398C3C7D3E0}" dt="2021-04-08T16:39:00.005" v="2444" actId="478"/>
          <ac:spMkLst>
            <pc:docMk/>
            <pc:sldMk cId="204774269" sldId="320"/>
            <ac:spMk id="3" creationId="{8A801A0D-1A79-45A9-8CC4-3717104489A6}"/>
          </ac:spMkLst>
        </pc:spChg>
        <pc:spChg chg="mod">
          <ac:chgData name="Nicholas Joseph Emile Richardson" userId="61fe371d-82c6-43a8-862f-c1af9838d1a6" providerId="ADAL" clId="{37740D8A-C387-4B10-B97A-8398C3C7D3E0}" dt="2021-04-08T16:42:32.417" v="2504"/>
          <ac:spMkLst>
            <pc:docMk/>
            <pc:sldMk cId="204774269" sldId="320"/>
            <ac:spMk id="4" creationId="{6D32A7C7-0A89-467B-83A0-5C7B01685D12}"/>
          </ac:spMkLst>
        </pc:spChg>
        <pc:spChg chg="add del mod">
          <ac:chgData name="Nicholas Joseph Emile Richardson" userId="61fe371d-82c6-43a8-862f-c1af9838d1a6" providerId="ADAL" clId="{37740D8A-C387-4B10-B97A-8398C3C7D3E0}" dt="2021-04-08T16:40:02.915" v="2457" actId="478"/>
          <ac:spMkLst>
            <pc:docMk/>
            <pc:sldMk cId="204774269" sldId="320"/>
            <ac:spMk id="11" creationId="{05CC5D9F-876E-4946-8854-2C9E1C11B7BC}"/>
          </ac:spMkLst>
        </pc:spChg>
        <pc:picChg chg="add del mod">
          <ac:chgData name="Nicholas Joseph Emile Richardson" userId="61fe371d-82c6-43a8-862f-c1af9838d1a6" providerId="ADAL" clId="{37740D8A-C387-4B10-B97A-8398C3C7D3E0}" dt="2021-04-08T16:43:12.657" v="2514" actId="21"/>
          <ac:picMkLst>
            <pc:docMk/>
            <pc:sldMk cId="204774269" sldId="320"/>
            <ac:picMk id="7" creationId="{A02269EB-077E-4E13-8B3D-57A6C31EA347}"/>
          </ac:picMkLst>
        </pc:picChg>
        <pc:picChg chg="add del mod">
          <ac:chgData name="Nicholas Joseph Emile Richardson" userId="61fe371d-82c6-43a8-862f-c1af9838d1a6" providerId="ADAL" clId="{37740D8A-C387-4B10-B97A-8398C3C7D3E0}" dt="2021-04-08T16:42:50.745" v="2510" actId="21"/>
          <ac:picMkLst>
            <pc:docMk/>
            <pc:sldMk cId="204774269" sldId="320"/>
            <ac:picMk id="9" creationId="{DC4DA58D-EDD4-4EA2-920C-1D91B94372E3}"/>
          </ac:picMkLst>
        </pc:pic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1278528639" sldId="320"/>
        </pc:sldMkLst>
      </pc:sldChg>
      <pc:sldChg chg="add del">
        <pc:chgData name="Nicholas Joseph Emile Richardson" userId="61fe371d-82c6-43a8-862f-c1af9838d1a6" providerId="ADAL" clId="{37740D8A-C387-4B10-B97A-8398C3C7D3E0}" dt="2021-04-08T16:37:52.339" v="2438" actId="47"/>
        <pc:sldMkLst>
          <pc:docMk/>
          <pc:sldMk cId="1910254418" sldId="320"/>
        </pc:sldMkLst>
      </pc:sldChg>
      <pc:sldChg chg="addSp delSp modSp new mod">
        <pc:chgData name="Nicholas Joseph Emile Richardson" userId="61fe371d-82c6-43a8-862f-c1af9838d1a6" providerId="ADAL" clId="{37740D8A-C387-4B10-B97A-8398C3C7D3E0}" dt="2021-04-08T16:44:44.044" v="2529" actId="1076"/>
        <pc:sldMkLst>
          <pc:docMk/>
          <pc:sldMk cId="4169544134" sldId="321"/>
        </pc:sldMkLst>
        <pc:spChg chg="del">
          <ac:chgData name="Nicholas Joseph Emile Richardson" userId="61fe371d-82c6-43a8-862f-c1af9838d1a6" providerId="ADAL" clId="{37740D8A-C387-4B10-B97A-8398C3C7D3E0}" dt="2021-04-08T16:43:31.627" v="2519" actId="478"/>
          <ac:spMkLst>
            <pc:docMk/>
            <pc:sldMk cId="4169544134" sldId="321"/>
            <ac:spMk id="2" creationId="{1A857368-5D3F-4423-B904-2332BE90D205}"/>
          </ac:spMkLst>
        </pc:spChg>
        <pc:spChg chg="del">
          <ac:chgData name="Nicholas Joseph Emile Richardson" userId="61fe371d-82c6-43a8-862f-c1af9838d1a6" providerId="ADAL" clId="{37740D8A-C387-4B10-B97A-8398C3C7D3E0}" dt="2021-04-08T16:43:31.627" v="2519" actId="478"/>
          <ac:spMkLst>
            <pc:docMk/>
            <pc:sldMk cId="4169544134" sldId="321"/>
            <ac:spMk id="3" creationId="{9B3D8D7B-9B5F-41C5-B787-1D585A5F94F8}"/>
          </ac:spMkLst>
        </pc:spChg>
        <pc:picChg chg="add mod">
          <ac:chgData name="Nicholas Joseph Emile Richardson" userId="61fe371d-82c6-43a8-862f-c1af9838d1a6" providerId="ADAL" clId="{37740D8A-C387-4B10-B97A-8398C3C7D3E0}" dt="2021-04-08T16:44:44.044" v="2529" actId="1076"/>
          <ac:picMkLst>
            <pc:docMk/>
            <pc:sldMk cId="4169544134" sldId="321"/>
            <ac:picMk id="4" creationId="{F419A3B4-AE5C-41D0-ABA7-A6FAC5F9BDB2}"/>
          </ac:picMkLst>
        </pc:picChg>
      </pc:sldChg>
      <pc:sldChg chg="addSp delSp modSp new mod ord">
        <pc:chgData name="Nicholas Joseph Emile Richardson" userId="61fe371d-82c6-43a8-862f-c1af9838d1a6" providerId="ADAL" clId="{37740D8A-C387-4B10-B97A-8398C3C7D3E0}" dt="2021-04-08T16:43:40.626" v="2524" actId="1076"/>
        <pc:sldMkLst>
          <pc:docMk/>
          <pc:sldMk cId="864278241" sldId="322"/>
        </pc:sldMkLst>
        <pc:spChg chg="del">
          <ac:chgData name="Nicholas Joseph Emile Richardson" userId="61fe371d-82c6-43a8-862f-c1af9838d1a6" providerId="ADAL" clId="{37740D8A-C387-4B10-B97A-8398C3C7D3E0}" dt="2021-04-08T16:43:22.943" v="2517" actId="478"/>
          <ac:spMkLst>
            <pc:docMk/>
            <pc:sldMk cId="864278241" sldId="322"/>
            <ac:spMk id="2" creationId="{0BBA4FF0-E618-4EB2-934B-17DDC7E1BEB1}"/>
          </ac:spMkLst>
        </pc:spChg>
        <pc:spChg chg="del">
          <ac:chgData name="Nicholas Joseph Emile Richardson" userId="61fe371d-82c6-43a8-862f-c1af9838d1a6" providerId="ADAL" clId="{37740D8A-C387-4B10-B97A-8398C3C7D3E0}" dt="2021-04-08T16:43:28.613" v="2518" actId="478"/>
          <ac:spMkLst>
            <pc:docMk/>
            <pc:sldMk cId="864278241" sldId="322"/>
            <ac:spMk id="3" creationId="{C6C73F97-CB13-41DF-BE88-7C852521DF8F}"/>
          </ac:spMkLst>
        </pc:spChg>
        <pc:picChg chg="add mod">
          <ac:chgData name="Nicholas Joseph Emile Richardson" userId="61fe371d-82c6-43a8-862f-c1af9838d1a6" providerId="ADAL" clId="{37740D8A-C387-4B10-B97A-8398C3C7D3E0}" dt="2021-04-08T16:43:40.626" v="2524" actId="1076"/>
          <ac:picMkLst>
            <pc:docMk/>
            <pc:sldMk cId="864278241" sldId="322"/>
            <ac:picMk id="4" creationId="{E5484783-0EFC-4428-BD43-CCBD969374A6}"/>
          </ac:picMkLst>
        </pc:pic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2180148275" sldId="322"/>
        </pc:sldMkLst>
      </pc:sldChg>
      <pc:sldChg chg="addSp delSp modSp new mod">
        <pc:chgData name="Nicholas Joseph Emile Richardson" userId="61fe371d-82c6-43a8-862f-c1af9838d1a6" providerId="ADAL" clId="{37740D8A-C387-4B10-B97A-8398C3C7D3E0}" dt="2021-04-08T16:45:57.913" v="2543" actId="1076"/>
        <pc:sldMkLst>
          <pc:docMk/>
          <pc:sldMk cId="3315082641" sldId="323"/>
        </pc:sldMkLst>
        <pc:spChg chg="del mod">
          <ac:chgData name="Nicholas Joseph Emile Richardson" userId="61fe371d-82c6-43a8-862f-c1af9838d1a6" providerId="ADAL" clId="{37740D8A-C387-4B10-B97A-8398C3C7D3E0}" dt="2021-04-08T16:44:56.814" v="2536" actId="478"/>
          <ac:spMkLst>
            <pc:docMk/>
            <pc:sldMk cId="3315082641" sldId="323"/>
            <ac:spMk id="2" creationId="{C43921FE-B47E-4364-B275-01ED6F22792B}"/>
          </ac:spMkLst>
        </pc:spChg>
        <pc:spChg chg="del">
          <ac:chgData name="Nicholas Joseph Emile Richardson" userId="61fe371d-82c6-43a8-862f-c1af9838d1a6" providerId="ADAL" clId="{37740D8A-C387-4B10-B97A-8398C3C7D3E0}" dt="2021-04-08T16:44:58.840" v="2537" actId="478"/>
          <ac:spMkLst>
            <pc:docMk/>
            <pc:sldMk cId="3315082641" sldId="323"/>
            <ac:spMk id="3" creationId="{9AB6740A-0C7A-4042-800A-6008812FA802}"/>
          </ac:spMkLst>
        </pc:spChg>
        <pc:grpChg chg="add mod">
          <ac:chgData name="Nicholas Joseph Emile Richardson" userId="61fe371d-82c6-43a8-862f-c1af9838d1a6" providerId="ADAL" clId="{37740D8A-C387-4B10-B97A-8398C3C7D3E0}" dt="2021-04-08T16:45:57.913" v="2543" actId="1076"/>
          <ac:grpSpMkLst>
            <pc:docMk/>
            <pc:sldMk cId="3315082641" sldId="323"/>
            <ac:grpSpMk id="6" creationId="{C970D9A3-2C7A-48CE-BA4A-DE07B63C2CF9}"/>
          </ac:grpSpMkLst>
        </pc:grpChg>
        <pc:picChg chg="add mod">
          <ac:chgData name="Nicholas Joseph Emile Richardson" userId="61fe371d-82c6-43a8-862f-c1af9838d1a6" providerId="ADAL" clId="{37740D8A-C387-4B10-B97A-8398C3C7D3E0}" dt="2021-04-08T16:45:56.259" v="2542" actId="1076"/>
          <ac:picMkLst>
            <pc:docMk/>
            <pc:sldMk cId="3315082641" sldId="323"/>
            <ac:picMk id="5" creationId="{ADFC32BD-C24B-42E3-AB04-B13B902443F2}"/>
          </ac:picMkLst>
        </pc:picChg>
        <pc:picChg chg="mod">
          <ac:chgData name="Nicholas Joseph Emile Richardson" userId="61fe371d-82c6-43a8-862f-c1af9838d1a6" providerId="ADAL" clId="{37740D8A-C387-4B10-B97A-8398C3C7D3E0}" dt="2021-04-08T16:45:43.396" v="2540"/>
          <ac:picMkLst>
            <pc:docMk/>
            <pc:sldMk cId="3315082641" sldId="323"/>
            <ac:picMk id="7" creationId="{2271F3AD-DE81-4299-8D8B-18E4464E76DF}"/>
          </ac:picMkLst>
        </pc:picChg>
        <pc:picChg chg="mod">
          <ac:chgData name="Nicholas Joseph Emile Richardson" userId="61fe371d-82c6-43a8-862f-c1af9838d1a6" providerId="ADAL" clId="{37740D8A-C387-4B10-B97A-8398C3C7D3E0}" dt="2021-04-08T16:45:43.396" v="2540"/>
          <ac:picMkLst>
            <pc:docMk/>
            <pc:sldMk cId="3315082641" sldId="323"/>
            <ac:picMk id="8" creationId="{52F543E2-702A-466E-92CF-DA04F25E4057}"/>
          </ac:picMkLst>
        </pc:picChg>
        <pc:picChg chg="mod">
          <ac:chgData name="Nicholas Joseph Emile Richardson" userId="61fe371d-82c6-43a8-862f-c1af9838d1a6" providerId="ADAL" clId="{37740D8A-C387-4B10-B97A-8398C3C7D3E0}" dt="2021-04-08T16:45:43.396" v="2540"/>
          <ac:picMkLst>
            <pc:docMk/>
            <pc:sldMk cId="3315082641" sldId="323"/>
            <ac:picMk id="9" creationId="{920C34B8-B8AA-4591-85DC-D11C5526B951}"/>
          </ac:picMkLst>
        </pc:pic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3451405523" sldId="323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1111069125" sldId="324"/>
        </pc:sldMkLst>
      </pc:sldChg>
      <pc:sldChg chg="delSp add del mod ord">
        <pc:chgData name="Nicholas Joseph Emile Richardson" userId="61fe371d-82c6-43a8-862f-c1af9838d1a6" providerId="ADAL" clId="{37740D8A-C387-4B10-B97A-8398C3C7D3E0}" dt="2021-04-08T16:48:42.769" v="2555" actId="47"/>
        <pc:sldMkLst>
          <pc:docMk/>
          <pc:sldMk cId="2861521072" sldId="324"/>
        </pc:sldMkLst>
        <pc:grpChg chg="del">
          <ac:chgData name="Nicholas Joseph Emile Richardson" userId="61fe371d-82c6-43a8-862f-c1af9838d1a6" providerId="ADAL" clId="{37740D8A-C387-4B10-B97A-8398C3C7D3E0}" dt="2021-04-08T16:46:41.307" v="2548" actId="478"/>
          <ac:grpSpMkLst>
            <pc:docMk/>
            <pc:sldMk cId="2861521072" sldId="324"/>
            <ac:grpSpMk id="6" creationId="{C970D9A3-2C7A-48CE-BA4A-DE07B63C2CF9}"/>
          </ac:grpSpMkLst>
        </pc:grpChg>
        <pc:picChg chg="del">
          <ac:chgData name="Nicholas Joseph Emile Richardson" userId="61fe371d-82c6-43a8-862f-c1af9838d1a6" providerId="ADAL" clId="{37740D8A-C387-4B10-B97A-8398C3C7D3E0}" dt="2021-04-08T16:46:40.812" v="2547" actId="478"/>
          <ac:picMkLst>
            <pc:docMk/>
            <pc:sldMk cId="2861521072" sldId="324"/>
            <ac:picMk id="5" creationId="{ADFC32BD-C24B-42E3-AB04-B13B902443F2}"/>
          </ac:picMkLst>
        </pc:pic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1808651481" sldId="325"/>
        </pc:sldMkLst>
      </pc:sldChg>
      <pc:sldChg chg="addSp modSp add mod">
        <pc:chgData name="Nicholas Joseph Emile Richardson" userId="61fe371d-82c6-43a8-862f-c1af9838d1a6" providerId="ADAL" clId="{37740D8A-C387-4B10-B97A-8398C3C7D3E0}" dt="2021-04-08T16:48:41.447" v="2554" actId="1076"/>
        <pc:sldMkLst>
          <pc:docMk/>
          <pc:sldMk cId="3563907433" sldId="325"/>
        </pc:sldMkLst>
        <pc:picChg chg="add mod">
          <ac:chgData name="Nicholas Joseph Emile Richardson" userId="61fe371d-82c6-43a8-862f-c1af9838d1a6" providerId="ADAL" clId="{37740D8A-C387-4B10-B97A-8398C3C7D3E0}" dt="2021-04-08T16:46:53.402" v="2551" actId="1076"/>
          <ac:picMkLst>
            <pc:docMk/>
            <pc:sldMk cId="3563907433" sldId="325"/>
            <ac:picMk id="2" creationId="{3A17FE7F-69C4-4652-9D10-2648B5F3ECE1}"/>
          </ac:picMkLst>
        </pc:picChg>
        <pc:picChg chg="add mod">
          <ac:chgData name="Nicholas Joseph Emile Richardson" userId="61fe371d-82c6-43a8-862f-c1af9838d1a6" providerId="ADAL" clId="{37740D8A-C387-4B10-B97A-8398C3C7D3E0}" dt="2021-04-08T16:46:53.402" v="2551" actId="1076"/>
          <ac:picMkLst>
            <pc:docMk/>
            <pc:sldMk cId="3563907433" sldId="325"/>
            <ac:picMk id="3" creationId="{CACA79BF-BDC7-4302-9797-D5D13D63D235}"/>
          </ac:picMkLst>
        </pc:picChg>
        <pc:picChg chg="add mod">
          <ac:chgData name="Nicholas Joseph Emile Richardson" userId="61fe371d-82c6-43a8-862f-c1af9838d1a6" providerId="ADAL" clId="{37740D8A-C387-4B10-B97A-8398C3C7D3E0}" dt="2021-04-08T16:48:41.447" v="2554" actId="1076"/>
          <ac:picMkLst>
            <pc:docMk/>
            <pc:sldMk cId="3563907433" sldId="325"/>
            <ac:picMk id="5" creationId="{7E2F1738-8B25-48C2-B62C-7FF6ED66223A}"/>
          </ac:picMkLst>
        </pc:picChg>
      </pc:sldChg>
      <pc:sldChg chg="modSp new mod">
        <pc:chgData name="Nicholas Joseph Emile Richardson" userId="61fe371d-82c6-43a8-862f-c1af9838d1a6" providerId="ADAL" clId="{37740D8A-C387-4B10-B97A-8398C3C7D3E0}" dt="2021-04-08T16:49:15.256" v="2568" actId="20577"/>
        <pc:sldMkLst>
          <pc:docMk/>
          <pc:sldMk cId="1119864705" sldId="326"/>
        </pc:sldMkLst>
        <pc:spChg chg="mod">
          <ac:chgData name="Nicholas Joseph Emile Richardson" userId="61fe371d-82c6-43a8-862f-c1af9838d1a6" providerId="ADAL" clId="{37740D8A-C387-4B10-B97A-8398C3C7D3E0}" dt="2021-04-08T16:49:15.256" v="2568" actId="20577"/>
          <ac:spMkLst>
            <pc:docMk/>
            <pc:sldMk cId="1119864705" sldId="326"/>
            <ac:spMk id="2" creationId="{C37C31DD-B6DF-4D81-BFD3-6F994217919C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3328984307" sldId="326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999155179" sldId="327"/>
        </pc:sldMkLst>
      </pc:sldChg>
      <pc:sldChg chg="addSp delSp modSp new del mod modNotesTx">
        <pc:chgData name="Nicholas Joseph Emile Richardson" userId="61fe371d-82c6-43a8-862f-c1af9838d1a6" providerId="ADAL" clId="{37740D8A-C387-4B10-B97A-8398C3C7D3E0}" dt="2021-04-08T20:59:11.266" v="4265" actId="47"/>
        <pc:sldMkLst>
          <pc:docMk/>
          <pc:sldMk cId="1210750861" sldId="327"/>
        </pc:sldMkLst>
        <pc:spChg chg="mod">
          <ac:chgData name="Nicholas Joseph Emile Richardson" userId="61fe371d-82c6-43a8-862f-c1af9838d1a6" providerId="ADAL" clId="{37740D8A-C387-4B10-B97A-8398C3C7D3E0}" dt="2021-04-08T16:50:51.964" v="2625" actId="20577"/>
          <ac:spMkLst>
            <pc:docMk/>
            <pc:sldMk cId="1210750861" sldId="327"/>
            <ac:spMk id="2" creationId="{1DB726B9-2720-41EB-8107-84F3CCD2E454}"/>
          </ac:spMkLst>
        </pc:spChg>
        <pc:spChg chg="del mod">
          <ac:chgData name="Nicholas Joseph Emile Richardson" userId="61fe371d-82c6-43a8-862f-c1af9838d1a6" providerId="ADAL" clId="{37740D8A-C387-4B10-B97A-8398C3C7D3E0}" dt="2021-04-08T19:01:11.964" v="3142" actId="478"/>
          <ac:spMkLst>
            <pc:docMk/>
            <pc:sldMk cId="1210750861" sldId="327"/>
            <ac:spMk id="3" creationId="{E12BBD22-FEA2-4823-86A7-BE4D90CE43E4}"/>
          </ac:spMkLst>
        </pc:spChg>
        <pc:spChg chg="add del mod">
          <ac:chgData name="Nicholas Joseph Emile Richardson" userId="61fe371d-82c6-43a8-862f-c1af9838d1a6" providerId="ADAL" clId="{37740D8A-C387-4B10-B97A-8398C3C7D3E0}" dt="2021-04-08T19:01:14.208" v="3143" actId="478"/>
          <ac:spMkLst>
            <pc:docMk/>
            <pc:sldMk cId="1210750861" sldId="327"/>
            <ac:spMk id="7" creationId="{52D612CD-276B-4031-BAB3-2EEF061BDB01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938313000" sldId="328"/>
        </pc:sldMkLst>
      </pc:sldChg>
      <pc:sldChg chg="add">
        <pc:chgData name="Nicholas Joseph Emile Richardson" userId="61fe371d-82c6-43a8-862f-c1af9838d1a6" providerId="ADAL" clId="{37740D8A-C387-4B10-B97A-8398C3C7D3E0}" dt="2021-04-08T19:01:06.623" v="3141" actId="2890"/>
        <pc:sldMkLst>
          <pc:docMk/>
          <pc:sldMk cId="3096708789" sldId="328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3695430411" sldId="329"/>
        </pc:sldMkLst>
      </pc:sldChg>
      <pc:sldChg chg="addSp delSp modSp add del mod ord">
        <pc:chgData name="Nicholas Joseph Emile Richardson" userId="61fe371d-82c6-43a8-862f-c1af9838d1a6" providerId="ADAL" clId="{37740D8A-C387-4B10-B97A-8398C3C7D3E0}" dt="2021-04-08T20:59:14.373" v="4266" actId="47"/>
        <pc:sldMkLst>
          <pc:docMk/>
          <pc:sldMk cId="4032774051" sldId="329"/>
        </pc:sldMkLst>
        <pc:spChg chg="del">
          <ac:chgData name="Nicholas Joseph Emile Richardson" userId="61fe371d-82c6-43a8-862f-c1af9838d1a6" providerId="ADAL" clId="{37740D8A-C387-4B10-B97A-8398C3C7D3E0}" dt="2021-04-08T19:01:39.146" v="3147" actId="478"/>
          <ac:spMkLst>
            <pc:docMk/>
            <pc:sldMk cId="4032774051" sldId="329"/>
            <ac:spMk id="3" creationId="{D00D7CCF-F6E3-4E73-8F90-4C04AFD75CCA}"/>
          </ac:spMkLst>
        </pc:spChg>
        <pc:spChg chg="add del mod">
          <ac:chgData name="Nicholas Joseph Emile Richardson" userId="61fe371d-82c6-43a8-862f-c1af9838d1a6" providerId="ADAL" clId="{37740D8A-C387-4B10-B97A-8398C3C7D3E0}" dt="2021-04-08T19:01:41.254" v="3148" actId="478"/>
          <ac:spMkLst>
            <pc:docMk/>
            <pc:sldMk cId="4032774051" sldId="329"/>
            <ac:spMk id="8" creationId="{2AA82388-8AC1-4326-8C41-CD5501AC9024}"/>
          </ac:spMkLst>
        </pc:spChg>
        <pc:picChg chg="del">
          <ac:chgData name="Nicholas Joseph Emile Richardson" userId="61fe371d-82c6-43a8-862f-c1af9838d1a6" providerId="ADAL" clId="{37740D8A-C387-4B10-B97A-8398C3C7D3E0}" dt="2021-04-08T19:01:41.838" v="3149" actId="478"/>
          <ac:picMkLst>
            <pc:docMk/>
            <pc:sldMk cId="4032774051" sldId="329"/>
            <ac:picMk id="7" creationId="{5E255C2C-58B6-4C1E-997B-D2F4350543D5}"/>
          </ac:picMkLst>
        </pc:picChg>
        <pc:picChg chg="del">
          <ac:chgData name="Nicholas Joseph Emile Richardson" userId="61fe371d-82c6-43a8-862f-c1af9838d1a6" providerId="ADAL" clId="{37740D8A-C387-4B10-B97A-8398C3C7D3E0}" dt="2021-04-08T19:01:42.243" v="3150" actId="478"/>
          <ac:picMkLst>
            <pc:docMk/>
            <pc:sldMk cId="4032774051" sldId="329"/>
            <ac:picMk id="9" creationId="{8963B5B2-7349-4A26-8006-99E9F52D8164}"/>
          </ac:picMkLst>
        </pc:picChg>
      </pc:sldChg>
      <pc:sldChg chg="modSp new mod">
        <pc:chgData name="Nicholas Joseph Emile Richardson" userId="61fe371d-82c6-43a8-862f-c1af9838d1a6" providerId="ADAL" clId="{37740D8A-C387-4B10-B97A-8398C3C7D3E0}" dt="2021-04-08T20:55:20.944" v="3650" actId="20577"/>
        <pc:sldMkLst>
          <pc:docMk/>
          <pc:sldMk cId="117300578" sldId="330"/>
        </pc:sldMkLst>
        <pc:spChg chg="mod">
          <ac:chgData name="Nicholas Joseph Emile Richardson" userId="61fe371d-82c6-43a8-862f-c1af9838d1a6" providerId="ADAL" clId="{37740D8A-C387-4B10-B97A-8398C3C7D3E0}" dt="2021-04-08T20:55:20.944" v="3650" actId="20577"/>
          <ac:spMkLst>
            <pc:docMk/>
            <pc:sldMk cId="117300578" sldId="330"/>
            <ac:spMk id="2" creationId="{DF027D37-DA06-4C67-B789-59CBF5A009D6}"/>
          </ac:spMkLst>
        </pc:spChg>
        <pc:spChg chg="mod">
          <ac:chgData name="Nicholas Joseph Emile Richardson" userId="61fe371d-82c6-43a8-862f-c1af9838d1a6" providerId="ADAL" clId="{37740D8A-C387-4B10-B97A-8398C3C7D3E0}" dt="2021-04-08T20:55:13.610" v="3643" actId="20577"/>
          <ac:spMkLst>
            <pc:docMk/>
            <pc:sldMk cId="117300578" sldId="330"/>
            <ac:spMk id="3" creationId="{F87029F0-5512-4557-B47A-FD4A5664E922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1256415217" sldId="330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548838169" sldId="331"/>
        </pc:sldMkLst>
      </pc:sldChg>
      <pc:sldChg chg="modSp add mod">
        <pc:chgData name="Nicholas Joseph Emile Richardson" userId="61fe371d-82c6-43a8-862f-c1af9838d1a6" providerId="ADAL" clId="{37740D8A-C387-4B10-B97A-8398C3C7D3E0}" dt="2021-04-08T20:59:03.066" v="4264" actId="20577"/>
        <pc:sldMkLst>
          <pc:docMk/>
          <pc:sldMk cId="2469156316" sldId="331"/>
        </pc:sldMkLst>
        <pc:spChg chg="mod">
          <ac:chgData name="Nicholas Joseph Emile Richardson" userId="61fe371d-82c6-43a8-862f-c1af9838d1a6" providerId="ADAL" clId="{37740D8A-C387-4B10-B97A-8398C3C7D3E0}" dt="2021-04-08T20:55:28.999" v="3660" actId="20577"/>
          <ac:spMkLst>
            <pc:docMk/>
            <pc:sldMk cId="2469156316" sldId="331"/>
            <ac:spMk id="2" creationId="{DF027D37-DA06-4C67-B789-59CBF5A009D6}"/>
          </ac:spMkLst>
        </pc:spChg>
        <pc:spChg chg="mod">
          <ac:chgData name="Nicholas Joseph Emile Richardson" userId="61fe371d-82c6-43a8-862f-c1af9838d1a6" providerId="ADAL" clId="{37740D8A-C387-4B10-B97A-8398C3C7D3E0}" dt="2021-04-08T20:59:03.066" v="4264" actId="20577"/>
          <ac:spMkLst>
            <pc:docMk/>
            <pc:sldMk cId="2469156316" sldId="331"/>
            <ac:spMk id="3" creationId="{F87029F0-5512-4557-B47A-FD4A5664E922}"/>
          </ac:spMkLst>
        </pc:spChg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3242924127" sldId="332"/>
        </pc:sldMkLst>
      </pc:sldChg>
      <pc:sldChg chg="del">
        <pc:chgData name="Nicholas Joseph Emile Richardson" userId="61fe371d-82c6-43a8-862f-c1af9838d1a6" providerId="ADAL" clId="{37740D8A-C387-4B10-B97A-8398C3C7D3E0}" dt="2021-04-08T14:39:45.698" v="3" actId="47"/>
        <pc:sldMkLst>
          <pc:docMk/>
          <pc:sldMk cId="2466277397" sldId="333"/>
        </pc:sldMkLst>
      </pc:sldChg>
      <pc:sldChg chg="del">
        <pc:chgData name="Nicholas Joseph Emile Richardson" userId="61fe371d-82c6-43a8-862f-c1af9838d1a6" providerId="ADAL" clId="{37740D8A-C387-4B10-B97A-8398C3C7D3E0}" dt="2021-04-08T14:39:45.698" v="3" actId="47"/>
        <pc:sldMkLst>
          <pc:docMk/>
          <pc:sldMk cId="274597433" sldId="334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3338879414" sldId="335"/>
        </pc:sldMkLst>
      </pc:sldChg>
      <pc:sldChg chg="del">
        <pc:chgData name="Nicholas Joseph Emile Richardson" userId="61fe371d-82c6-43a8-862f-c1af9838d1a6" providerId="ADAL" clId="{37740D8A-C387-4B10-B97A-8398C3C7D3E0}" dt="2021-04-08T14:39:41.492" v="2" actId="47"/>
        <pc:sldMkLst>
          <pc:docMk/>
          <pc:sldMk cId="3545261787" sldId="336"/>
        </pc:sldMkLst>
      </pc:sldChg>
      <pc:sldMasterChg chg="modSldLayout">
        <pc:chgData name="Nicholas Joseph Emile Richardson" userId="61fe371d-82c6-43a8-862f-c1af9838d1a6" providerId="ADAL" clId="{37740D8A-C387-4B10-B97A-8398C3C7D3E0}" dt="2021-04-08T16:41:23.380" v="2494"/>
        <pc:sldMasterMkLst>
          <pc:docMk/>
          <pc:sldMasterMk cId="973700157" sldId="2147483668"/>
        </pc:sldMasterMkLst>
        <pc:sldLayoutChg chg="modSp mod">
          <pc:chgData name="Nicholas Joseph Emile Richardson" userId="61fe371d-82c6-43a8-862f-c1af9838d1a6" providerId="ADAL" clId="{37740D8A-C387-4B10-B97A-8398C3C7D3E0}" dt="2021-04-08T16:40:44.186" v="2484" actId="20577"/>
          <pc:sldLayoutMkLst>
            <pc:docMk/>
            <pc:sldMasterMk cId="973700157" sldId="2147483668"/>
            <pc:sldLayoutMk cId="666323211" sldId="2147483670"/>
          </pc:sldLayoutMkLst>
          <pc:spChg chg="mod">
            <ac:chgData name="Nicholas Joseph Emile Richardson" userId="61fe371d-82c6-43a8-862f-c1af9838d1a6" providerId="ADAL" clId="{37740D8A-C387-4B10-B97A-8398C3C7D3E0}" dt="2021-04-08T16:40:44.186" v="2484" actId="20577"/>
            <ac:spMkLst>
              <pc:docMk/>
              <pc:sldMasterMk cId="973700157" sldId="2147483668"/>
              <pc:sldLayoutMk cId="666323211" sldId="2147483670"/>
              <ac:spMk id="8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02.681" v="2486"/>
          <pc:sldLayoutMkLst>
            <pc:docMk/>
            <pc:sldMasterMk cId="973700157" sldId="2147483668"/>
            <pc:sldLayoutMk cId="2969021156" sldId="2147483671"/>
          </pc:sldLayoutMkLst>
          <pc:spChg chg="mod">
            <ac:chgData name="Nicholas Joseph Emile Richardson" userId="61fe371d-82c6-43a8-862f-c1af9838d1a6" providerId="ADAL" clId="{37740D8A-C387-4B10-B97A-8398C3C7D3E0}" dt="2021-04-08T16:41:02.681" v="2486"/>
            <ac:spMkLst>
              <pc:docMk/>
              <pc:sldMasterMk cId="973700157" sldId="2147483668"/>
              <pc:sldLayoutMk cId="2969021156" sldId="2147483671"/>
              <ac:spMk id="8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06.959" v="2488"/>
          <pc:sldLayoutMkLst>
            <pc:docMk/>
            <pc:sldMasterMk cId="973700157" sldId="2147483668"/>
            <pc:sldLayoutMk cId="2238516483" sldId="2147483672"/>
          </pc:sldLayoutMkLst>
          <pc:spChg chg="mod">
            <ac:chgData name="Nicholas Joseph Emile Richardson" userId="61fe371d-82c6-43a8-862f-c1af9838d1a6" providerId="ADAL" clId="{37740D8A-C387-4B10-B97A-8398C3C7D3E0}" dt="2021-04-08T16:41:06.959" v="2488"/>
            <ac:spMkLst>
              <pc:docMk/>
              <pc:sldMasterMk cId="973700157" sldId="2147483668"/>
              <pc:sldLayoutMk cId="2238516483" sldId="2147483672"/>
              <ac:spMk id="9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09.842" v="2489"/>
          <pc:sldLayoutMkLst>
            <pc:docMk/>
            <pc:sldMasterMk cId="973700157" sldId="2147483668"/>
            <pc:sldLayoutMk cId="519598644" sldId="2147483673"/>
          </pc:sldLayoutMkLst>
          <pc:spChg chg="mod">
            <ac:chgData name="Nicholas Joseph Emile Richardson" userId="61fe371d-82c6-43a8-862f-c1af9838d1a6" providerId="ADAL" clId="{37740D8A-C387-4B10-B97A-8398C3C7D3E0}" dt="2021-04-08T16:41:09.842" v="2489"/>
            <ac:spMkLst>
              <pc:docMk/>
              <pc:sldMasterMk cId="973700157" sldId="2147483668"/>
              <pc:sldLayoutMk cId="519598644" sldId="2147483673"/>
              <ac:spMk id="11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11.500" v="2490"/>
          <pc:sldLayoutMkLst>
            <pc:docMk/>
            <pc:sldMasterMk cId="973700157" sldId="2147483668"/>
            <pc:sldLayoutMk cId="2708487075" sldId="2147483674"/>
          </pc:sldLayoutMkLst>
          <pc:spChg chg="mod">
            <ac:chgData name="Nicholas Joseph Emile Richardson" userId="61fe371d-82c6-43a8-862f-c1af9838d1a6" providerId="ADAL" clId="{37740D8A-C387-4B10-B97A-8398C3C7D3E0}" dt="2021-04-08T16:41:11.500" v="2490"/>
            <ac:spMkLst>
              <pc:docMk/>
              <pc:sldMasterMk cId="973700157" sldId="2147483668"/>
              <pc:sldLayoutMk cId="2708487075" sldId="2147483674"/>
              <ac:spMk id="7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14.425" v="2491"/>
          <pc:sldLayoutMkLst>
            <pc:docMk/>
            <pc:sldMasterMk cId="973700157" sldId="2147483668"/>
            <pc:sldLayoutMk cId="743165608" sldId="2147483675"/>
          </pc:sldLayoutMkLst>
          <pc:spChg chg="mod">
            <ac:chgData name="Nicholas Joseph Emile Richardson" userId="61fe371d-82c6-43a8-862f-c1af9838d1a6" providerId="ADAL" clId="{37740D8A-C387-4B10-B97A-8398C3C7D3E0}" dt="2021-04-08T16:41:14.425" v="2491"/>
            <ac:spMkLst>
              <pc:docMk/>
              <pc:sldMasterMk cId="973700157" sldId="2147483668"/>
              <pc:sldLayoutMk cId="743165608" sldId="2147483675"/>
              <ac:spMk id="6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05.023" v="2487"/>
          <pc:sldLayoutMkLst>
            <pc:docMk/>
            <pc:sldMasterMk cId="973700157" sldId="2147483668"/>
            <pc:sldLayoutMk cId="3642748302" sldId="2147483690"/>
          </pc:sldLayoutMkLst>
          <pc:spChg chg="mod">
            <ac:chgData name="Nicholas Joseph Emile Richardson" userId="61fe371d-82c6-43a8-862f-c1af9838d1a6" providerId="ADAL" clId="{37740D8A-C387-4B10-B97A-8398C3C7D3E0}" dt="2021-04-08T16:41:05.023" v="2487"/>
            <ac:spMkLst>
              <pc:docMk/>
              <pc:sldMasterMk cId="973700157" sldId="2147483668"/>
              <pc:sldLayoutMk cId="3642748302" sldId="2147483690"/>
              <ac:spMk id="5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00.484" v="2485"/>
          <pc:sldLayoutMkLst>
            <pc:docMk/>
            <pc:sldMasterMk cId="973700157" sldId="2147483668"/>
            <pc:sldLayoutMk cId="1267036257" sldId="2147483693"/>
          </pc:sldLayoutMkLst>
          <pc:spChg chg="mod">
            <ac:chgData name="Nicholas Joseph Emile Richardson" userId="61fe371d-82c6-43a8-862f-c1af9838d1a6" providerId="ADAL" clId="{37740D8A-C387-4B10-B97A-8398C3C7D3E0}" dt="2021-04-08T16:41:00.484" v="2485"/>
            <ac:spMkLst>
              <pc:docMk/>
              <pc:sldMasterMk cId="973700157" sldId="2147483668"/>
              <pc:sldLayoutMk cId="1267036257" sldId="2147483693"/>
              <ac:spMk id="11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16.225" v="2492"/>
          <pc:sldLayoutMkLst>
            <pc:docMk/>
            <pc:sldMasterMk cId="973700157" sldId="2147483668"/>
            <pc:sldLayoutMk cId="1087678416" sldId="2147483710"/>
          </pc:sldLayoutMkLst>
          <pc:spChg chg="mod">
            <ac:chgData name="Nicholas Joseph Emile Richardson" userId="61fe371d-82c6-43a8-862f-c1af9838d1a6" providerId="ADAL" clId="{37740D8A-C387-4B10-B97A-8398C3C7D3E0}" dt="2021-04-08T16:41:16.225" v="2492"/>
            <ac:spMkLst>
              <pc:docMk/>
              <pc:sldMasterMk cId="973700157" sldId="2147483668"/>
              <pc:sldLayoutMk cId="1087678416" sldId="2147483710"/>
              <ac:spMk id="6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20.005" v="2493"/>
          <pc:sldLayoutMkLst>
            <pc:docMk/>
            <pc:sldMasterMk cId="973700157" sldId="2147483668"/>
            <pc:sldLayoutMk cId="3269677358" sldId="2147483712"/>
          </pc:sldLayoutMkLst>
          <pc:spChg chg="mod">
            <ac:chgData name="Nicholas Joseph Emile Richardson" userId="61fe371d-82c6-43a8-862f-c1af9838d1a6" providerId="ADAL" clId="{37740D8A-C387-4B10-B97A-8398C3C7D3E0}" dt="2021-04-08T16:41:20.005" v="2493"/>
            <ac:spMkLst>
              <pc:docMk/>
              <pc:sldMasterMk cId="973700157" sldId="2147483668"/>
              <pc:sldLayoutMk cId="3269677358" sldId="2147483712"/>
              <ac:spMk id="10" creationId="{00000000-0000-0000-0000-000000000000}"/>
            </ac:spMkLst>
          </pc:spChg>
        </pc:sldLayoutChg>
        <pc:sldLayoutChg chg="modSp mod">
          <pc:chgData name="Nicholas Joseph Emile Richardson" userId="61fe371d-82c6-43a8-862f-c1af9838d1a6" providerId="ADAL" clId="{37740D8A-C387-4B10-B97A-8398C3C7D3E0}" dt="2021-04-08T16:41:23.380" v="2494"/>
          <pc:sldLayoutMkLst>
            <pc:docMk/>
            <pc:sldMasterMk cId="973700157" sldId="2147483668"/>
            <pc:sldLayoutMk cId="1467728093" sldId="2147483719"/>
          </pc:sldLayoutMkLst>
          <pc:spChg chg="mod">
            <ac:chgData name="Nicholas Joseph Emile Richardson" userId="61fe371d-82c6-43a8-862f-c1af9838d1a6" providerId="ADAL" clId="{37740D8A-C387-4B10-B97A-8398C3C7D3E0}" dt="2021-04-08T16:41:23.380" v="2494"/>
            <ac:spMkLst>
              <pc:docMk/>
              <pc:sldMasterMk cId="973700157" sldId="2147483668"/>
              <pc:sldLayoutMk cId="1467728093" sldId="2147483719"/>
              <ac:spMk id="4" creationId="{00000000-0000-0000-0000-000000000000}"/>
            </ac:spMkLst>
          </pc:spChg>
        </pc:sldLayoutChg>
      </pc:sldMasterChg>
    </pc:docChg>
  </pc:docChgLst>
  <pc:docChgLst>
    <pc:chgData name="Nicholas Richardson" userId="61fe371d-82c6-43a8-862f-c1af9838d1a6" providerId="ADAL" clId="{DCCD57E4-FB84-4F60-9076-3B94C42E22A5}"/>
    <pc:docChg chg="custSel addSld delSld modSld modMainMaster">
      <pc:chgData name="Nicholas Richardson" userId="61fe371d-82c6-43a8-862f-c1af9838d1a6" providerId="ADAL" clId="{DCCD57E4-FB84-4F60-9076-3B94C42E22A5}" dt="2023-05-18T20:35:42.120" v="6" actId="47"/>
      <pc:docMkLst>
        <pc:docMk/>
      </pc:docMkLst>
      <pc:sldChg chg="modSp mod">
        <pc:chgData name="Nicholas Richardson" userId="61fe371d-82c6-43a8-862f-c1af9838d1a6" providerId="ADAL" clId="{DCCD57E4-FB84-4F60-9076-3B94C42E22A5}" dt="2023-05-18T20:35:28.312" v="4" actId="27636"/>
        <pc:sldMkLst>
          <pc:docMk/>
          <pc:sldMk cId="3799420897" sldId="302"/>
        </pc:sldMkLst>
        <pc:spChg chg="mod">
          <ac:chgData name="Nicholas Richardson" userId="61fe371d-82c6-43a8-862f-c1af9838d1a6" providerId="ADAL" clId="{DCCD57E4-FB84-4F60-9076-3B94C42E22A5}" dt="2023-05-18T20:35:28.312" v="4" actId="27636"/>
          <ac:spMkLst>
            <pc:docMk/>
            <pc:sldMk cId="3799420897" sldId="302"/>
            <ac:spMk id="3" creationId="{631A1646-380B-4991-894B-555B6A4BCB19}"/>
          </ac:spMkLst>
        </pc:spChg>
      </pc:sldChg>
      <pc:sldChg chg="modSp mod">
        <pc:chgData name="Nicholas Richardson" userId="61fe371d-82c6-43a8-862f-c1af9838d1a6" providerId="ADAL" clId="{DCCD57E4-FB84-4F60-9076-3B94C42E22A5}" dt="2023-05-18T20:35:28.235" v="1" actId="27636"/>
        <pc:sldMkLst>
          <pc:docMk/>
          <pc:sldMk cId="4035022930" sldId="313"/>
        </pc:sldMkLst>
        <pc:spChg chg="mod">
          <ac:chgData name="Nicholas Richardson" userId="61fe371d-82c6-43a8-862f-c1af9838d1a6" providerId="ADAL" clId="{DCCD57E4-FB84-4F60-9076-3B94C42E22A5}" dt="2023-05-18T20:35:28.235" v="1" actId="27636"/>
          <ac:spMkLst>
            <pc:docMk/>
            <pc:sldMk cId="4035022930" sldId="313"/>
            <ac:spMk id="3" creationId="{0E7DA0C1-CCA0-404E-8BC8-D789C6E8457A}"/>
          </ac:spMkLst>
        </pc:spChg>
      </pc:sldChg>
      <pc:sldChg chg="modSp mod">
        <pc:chgData name="Nicholas Richardson" userId="61fe371d-82c6-43a8-862f-c1af9838d1a6" providerId="ADAL" clId="{DCCD57E4-FB84-4F60-9076-3B94C42E22A5}" dt="2023-05-18T20:35:28.266" v="2" actId="27636"/>
        <pc:sldMkLst>
          <pc:docMk/>
          <pc:sldMk cId="117300578" sldId="330"/>
        </pc:sldMkLst>
        <pc:spChg chg="mod">
          <ac:chgData name="Nicholas Richardson" userId="61fe371d-82c6-43a8-862f-c1af9838d1a6" providerId="ADAL" clId="{DCCD57E4-FB84-4F60-9076-3B94C42E22A5}" dt="2023-05-18T20:35:28.266" v="2" actId="27636"/>
          <ac:spMkLst>
            <pc:docMk/>
            <pc:sldMk cId="117300578" sldId="330"/>
            <ac:spMk id="3" creationId="{F87029F0-5512-4557-B47A-FD4A5664E922}"/>
          </ac:spMkLst>
        </pc:spChg>
      </pc:sldChg>
      <pc:sldChg chg="modSp mod">
        <pc:chgData name="Nicholas Richardson" userId="61fe371d-82c6-43a8-862f-c1af9838d1a6" providerId="ADAL" clId="{DCCD57E4-FB84-4F60-9076-3B94C42E22A5}" dt="2023-05-18T20:35:28.282" v="3" actId="27636"/>
        <pc:sldMkLst>
          <pc:docMk/>
          <pc:sldMk cId="2469156316" sldId="331"/>
        </pc:sldMkLst>
        <pc:spChg chg="mod">
          <ac:chgData name="Nicholas Richardson" userId="61fe371d-82c6-43a8-862f-c1af9838d1a6" providerId="ADAL" clId="{DCCD57E4-FB84-4F60-9076-3B94C42E22A5}" dt="2023-05-18T20:35:28.282" v="3" actId="27636"/>
          <ac:spMkLst>
            <pc:docMk/>
            <pc:sldMk cId="2469156316" sldId="331"/>
            <ac:spMk id="3" creationId="{F87029F0-5512-4557-B47A-FD4A5664E922}"/>
          </ac:spMkLst>
        </pc:spChg>
      </pc:sldChg>
      <pc:sldChg chg="new del">
        <pc:chgData name="Nicholas Richardson" userId="61fe371d-82c6-43a8-862f-c1af9838d1a6" providerId="ADAL" clId="{DCCD57E4-FB84-4F60-9076-3B94C42E22A5}" dt="2023-05-18T20:35:42.120" v="6" actId="47"/>
        <pc:sldMkLst>
          <pc:docMk/>
          <pc:sldMk cId="3723214948" sldId="332"/>
        </pc:sldMkLst>
      </pc:sldChg>
      <pc:sldMasterChg chg="modSldLayout">
        <pc:chgData name="Nicholas Richardson" userId="61fe371d-82c6-43a8-862f-c1af9838d1a6" providerId="ADAL" clId="{DCCD57E4-FB84-4F60-9076-3B94C42E22A5}" dt="2023-05-18T20:35:28.012" v="0" actId="14100"/>
        <pc:sldMasterMkLst>
          <pc:docMk/>
          <pc:sldMasterMk cId="973700157" sldId="2147483668"/>
        </pc:sldMasterMkLst>
        <pc:sldLayoutChg chg="modSp mod">
          <pc:chgData name="Nicholas Richardson" userId="61fe371d-82c6-43a8-862f-c1af9838d1a6" providerId="ADAL" clId="{DCCD57E4-FB84-4F60-9076-3B94C42E22A5}" dt="2023-05-18T20:35:28.012" v="0" actId="14100"/>
          <pc:sldLayoutMkLst>
            <pc:docMk/>
            <pc:sldMasterMk cId="973700157" sldId="2147483668"/>
            <pc:sldLayoutMk cId="666323211" sldId="2147483670"/>
          </pc:sldLayoutMkLst>
          <pc:spChg chg="mod">
            <ac:chgData name="Nicholas Richardson" userId="61fe371d-82c6-43a8-862f-c1af9838d1a6" providerId="ADAL" clId="{DCCD57E4-FB84-4F60-9076-3B94C42E22A5}" dt="2023-05-18T20:35:28.012" v="0" actId="14100"/>
            <ac:spMkLst>
              <pc:docMk/>
              <pc:sldMasterMk cId="973700157" sldId="2147483668"/>
              <pc:sldLayoutMk cId="666323211" sldId="2147483670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E4E57-1CF6-4440-8310-3CBE926400C3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3DC02-E926-F143-BEA7-834664C01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/>
              <a:t>Assume cylindrical so we can closely approx. 1D tube</a:t>
            </a:r>
          </a:p>
          <a:p>
            <a:pPr marL="171450" indent="-171450">
              <a:buFontTx/>
              <a:buChar char="-"/>
            </a:pPr>
            <a:r>
              <a:rPr lang="en-CA"/>
              <a:t>Flat sides and unflanged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-   Helpful constants to describe our acoustic system</a:t>
            </a:r>
          </a:p>
          <a:p>
            <a:pPr marL="171450" indent="-171450">
              <a:buFontTx/>
              <a:buChar char="-"/>
            </a:pPr>
            <a:r>
              <a:rPr lang="en-CA"/>
              <a:t>How much power a speaker provides</a:t>
            </a:r>
          </a:p>
          <a:p>
            <a:pPr marL="171450" indent="-171450">
              <a:buFontTx/>
              <a:buChar char="-"/>
            </a:pPr>
            <a:r>
              <a:rPr lang="en-CA"/>
              <a:t>How wide or narrow is the sound radiating from a speaker</a:t>
            </a:r>
          </a:p>
          <a:p>
            <a:pPr marL="171450" indent="-171450">
              <a:buFontTx/>
              <a:buChar char="-"/>
            </a:pPr>
            <a:endParaRPr lang="en-CA"/>
          </a:p>
          <a:p>
            <a:pPr marL="171450" indent="-171450">
              <a:buFontTx/>
              <a:buChar char="-"/>
            </a:pPr>
            <a:r>
              <a:rPr lang="en-CA"/>
              <a:t>Get into the heavier math first and then more demos in the second half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-   Helpful constants to describe our acoustic system</a:t>
            </a:r>
          </a:p>
          <a:p>
            <a:pPr marL="171450" indent="-171450">
              <a:buFontTx/>
              <a:buChar char="-"/>
            </a:pPr>
            <a:r>
              <a:rPr lang="en-CA"/>
              <a:t>How much power a speaker provides</a:t>
            </a:r>
          </a:p>
          <a:p>
            <a:pPr marL="171450" indent="-171450">
              <a:buFontTx/>
              <a:buChar char="-"/>
            </a:pPr>
            <a:r>
              <a:rPr lang="en-CA"/>
              <a:t>How wide or narrow is the sound radiating from a speaker</a:t>
            </a:r>
          </a:p>
          <a:p>
            <a:pPr marL="171450" indent="-171450">
              <a:buFontTx/>
              <a:buChar char="-"/>
            </a:pPr>
            <a:endParaRPr lang="en-CA"/>
          </a:p>
          <a:p>
            <a:pPr marL="171450" indent="-171450">
              <a:buFontTx/>
              <a:buChar char="-"/>
            </a:pPr>
            <a:r>
              <a:rPr lang="en-CA"/>
              <a:t>Get into the heavier math first and then more demos in the second half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Why make the water bottle empty?</a:t>
            </a:r>
          </a:p>
          <a:p>
            <a:r>
              <a:rPr lang="en-CA"/>
              <a:t>- Q increases with an increase of L, so we should observe the biggest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I want to ask YOU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0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To address two of these</a:t>
            </a:r>
          </a:p>
          <a:p>
            <a:endParaRPr lang="en-CA"/>
          </a:p>
          <a:p>
            <a:r>
              <a:rPr lang="en-CA"/>
              <a:t>What other modifications/additions would you make?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2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30DF486-3438-A340-9F75-BB86BE289D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" y="5598000"/>
            <a:ext cx="4567498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6056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" y="198582"/>
            <a:ext cx="3082197" cy="1985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3050818" y="198582"/>
            <a:ext cx="3047061" cy="1985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097879" y="198582"/>
            <a:ext cx="3047061" cy="198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9144939" y="198582"/>
            <a:ext cx="3047061" cy="1985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0" y="0"/>
            <a:ext cx="12191999" cy="1985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5/18/2023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5/18/2023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E55829F-8847-4C2A-8DD0-690EAD78E53F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D4160-4A25-214B-B0DD-33C1D7760F8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FFB46B-498F-AE4A-B9A7-4C6AB5B81AA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7A2065-ED1B-724B-9396-45C1760E61E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D3DEAB-7BCF-4A44-8C12-F5B4318DA82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30BD48-AC82-AD43-8C23-93AE5272CAC7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26E371-D75A-604E-88BB-90AFCE90362A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9AFB0B-41DD-F947-A857-F70C3043CB58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6CD61E-7E92-D14D-9C2B-ACA64B9951C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D0C72E-2BBA-454D-BD97-AC183A643FB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A61640-FDAF-4345-8014-B6E2CE4F6002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74264D-D990-F44D-9800-EA8DF5CA5159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6356CE-4984-C84D-82AE-A8CF95C81E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07867"/>
            <a:ext cx="5440648" cy="54451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79637" y="6335309"/>
            <a:ext cx="1016000" cy="250337"/>
          </a:xfrm>
        </p:spPr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DF50DA-7B18-354A-ADC8-AE0388894B36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0A8D4-6A5A-154F-B1A1-1EFA9143C0D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BD13B1-A03B-334C-8443-736D9DCC4D2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E77912-2640-D24A-B1C4-A778B4DEDB3F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43BB98-0911-ED45-99DF-3136DA24B6D5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DE1CE2-C376-9C45-BAD5-76783368CF28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E5936-8DDE-404C-8287-66CA0AC7109D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89031-6A5B-9449-87D7-7C5CDDC88BC8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6C75A-9108-CA4F-8B66-B6CECA99FEA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F4384-BA6E-6245-8D88-99ED543B1D4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6C63DE-AB2B-974A-A8EC-EA2603B292F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2A04B-66A2-9349-97DE-C751FF65605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F584D0-0125-DD43-839D-88959E97F904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85CBA6-CECB-7248-880F-540A646F768D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497680-B31E-0E4C-B43C-A3D9D08A4D9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B6DF40-54B9-3B43-AE5C-98DAA975F99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860022-B720-0147-9D04-01AA504D701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8E639-BFC3-EE48-B3BA-F70F153789ED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err="1"/>
              <a:t>Subheader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670234-9DB2-424E-8823-6A9DA1AF548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A2F90-2B7E-6F47-8B0A-F3C4FF1C9A5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27351F-0FF7-514A-8571-9BFEC244FE4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8888C3-9E25-4646-9D2D-E0F0EF3A8D49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11E38F-B04A-1742-90E3-F0CA0679C756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D03F5-8D14-604E-AF5A-BBD1209FB81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5/18/2023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8F22C7D-C1E2-3043-B369-F9AA670BF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7" y="985586"/>
            <a:ext cx="6096144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BE1A07C-8552-0542-9BF7-2A6100634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" y="5598000"/>
            <a:ext cx="456749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5/18/2023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8" y="985586"/>
            <a:ext cx="6096144" cy="40752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5/18/2023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2827E-EAC5-3946-AC23-03E04566D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8" y="799131"/>
            <a:ext cx="6096144" cy="4075200"/>
          </a:xfrm>
          <a:prstGeom prst="rect">
            <a:avLst/>
          </a:prstGeom>
          <a:effectLst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6A1933B-4578-2C48-B386-B6DE7FB469A0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8D5CB7-AA4B-854B-AB3D-49F9259FE929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D8DEA-9F1F-B348-8F9E-92515F1EA58F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A2104A-FEE3-5D47-AFE9-8B7C3396723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9469BE-AFF9-CF46-B1D0-26FE866E2BA0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B5D989-FEE7-E847-A878-5126F541AF8B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7C4EF9-A5C2-5947-9C94-BD3C8A011B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3A5EE-7ACD-F44B-B9D4-9E14E16B8E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746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7842B6A-813C-FA45-B88D-CE413A77F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" y="5598000"/>
            <a:ext cx="4567499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254931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pPr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0F173A6-3ACA-4942-AF2C-D0B120EE6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" y="5598000"/>
            <a:ext cx="456749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0" y="1413163"/>
            <a:ext cx="6241611" cy="4595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Water Bottle Resonator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5/18/2023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28200"/>
            <a:ext cx="8770620" cy="1212056"/>
          </a:xfrm>
        </p:spPr>
        <p:txBody>
          <a:bodyPr anchor="b">
            <a:noAutofit/>
          </a:bodyPr>
          <a:lstStyle>
            <a:lvl1pPr algn="l">
              <a:defRPr sz="4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48086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2EFF9E2-52BD-4C8D-9C57-79F661DB94A1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5/18/2023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D18FC7-EB3D-A142-853C-7A6BC4BDE92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902" y="5990481"/>
            <a:ext cx="3262499" cy="90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Properties of Transducers, Microphones &amp; Speakers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3" r:id="rId2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GMEdj-Ml6gLR5_ZM8ijrZvaA71Y6uIJ?usp=sharing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zynalski.com/tone-generato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39" y="1028940"/>
            <a:ext cx="10567357" cy="1474115"/>
          </a:xfrm>
        </p:spPr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1474115"/>
          </a:xfrm>
        </p:spPr>
        <p:txBody>
          <a:bodyPr>
            <a:normAutofit/>
          </a:bodyPr>
          <a:lstStyle/>
          <a:p>
            <a:r>
              <a:rPr lang="en-US"/>
              <a:t>Nicholas Richardson</a:t>
            </a:r>
          </a:p>
          <a:p>
            <a:r>
              <a:rPr lang="en-US" b="0" i="0" u="none" strike="noStrike">
                <a:solidFill>
                  <a:srgbClr val="7F7F7F"/>
                </a:solidFill>
                <a:effectLst/>
                <a:latin typeface="Georgia" panose="02040502050405020303" pitchFamily="18" charset="0"/>
              </a:rPr>
              <a:t>SYDE 750: Physical and physiological acoustics</a:t>
            </a:r>
            <a:r>
              <a:rPr lang="en-US" b="0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​</a:t>
            </a:r>
          </a:p>
          <a:p>
            <a:r>
              <a:rPr lang="en-US" b="0" i="0">
                <a:solidFill>
                  <a:srgbClr val="7F7F7F"/>
                </a:solidFill>
                <a:effectLst/>
                <a:latin typeface="Georgia" panose="02040502050405020303" pitchFamily="18" charset="0"/>
              </a:rPr>
              <a:t>Course Instructor: Dr. </a:t>
            </a:r>
            <a:r>
              <a:rPr lang="en-US" b="0" i="0" err="1">
                <a:solidFill>
                  <a:srgbClr val="7F7F7F"/>
                </a:solidFill>
                <a:effectLst/>
                <a:latin typeface="Georgia" panose="02040502050405020303" pitchFamily="18" charset="0"/>
              </a:rPr>
              <a:t>Nima</a:t>
            </a:r>
            <a:r>
              <a:rPr lang="en-US" b="0" i="0">
                <a:solidFill>
                  <a:srgbClr val="7F7F7F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err="1">
                <a:solidFill>
                  <a:srgbClr val="7F7F7F"/>
                </a:solidFill>
                <a:effectLst/>
                <a:latin typeface="Georgia" panose="02040502050405020303" pitchFamily="18" charset="0"/>
              </a:rPr>
              <a:t>Maftoon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D485-9E4C-422A-874A-A7B0EA07F166}" type="datetime1">
              <a:rPr lang="en-US" smtClean="0"/>
              <a:t>5/18/2023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484783-0EFC-4428-BD43-CCBD9693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66" y="685800"/>
            <a:ext cx="5867459" cy="53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782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419A3B4-AE5C-41D0-ABA7-A6FAC5F9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6" y="1271639"/>
            <a:ext cx="6643478" cy="47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441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FC32BD-C24B-42E3-AB04-B13B9024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54" y="848463"/>
            <a:ext cx="4934041" cy="566782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970D9A3-2C7A-48CE-BA4A-DE07B63C2CF9}"/>
              </a:ext>
            </a:extLst>
          </p:cNvPr>
          <p:cNvGrpSpPr/>
          <p:nvPr/>
        </p:nvGrpSpPr>
        <p:grpSpPr>
          <a:xfrm>
            <a:off x="8210396" y="2912855"/>
            <a:ext cx="2857899" cy="1691391"/>
            <a:chOff x="6872122" y="1360280"/>
            <a:chExt cx="2857899" cy="16913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71F3AD-DE81-4299-8D8B-18E4464E7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54"/>
            <a:stretch/>
          </p:blipFill>
          <p:spPr>
            <a:xfrm>
              <a:off x="7229475" y="2480543"/>
              <a:ext cx="1914594" cy="57112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543E2-702A-466E-92CF-DA04F25E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2122" y="1360280"/>
              <a:ext cx="2857899" cy="9050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0C34B8-B8AA-4591-85DC-D11C5526B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1796" y="2405644"/>
              <a:ext cx="1486107" cy="543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08264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79E7-E4E4-40B1-A1C3-F85E9FD49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Part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0D480-3D69-401D-B6B3-77AC83A4B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Testing pressure amplitude gain 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5B494-4374-414E-81E8-283EA609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13CB4-C644-4F92-9A4A-58A8A167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44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AB0A-8E10-4A74-BCB5-829B4DD7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Task Breakdown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750A-45E3-45C2-8D5F-D179D7F0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AE20-72E1-4949-8689-452B4C62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821B8-1C69-4280-9E7F-611464C626B1}"/>
              </a:ext>
            </a:extLst>
          </p:cNvPr>
          <p:cNvSpPr txBox="1"/>
          <p:nvPr/>
        </p:nvSpPr>
        <p:spPr>
          <a:xfrm>
            <a:off x="390525" y="1518605"/>
            <a:ext cx="319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Let’s test this out!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C4FB5-22E2-427F-A1CA-FD47C5CF9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08" y="434108"/>
            <a:ext cx="7645867" cy="57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4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17FE7F-69C4-4652-9D10-2648B5F3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569" y="3508746"/>
            <a:ext cx="2905530" cy="1095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A79BF-BDC7-4302-9797-D5D13D63D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094" y="2512239"/>
            <a:ext cx="4086795" cy="103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F1738-8B25-48C2-B62C-7FF6ED662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814" y="904874"/>
            <a:ext cx="4812965" cy="56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074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31DD-B6DF-4D81-BFD3-6F9942179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59DAB-E0E0-4331-B618-7758B1C2F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3FD55-5FE8-4CF6-92D3-43FCF90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9E137-1EB6-4DB2-AD1B-3727147F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647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26B9-2720-41EB-8107-84F3CCD2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Reasons for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BD22-FEA2-4823-86A7-BE4D90CE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Water bottle isn’t a perfect tube</a:t>
            </a:r>
          </a:p>
          <a:p>
            <a:r>
              <a:rPr lang="en-CA"/>
              <a:t>I excite by blowing rather than a perfect sinusoidal piston (in part A)</a:t>
            </a:r>
          </a:p>
          <a:p>
            <a:r>
              <a:rPr lang="en-CA"/>
              <a:t>Used the speed of sound at room temperature</a:t>
            </a:r>
          </a:p>
          <a:p>
            <a:r>
              <a:rPr lang="en-CA"/>
              <a:t>Did not measure the pressure IN the bottle, just outside</a:t>
            </a:r>
          </a:p>
          <a:p>
            <a:r>
              <a:rPr lang="en-CA"/>
              <a:t>Ambient sounds (fan, AC, computer) in the room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0F4AD-E09B-452A-9AF3-1506E29A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DCA70-9921-4395-81D3-2156F30C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087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2750-3944-4D6F-A167-7D82D988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7CCF-F6E3-4E73-8F90-4C04AFD7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Could use the temperature to find a more accurate “ground truth” for speed of sound</a:t>
            </a:r>
          </a:p>
          <a:p>
            <a:pPr lvl="1"/>
            <a:r>
              <a:rPr lang="en-CA"/>
              <a:t> </a:t>
            </a:r>
          </a:p>
          <a:p>
            <a:pPr lvl="1"/>
            <a:r>
              <a:rPr lang="en-CA"/>
              <a:t> </a:t>
            </a:r>
          </a:p>
          <a:p>
            <a:r>
              <a:rPr lang="en-CA"/>
              <a:t>Could perform repeated measurements of SPL difference</a:t>
            </a:r>
          </a:p>
          <a:p>
            <a:pPr lvl="1"/>
            <a:r>
              <a:rPr lang="en-CA"/>
              <a:t>Obtain Q using the average difference</a:t>
            </a:r>
          </a:p>
          <a:p>
            <a:pPr lvl="1"/>
            <a:r>
              <a:rPr lang="en-CA"/>
              <a:t>Less prone to error</a:t>
            </a:r>
          </a:p>
          <a:p>
            <a:r>
              <a:rPr lang="en-CA"/>
              <a:t>Any 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6ABE8-6291-43F2-8FB1-3677C6FC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6FB21-4F02-41C1-982A-A4123C9D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55C2C-58B6-4C1E-997B-D2F435054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4" y="2266951"/>
            <a:ext cx="7258960" cy="466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3B5B2-7349-4A26-8006-99E9F52D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423" y="2743252"/>
            <a:ext cx="7120415" cy="5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359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7D37-DA06-4C67-B789-59CBF5A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Possible additions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29F0-5512-4557-B47A-FD4A5664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Test transmission and reflection</a:t>
            </a:r>
          </a:p>
          <a:p>
            <a:pPr lvl="1"/>
            <a:r>
              <a:rPr lang="en-CA"/>
              <a:t>Cut holes into cheep water bottle and compare intensity levels at different openings to find transmission and reflection coefficients</a:t>
            </a:r>
          </a:p>
          <a:p>
            <a:r>
              <a:rPr lang="en-CA"/>
              <a:t>Find impedance</a:t>
            </a:r>
          </a:p>
          <a:p>
            <a:pPr lvl="1"/>
            <a:r>
              <a:rPr lang="en-CA"/>
              <a:t>Using a Helmholtz style water bottle (one with a neck), take physical measurements to find impedance</a:t>
            </a:r>
          </a:p>
          <a:p>
            <a:r>
              <a:rPr lang="en-CA"/>
              <a:t>Find absorption of medium</a:t>
            </a:r>
          </a:p>
          <a:p>
            <a:pPr lvl="1"/>
            <a:r>
              <a:rPr lang="en-CA"/>
              <a:t>Set up a tube with a speaker at one end, and medium of interest at other. Compare intensity before and after medium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56E2-FDAA-4F49-94EF-A6848E92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8E6ED-70CA-4D58-A7B6-CE705102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5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FED7-3016-41A0-B9BA-3A910494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68C0-291F-4EAA-AC5D-FFB080F1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Goals for creating this project</a:t>
            </a:r>
          </a:p>
          <a:p>
            <a:r>
              <a:rPr lang="en-CA"/>
              <a:t>Learning objectives</a:t>
            </a:r>
          </a:p>
          <a:p>
            <a:r>
              <a:rPr lang="en-CA"/>
              <a:t>Description</a:t>
            </a:r>
          </a:p>
          <a:p>
            <a:r>
              <a:rPr lang="en-CA"/>
              <a:t>Equipment</a:t>
            </a:r>
          </a:p>
          <a:p>
            <a:r>
              <a:rPr lang="en-CA"/>
              <a:t>Sample experiment</a:t>
            </a:r>
          </a:p>
          <a:p>
            <a:r>
              <a:rPr lang="en-CA"/>
              <a:t>Calculations and code</a:t>
            </a:r>
          </a:p>
          <a:p>
            <a:r>
              <a:rPr lang="en-CA"/>
              <a:t>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73A6-8454-4F60-8894-6746E934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3A9A-F607-4057-9B0E-0AA2C6BE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03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7D37-DA06-4C67-B789-59CBF5A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Possible additions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29F0-5512-4557-B47A-FD4A5664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/>
              <a:t>Compare flanged vs. unflanged</a:t>
            </a:r>
          </a:p>
          <a:p>
            <a:pPr lvl="1"/>
            <a:r>
              <a:rPr lang="en-CA"/>
              <a:t>Cut a hole for water bottle in a large piece of cardboard. Redo Part A with the flanged water bottle and see how the end correction coefficient changes</a:t>
            </a:r>
          </a:p>
          <a:p>
            <a:pPr lvl="1"/>
            <a:r>
              <a:rPr lang="en-CA"/>
              <a:t>Could also make different sized flanges and see how big the flange needs to be to have a large effect on resonance frequency</a:t>
            </a:r>
          </a:p>
          <a:p>
            <a:r>
              <a:rPr lang="en-CA"/>
              <a:t>Create a Helmholtz resonator</a:t>
            </a:r>
          </a:p>
          <a:p>
            <a:pPr lvl="1"/>
            <a:r>
              <a:rPr lang="en-CA"/>
              <a:t>Using cardboard, cover the water bottle opening, and cut small hole in top. Compare the resonance frequency with the open bottle</a:t>
            </a:r>
          </a:p>
          <a:p>
            <a:pPr lvl="1"/>
            <a:r>
              <a:rPr lang="en-CA"/>
              <a:t>Can also perform impedance and other calculations on this new resonator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256E2-FDAA-4F49-94EF-A6848E92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8E6ED-70CA-4D58-A7B6-CE705102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5631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8424-2425-4A59-B390-896E3170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1646-380B-4991-894B-555B6A4B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​</a:t>
            </a:r>
            <a:r>
              <a:rPr lang="en-US" b="0" i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Kinsler</a:t>
            </a:r>
            <a:r>
              <a:rPr lang="en-US" b="0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L. E. (2000). Fundamentals of acoustics (4th ed.). Wiley. </a:t>
            </a:r>
          </a:p>
          <a:p>
            <a:pPr marL="0" indent="0">
              <a:buNone/>
            </a:pPr>
            <a:r>
              <a:rPr lang="en-US" b="0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Müller, G., &amp; </a:t>
            </a:r>
            <a:r>
              <a:rPr lang="en-US" b="0" i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Möser</a:t>
            </a:r>
            <a:r>
              <a:rPr lang="en-US" b="0" i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M. (Eds.). (2013). Handbook of Engineering Acoustics. 	Springer-Verlag.</a:t>
            </a:r>
          </a:p>
          <a:p>
            <a:pPr marL="0" indent="0">
              <a:buNone/>
            </a:pPr>
            <a:r>
              <a:rPr lang="en-US">
                <a:effectLst/>
              </a:rPr>
              <a:t>“Physics Tutorial: The Speed of Sound.” </a:t>
            </a:r>
            <a:r>
              <a:rPr lang="en-US" i="1">
                <a:effectLst/>
              </a:rPr>
              <a:t>The Physics Classroom</a:t>
            </a:r>
            <a:r>
              <a:rPr lang="en-US">
                <a:effectLst/>
              </a:rPr>
              <a:t>, 	www.physicsclassroom.com/class/sound/Lesson-2/The-Speed-of-Sound. </a:t>
            </a:r>
          </a:p>
          <a:p>
            <a:pPr marL="0" indent="0">
              <a:buNone/>
            </a:pPr>
            <a:endParaRPr lang="en-US" b="0" i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Georgia" panose="02040502050405020303" pitchFamily="18" charset="0"/>
              </a:rPr>
              <a:t>Code can be found on Collabs here: </a:t>
            </a:r>
          </a:p>
          <a:p>
            <a:pPr marL="0" indent="0">
              <a:buNone/>
            </a:pPr>
            <a:r>
              <a:rPr lang="en-US" i="0">
                <a:solidFill>
                  <a:srgbClr val="000000"/>
                </a:solidFill>
                <a:effectLst/>
                <a:latin typeface="Georgia" panose="02040502050405020303" pitchFamily="18" charset="0"/>
                <a:hlinkClick r:id="rId2"/>
              </a:rPr>
              <a:t>https://colab.research.google.com/drive/1xGMEdj-Ml6gLR5_ZM8ijrZvaA71Y6uIJ?usp=sharing</a:t>
            </a:r>
            <a:endParaRPr lang="en-US" b="1" i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C5CD1-69C3-4EA1-B5A7-DF7A694F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7FC8A-5AB9-4454-9CDD-55D1ED4F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089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793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4212-F0C1-4C09-B909-24D582F1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Goals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7522-88D6-4CFC-A8DE-6AFA12EA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2" y="1413163"/>
            <a:ext cx="11569729" cy="48143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/>
              <a:t>Incorporate many acoustics topics</a:t>
            </a:r>
          </a:p>
          <a:p>
            <a:pPr lvl="1"/>
            <a:r>
              <a:rPr lang="en-CA"/>
              <a:t>Vibration, Oscillation, Decibel Scale, Radiation, Mics, Speakers, Pipes, and Resonance</a:t>
            </a:r>
          </a:p>
          <a:p>
            <a:pPr marL="457200" indent="-457200">
              <a:buFont typeface="+mj-lt"/>
              <a:buAutoNum type="arabicPeriod"/>
            </a:pPr>
            <a:r>
              <a:rPr lang="en-CA"/>
              <a:t>Senior undergrad level</a:t>
            </a:r>
          </a:p>
          <a:p>
            <a:pPr lvl="1"/>
            <a:r>
              <a:rPr lang="en-CA"/>
              <a:t>Content is self contained (extensive research or literature review not required)</a:t>
            </a:r>
          </a:p>
          <a:p>
            <a:pPr lvl="1"/>
            <a:r>
              <a:rPr lang="en-CA"/>
              <a:t>Should be able to derive expressions independently</a:t>
            </a:r>
          </a:p>
          <a:p>
            <a:pPr lvl="1"/>
            <a:r>
              <a:rPr lang="en-CA"/>
              <a:t>Assume basic coding skills</a:t>
            </a:r>
          </a:p>
          <a:p>
            <a:pPr marL="457200" indent="-457200">
              <a:buFont typeface="+mj-lt"/>
              <a:buAutoNum type="arabicPeriod"/>
            </a:pPr>
            <a:r>
              <a:rPr lang="en-CA"/>
              <a:t>“At-home” friendly</a:t>
            </a:r>
          </a:p>
          <a:p>
            <a:pPr lvl="1"/>
            <a:r>
              <a:rPr lang="en-CA"/>
              <a:t>Only use materials found around the house</a:t>
            </a:r>
          </a:p>
          <a:p>
            <a:pPr lvl="1"/>
            <a:r>
              <a:rPr lang="en-CA"/>
              <a:t>Not require specialize room or measuring devices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179C-8438-4B0B-8598-0DB9494A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00BA5-4FA3-4447-BBFE-FC5F9B52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7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F9AD-7C93-486D-910B-CE212D9F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39CE-1155-4715-9989-D3B389020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CA" i="1"/>
              <a:t>“</a:t>
            </a:r>
            <a:r>
              <a:rPr lang="en-CA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project, you will apply your knowledge of acoustic phenomenon to a water bottle Helmholtz resonator. The main topics that will be applied are 1D vibration &amp; oscillation, radiation, cavities &amp; pipes, microphones, and Helmholtz resonators. The main tasks will be to use a water bottle to 1) find the speed of sound in air, 2) test the end correction for an unflanged pipe, and 3) find the Q value for an unflanged pipe. </a:t>
            </a:r>
          </a:p>
          <a:p>
            <a:pPr marL="0" indent="0">
              <a:buNone/>
            </a:pPr>
            <a:endParaRPr lang="en-CA" i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33C4-0A88-4989-989F-092648493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750" y="1413164"/>
            <a:ext cx="5931368" cy="4590472"/>
          </a:xfrm>
        </p:spPr>
        <p:txBody>
          <a:bodyPr/>
          <a:lstStyle/>
          <a:p>
            <a:r>
              <a:rPr lang="en-CA"/>
              <a:t>Clearly state main topics and tasks</a:t>
            </a:r>
          </a:p>
          <a:p>
            <a:r>
              <a:rPr lang="en-CA"/>
              <a:t>Tasks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Find speed of sound in 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Find and measure end correction of a pipe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/>
              <a:t>Find and measure Q for a pipe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E176-E78C-4866-B6A5-D22C331B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81F3-E764-4643-B955-DC2A5ACC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148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A3FB-34B0-4668-A65D-814D2DA3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9CB5-4E60-46C1-8986-2926A76E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413163"/>
            <a:ext cx="6543064" cy="4595117"/>
          </a:xfrm>
        </p:spPr>
        <p:txBody>
          <a:bodyPr/>
          <a:lstStyle/>
          <a:p>
            <a:r>
              <a:rPr lang="en-CA"/>
              <a:t>Explain how we can perform these tasks</a:t>
            </a:r>
          </a:p>
          <a:p>
            <a:pPr lvl="1"/>
            <a:r>
              <a:rPr lang="en-CA"/>
              <a:t>But don’t feed them all the formulas</a:t>
            </a:r>
          </a:p>
          <a:p>
            <a:r>
              <a:rPr lang="en-CA"/>
              <a:t>What are the formulas?</a:t>
            </a:r>
          </a:p>
          <a:p>
            <a:pPr lvl="1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CF669-7257-4DEE-BAB3-FB1236A3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6EC54-8BD1-4DE9-9876-FA7BC30C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ACA07-ACE5-4303-B15B-D648EC8E0A84}"/>
              </a:ext>
            </a:extLst>
          </p:cNvPr>
          <p:cNvGrpSpPr/>
          <p:nvPr/>
        </p:nvGrpSpPr>
        <p:grpSpPr>
          <a:xfrm>
            <a:off x="7401828" y="1915427"/>
            <a:ext cx="1549667" cy="3659131"/>
            <a:chOff x="8479857" y="1413163"/>
            <a:chExt cx="1626669" cy="38533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CBBEC7-F23E-4F30-906E-B8A11F3EB07F}"/>
                </a:ext>
              </a:extLst>
            </p:cNvPr>
            <p:cNvSpPr/>
            <p:nvPr/>
          </p:nvSpPr>
          <p:spPr>
            <a:xfrm>
              <a:off x="8479857" y="4498278"/>
              <a:ext cx="1626669" cy="7682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75871-5391-4767-B448-91B6B4D4184A}"/>
                </a:ext>
              </a:extLst>
            </p:cNvPr>
            <p:cNvSpPr/>
            <p:nvPr/>
          </p:nvSpPr>
          <p:spPr>
            <a:xfrm>
              <a:off x="8479857" y="1821580"/>
              <a:ext cx="1626669" cy="30608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2F1015-53F0-4A27-9EFD-63C418E12E84}"/>
                </a:ext>
              </a:extLst>
            </p:cNvPr>
            <p:cNvSpPr/>
            <p:nvPr/>
          </p:nvSpPr>
          <p:spPr>
            <a:xfrm>
              <a:off x="8479857" y="1413163"/>
              <a:ext cx="1626669" cy="7682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A1A45658-4AFE-4A8F-9A07-F3DAE27B8C88}"/>
              </a:ext>
            </a:extLst>
          </p:cNvPr>
          <p:cNvSpPr/>
          <p:nvPr/>
        </p:nvSpPr>
        <p:spPr>
          <a:xfrm flipV="1">
            <a:off x="7401827" y="-1174283"/>
            <a:ext cx="1443790" cy="6748839"/>
          </a:xfrm>
          <a:prstGeom prst="arc">
            <a:avLst>
              <a:gd name="adj1" fmla="val 16279716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E3E401A-AD1F-439D-B54C-638F91D43806}"/>
              </a:ext>
            </a:extLst>
          </p:cNvPr>
          <p:cNvSpPr/>
          <p:nvPr/>
        </p:nvSpPr>
        <p:spPr>
          <a:xfrm flipH="1" flipV="1">
            <a:off x="7496474" y="-1174285"/>
            <a:ext cx="1618650" cy="6748839"/>
          </a:xfrm>
          <a:prstGeom prst="arc">
            <a:avLst>
              <a:gd name="adj1" fmla="val 16279716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4DC1E8-8764-4BDC-A5C4-4C37FEA73442}"/>
              </a:ext>
            </a:extLst>
          </p:cNvPr>
          <p:cNvGrpSpPr/>
          <p:nvPr/>
        </p:nvGrpSpPr>
        <p:grpSpPr>
          <a:xfrm>
            <a:off x="8780568" y="1505991"/>
            <a:ext cx="858404" cy="603350"/>
            <a:chOff x="8786110" y="1664706"/>
            <a:chExt cx="858404" cy="60335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42EB1F-8212-4F85-9AE0-C01780B7B781}"/>
                </a:ext>
              </a:extLst>
            </p:cNvPr>
            <p:cNvSpPr/>
            <p:nvPr/>
          </p:nvSpPr>
          <p:spPr>
            <a:xfrm>
              <a:off x="9057373" y="1886552"/>
              <a:ext cx="577515" cy="0"/>
            </a:xfrm>
            <a:custGeom>
              <a:avLst/>
              <a:gdLst>
                <a:gd name="connsiteX0" fmla="*/ 577515 w 577515"/>
                <a:gd name="connsiteY0" fmla="*/ 0 h 0"/>
                <a:gd name="connsiteX1" fmla="*/ 0 w 57751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515">
                  <a:moveTo>
                    <a:pt x="577515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3639D9-3ACD-4FF9-AC2A-A5C068677076}"/>
                </a:ext>
              </a:extLst>
            </p:cNvPr>
            <p:cNvSpPr/>
            <p:nvPr/>
          </p:nvSpPr>
          <p:spPr>
            <a:xfrm>
              <a:off x="9057373" y="1992429"/>
              <a:ext cx="587141" cy="9626"/>
            </a:xfrm>
            <a:custGeom>
              <a:avLst/>
              <a:gdLst>
                <a:gd name="connsiteX0" fmla="*/ 587141 w 587141"/>
                <a:gd name="connsiteY0" fmla="*/ 0 h 9626"/>
                <a:gd name="connsiteX1" fmla="*/ 0 w 587141"/>
                <a:gd name="connsiteY1" fmla="*/ 9626 h 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141" h="9626">
                  <a:moveTo>
                    <a:pt x="587141" y="0"/>
                  </a:moveTo>
                  <a:cubicBezTo>
                    <a:pt x="32087" y="9912"/>
                    <a:pt x="227826" y="9626"/>
                    <a:pt x="0" y="9626"/>
                  </a:cubicBezTo>
                </a:path>
              </a:pathLst>
            </a:cu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951D15-2EE8-4CF4-A2C5-0BA3723F48BE}"/>
                </a:ext>
              </a:extLst>
            </p:cNvPr>
            <p:cNvSpPr/>
            <p:nvPr/>
          </p:nvSpPr>
          <p:spPr>
            <a:xfrm>
              <a:off x="8786110" y="1664706"/>
              <a:ext cx="569646" cy="603350"/>
            </a:xfrm>
            <a:custGeom>
              <a:avLst/>
              <a:gdLst>
                <a:gd name="connsiteX0" fmla="*/ 425267 w 569646"/>
                <a:gd name="connsiteY0" fmla="*/ 48591 h 603350"/>
                <a:gd name="connsiteX1" fmla="*/ 377141 w 569646"/>
                <a:gd name="connsiteY1" fmla="*/ 10090 h 603350"/>
                <a:gd name="connsiteX2" fmla="*/ 271263 w 569646"/>
                <a:gd name="connsiteY2" fmla="*/ 10090 h 603350"/>
                <a:gd name="connsiteX3" fmla="*/ 213511 w 569646"/>
                <a:gd name="connsiteY3" fmla="*/ 48591 h 603350"/>
                <a:gd name="connsiteX4" fmla="*/ 175010 w 569646"/>
                <a:gd name="connsiteY4" fmla="*/ 77467 h 603350"/>
                <a:gd name="connsiteX5" fmla="*/ 136509 w 569646"/>
                <a:gd name="connsiteY5" fmla="*/ 144843 h 603350"/>
                <a:gd name="connsiteX6" fmla="*/ 107633 w 569646"/>
                <a:gd name="connsiteY6" fmla="*/ 183345 h 603350"/>
                <a:gd name="connsiteX7" fmla="*/ 78757 w 569646"/>
                <a:gd name="connsiteY7" fmla="*/ 192970 h 603350"/>
                <a:gd name="connsiteX8" fmla="*/ 40256 w 569646"/>
                <a:gd name="connsiteY8" fmla="*/ 250721 h 603350"/>
                <a:gd name="connsiteX9" fmla="*/ 69132 w 569646"/>
                <a:gd name="connsiteY9" fmla="*/ 260347 h 603350"/>
                <a:gd name="connsiteX10" fmla="*/ 117258 w 569646"/>
                <a:gd name="connsiteY10" fmla="*/ 241096 h 603350"/>
                <a:gd name="connsiteX11" fmla="*/ 59507 w 569646"/>
                <a:gd name="connsiteY11" fmla="*/ 250721 h 603350"/>
                <a:gd name="connsiteX12" fmla="*/ 21006 w 569646"/>
                <a:gd name="connsiteY12" fmla="*/ 269972 h 603350"/>
                <a:gd name="connsiteX13" fmla="*/ 11381 w 569646"/>
                <a:gd name="connsiteY13" fmla="*/ 327723 h 603350"/>
                <a:gd name="connsiteX14" fmla="*/ 49882 w 569646"/>
                <a:gd name="connsiteY14" fmla="*/ 337349 h 603350"/>
                <a:gd name="connsiteX15" fmla="*/ 117258 w 569646"/>
                <a:gd name="connsiteY15" fmla="*/ 327723 h 603350"/>
                <a:gd name="connsiteX16" fmla="*/ 88383 w 569646"/>
                <a:gd name="connsiteY16" fmla="*/ 356599 h 603350"/>
                <a:gd name="connsiteX17" fmla="*/ 59507 w 569646"/>
                <a:gd name="connsiteY17" fmla="*/ 395100 h 603350"/>
                <a:gd name="connsiteX18" fmla="*/ 49882 w 569646"/>
                <a:gd name="connsiteY18" fmla="*/ 433601 h 603350"/>
                <a:gd name="connsiteX19" fmla="*/ 232762 w 569646"/>
                <a:gd name="connsiteY19" fmla="*/ 472102 h 603350"/>
                <a:gd name="connsiteX20" fmla="*/ 155759 w 569646"/>
                <a:gd name="connsiteY20" fmla="*/ 558730 h 603350"/>
                <a:gd name="connsiteX21" fmla="*/ 338639 w 569646"/>
                <a:gd name="connsiteY21" fmla="*/ 577980 h 603350"/>
                <a:gd name="connsiteX22" fmla="*/ 367515 w 569646"/>
                <a:gd name="connsiteY22" fmla="*/ 597231 h 603350"/>
                <a:gd name="connsiteX23" fmla="*/ 415642 w 569646"/>
                <a:gd name="connsiteY23" fmla="*/ 568355 h 603350"/>
                <a:gd name="connsiteX24" fmla="*/ 492644 w 569646"/>
                <a:gd name="connsiteY24" fmla="*/ 491353 h 603350"/>
                <a:gd name="connsiteX25" fmla="*/ 473393 w 569646"/>
                <a:gd name="connsiteY25" fmla="*/ 529854 h 603350"/>
                <a:gd name="connsiteX26" fmla="*/ 483018 w 569646"/>
                <a:gd name="connsiteY26" fmla="*/ 558730 h 603350"/>
                <a:gd name="connsiteX27" fmla="*/ 569646 w 569646"/>
                <a:gd name="connsiteY27" fmla="*/ 568355 h 60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9646" h="603350">
                  <a:moveTo>
                    <a:pt x="425267" y="48591"/>
                  </a:moveTo>
                  <a:cubicBezTo>
                    <a:pt x="409225" y="35757"/>
                    <a:pt x="394562" y="20978"/>
                    <a:pt x="377141" y="10090"/>
                  </a:cubicBezTo>
                  <a:cubicBezTo>
                    <a:pt x="344499" y="-10311"/>
                    <a:pt x="305371" y="5827"/>
                    <a:pt x="271263" y="10090"/>
                  </a:cubicBezTo>
                  <a:cubicBezTo>
                    <a:pt x="290335" y="67307"/>
                    <a:pt x="285850" y="22286"/>
                    <a:pt x="213511" y="48591"/>
                  </a:cubicBezTo>
                  <a:cubicBezTo>
                    <a:pt x="198435" y="54073"/>
                    <a:pt x="187844" y="67842"/>
                    <a:pt x="175010" y="77467"/>
                  </a:cubicBezTo>
                  <a:cubicBezTo>
                    <a:pt x="156210" y="115065"/>
                    <a:pt x="159183" y="113099"/>
                    <a:pt x="136509" y="144843"/>
                  </a:cubicBezTo>
                  <a:cubicBezTo>
                    <a:pt x="127185" y="157897"/>
                    <a:pt x="119957" y="173075"/>
                    <a:pt x="107633" y="183345"/>
                  </a:cubicBezTo>
                  <a:cubicBezTo>
                    <a:pt x="99839" y="189840"/>
                    <a:pt x="88382" y="189762"/>
                    <a:pt x="78757" y="192970"/>
                  </a:cubicBezTo>
                  <a:cubicBezTo>
                    <a:pt x="73856" y="197871"/>
                    <a:pt x="30971" y="232150"/>
                    <a:pt x="40256" y="250721"/>
                  </a:cubicBezTo>
                  <a:cubicBezTo>
                    <a:pt x="44793" y="259796"/>
                    <a:pt x="59507" y="257138"/>
                    <a:pt x="69132" y="260347"/>
                  </a:cubicBezTo>
                  <a:cubicBezTo>
                    <a:pt x="85174" y="253930"/>
                    <a:pt x="129475" y="253314"/>
                    <a:pt x="117258" y="241096"/>
                  </a:cubicBezTo>
                  <a:cubicBezTo>
                    <a:pt x="103459" y="227295"/>
                    <a:pt x="78200" y="245113"/>
                    <a:pt x="59507" y="250721"/>
                  </a:cubicBezTo>
                  <a:cubicBezTo>
                    <a:pt x="45764" y="254844"/>
                    <a:pt x="33840" y="263555"/>
                    <a:pt x="21006" y="269972"/>
                  </a:cubicBezTo>
                  <a:cubicBezTo>
                    <a:pt x="10614" y="285560"/>
                    <a:pt x="-14609" y="306931"/>
                    <a:pt x="11381" y="327723"/>
                  </a:cubicBezTo>
                  <a:cubicBezTo>
                    <a:pt x="21711" y="335987"/>
                    <a:pt x="37048" y="334140"/>
                    <a:pt x="49882" y="337349"/>
                  </a:cubicBezTo>
                  <a:cubicBezTo>
                    <a:pt x="72341" y="334140"/>
                    <a:pt x="96966" y="317577"/>
                    <a:pt x="117258" y="327723"/>
                  </a:cubicBezTo>
                  <a:cubicBezTo>
                    <a:pt x="129433" y="333810"/>
                    <a:pt x="97242" y="346264"/>
                    <a:pt x="88383" y="356599"/>
                  </a:cubicBezTo>
                  <a:cubicBezTo>
                    <a:pt x="77943" y="368779"/>
                    <a:pt x="69132" y="382266"/>
                    <a:pt x="59507" y="395100"/>
                  </a:cubicBezTo>
                  <a:cubicBezTo>
                    <a:pt x="56299" y="407934"/>
                    <a:pt x="53516" y="420881"/>
                    <a:pt x="49882" y="433601"/>
                  </a:cubicBezTo>
                  <a:cubicBezTo>
                    <a:pt x="24156" y="523639"/>
                    <a:pt x="3408" y="460635"/>
                    <a:pt x="232762" y="472102"/>
                  </a:cubicBezTo>
                  <a:cubicBezTo>
                    <a:pt x="166830" y="538034"/>
                    <a:pt x="190112" y="507202"/>
                    <a:pt x="155759" y="558730"/>
                  </a:cubicBezTo>
                  <a:cubicBezTo>
                    <a:pt x="124835" y="651506"/>
                    <a:pt x="142225" y="569440"/>
                    <a:pt x="338639" y="577980"/>
                  </a:cubicBezTo>
                  <a:cubicBezTo>
                    <a:pt x="350196" y="578482"/>
                    <a:pt x="357890" y="590814"/>
                    <a:pt x="367515" y="597231"/>
                  </a:cubicBezTo>
                  <a:cubicBezTo>
                    <a:pt x="383557" y="587606"/>
                    <a:pt x="401360" y="580440"/>
                    <a:pt x="415642" y="568355"/>
                  </a:cubicBezTo>
                  <a:cubicBezTo>
                    <a:pt x="443352" y="544908"/>
                    <a:pt x="492644" y="491353"/>
                    <a:pt x="492644" y="491353"/>
                  </a:cubicBezTo>
                  <a:lnTo>
                    <a:pt x="473393" y="529854"/>
                  </a:lnTo>
                  <a:cubicBezTo>
                    <a:pt x="476601" y="539479"/>
                    <a:pt x="475844" y="551556"/>
                    <a:pt x="483018" y="558730"/>
                  </a:cubicBezTo>
                  <a:cubicBezTo>
                    <a:pt x="498730" y="574442"/>
                    <a:pt x="561376" y="568355"/>
                    <a:pt x="569646" y="568355"/>
                  </a:cubicBezTo>
                </a:path>
              </a:pathLst>
            </a:cu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3AD3B14-F676-4CFE-99E1-ABC1B3085937}"/>
              </a:ext>
            </a:extLst>
          </p:cNvPr>
          <p:cNvSpPr/>
          <p:nvPr/>
        </p:nvSpPr>
        <p:spPr>
          <a:xfrm>
            <a:off x="9808651" y="614304"/>
            <a:ext cx="369694" cy="1607419"/>
          </a:xfrm>
          <a:custGeom>
            <a:avLst/>
            <a:gdLst>
              <a:gd name="connsiteX0" fmla="*/ 163630 w 240632"/>
              <a:gd name="connsiteY0" fmla="*/ 0 h 1607419"/>
              <a:gd name="connsiteX1" fmla="*/ 115503 w 240632"/>
              <a:gd name="connsiteY1" fmla="*/ 48127 h 1607419"/>
              <a:gd name="connsiteX2" fmla="*/ 77002 w 240632"/>
              <a:gd name="connsiteY2" fmla="*/ 115503 h 1607419"/>
              <a:gd name="connsiteX3" fmla="*/ 57752 w 240632"/>
              <a:gd name="connsiteY3" fmla="*/ 144379 h 1607419"/>
              <a:gd name="connsiteX4" fmla="*/ 57752 w 240632"/>
              <a:gd name="connsiteY4" fmla="*/ 356135 h 1607419"/>
              <a:gd name="connsiteX5" fmla="*/ 77002 w 240632"/>
              <a:gd name="connsiteY5" fmla="*/ 413887 h 1607419"/>
              <a:gd name="connsiteX6" fmla="*/ 57752 w 240632"/>
              <a:gd name="connsiteY6" fmla="*/ 548640 h 1607419"/>
              <a:gd name="connsiteX7" fmla="*/ 19251 w 240632"/>
              <a:gd name="connsiteY7" fmla="*/ 644893 h 1607419"/>
              <a:gd name="connsiteX8" fmla="*/ 0 w 240632"/>
              <a:gd name="connsiteY8" fmla="*/ 712270 h 1607419"/>
              <a:gd name="connsiteX9" fmla="*/ 9625 w 240632"/>
              <a:gd name="connsiteY9" fmla="*/ 818148 h 1607419"/>
              <a:gd name="connsiteX10" fmla="*/ 38501 w 240632"/>
              <a:gd name="connsiteY10" fmla="*/ 837398 h 1607419"/>
              <a:gd name="connsiteX11" fmla="*/ 77002 w 240632"/>
              <a:gd name="connsiteY11" fmla="*/ 875899 h 1607419"/>
              <a:gd name="connsiteX12" fmla="*/ 67377 w 240632"/>
              <a:gd name="connsiteY12" fmla="*/ 1039529 h 1607419"/>
              <a:gd name="connsiteX13" fmla="*/ 9625 w 240632"/>
              <a:gd name="connsiteY13" fmla="*/ 1078030 h 1607419"/>
              <a:gd name="connsiteX14" fmla="*/ 19251 w 240632"/>
              <a:gd name="connsiteY14" fmla="*/ 1126156 h 1607419"/>
              <a:gd name="connsiteX15" fmla="*/ 48127 w 240632"/>
              <a:gd name="connsiteY15" fmla="*/ 1155032 h 1607419"/>
              <a:gd name="connsiteX16" fmla="*/ 67377 w 240632"/>
              <a:gd name="connsiteY16" fmla="*/ 1183908 h 1607419"/>
              <a:gd name="connsiteX17" fmla="*/ 38501 w 240632"/>
              <a:gd name="connsiteY17" fmla="*/ 1193533 h 1607419"/>
              <a:gd name="connsiteX18" fmla="*/ 0 w 240632"/>
              <a:gd name="connsiteY18" fmla="*/ 1251285 h 1607419"/>
              <a:gd name="connsiteX19" fmla="*/ 19251 w 240632"/>
              <a:gd name="connsiteY19" fmla="*/ 1280160 h 1607419"/>
              <a:gd name="connsiteX20" fmla="*/ 48127 w 240632"/>
              <a:gd name="connsiteY20" fmla="*/ 1289786 h 1607419"/>
              <a:gd name="connsiteX21" fmla="*/ 77002 w 240632"/>
              <a:gd name="connsiteY21" fmla="*/ 1309036 h 1607419"/>
              <a:gd name="connsiteX22" fmla="*/ 86628 w 240632"/>
              <a:gd name="connsiteY22" fmla="*/ 1337912 h 1607419"/>
              <a:gd name="connsiteX23" fmla="*/ 105878 w 240632"/>
              <a:gd name="connsiteY23" fmla="*/ 1472666 h 1607419"/>
              <a:gd name="connsiteX24" fmla="*/ 115503 w 240632"/>
              <a:gd name="connsiteY24" fmla="*/ 1501541 h 1607419"/>
              <a:gd name="connsiteX25" fmla="*/ 173255 w 240632"/>
              <a:gd name="connsiteY25" fmla="*/ 1530417 h 1607419"/>
              <a:gd name="connsiteX26" fmla="*/ 202131 w 240632"/>
              <a:gd name="connsiteY26" fmla="*/ 1559293 h 1607419"/>
              <a:gd name="connsiteX27" fmla="*/ 231007 w 240632"/>
              <a:gd name="connsiteY27" fmla="*/ 1578543 h 1607419"/>
              <a:gd name="connsiteX28" fmla="*/ 240632 w 240632"/>
              <a:gd name="connsiteY28" fmla="*/ 1607419 h 160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0632" h="1607419">
                <a:moveTo>
                  <a:pt x="163630" y="0"/>
                </a:moveTo>
                <a:cubicBezTo>
                  <a:pt x="147588" y="16042"/>
                  <a:pt x="130443" y="31053"/>
                  <a:pt x="115503" y="48127"/>
                </a:cubicBezTo>
                <a:cubicBezTo>
                  <a:pt x="96193" y="70195"/>
                  <a:pt x="91628" y="89907"/>
                  <a:pt x="77002" y="115503"/>
                </a:cubicBezTo>
                <a:cubicBezTo>
                  <a:pt x="71263" y="125547"/>
                  <a:pt x="64169" y="134754"/>
                  <a:pt x="57752" y="144379"/>
                </a:cubicBezTo>
                <a:cubicBezTo>
                  <a:pt x="42346" y="236821"/>
                  <a:pt x="39862" y="224939"/>
                  <a:pt x="57752" y="356135"/>
                </a:cubicBezTo>
                <a:cubicBezTo>
                  <a:pt x="60494" y="376241"/>
                  <a:pt x="77002" y="413887"/>
                  <a:pt x="77002" y="413887"/>
                </a:cubicBezTo>
                <a:cubicBezTo>
                  <a:pt x="70313" y="480774"/>
                  <a:pt x="73452" y="496306"/>
                  <a:pt x="57752" y="548640"/>
                </a:cubicBezTo>
                <a:cubicBezTo>
                  <a:pt x="28544" y="646000"/>
                  <a:pt x="51408" y="569861"/>
                  <a:pt x="19251" y="644893"/>
                </a:cubicBezTo>
                <a:cubicBezTo>
                  <a:pt x="10963" y="664231"/>
                  <a:pt x="4886" y="692724"/>
                  <a:pt x="0" y="712270"/>
                </a:cubicBezTo>
                <a:cubicBezTo>
                  <a:pt x="3208" y="747563"/>
                  <a:pt x="-797" y="784277"/>
                  <a:pt x="9625" y="818148"/>
                </a:cubicBezTo>
                <a:cubicBezTo>
                  <a:pt x="13027" y="829205"/>
                  <a:pt x="29718" y="829870"/>
                  <a:pt x="38501" y="837398"/>
                </a:cubicBezTo>
                <a:cubicBezTo>
                  <a:pt x="52281" y="849209"/>
                  <a:pt x="64168" y="863065"/>
                  <a:pt x="77002" y="875899"/>
                </a:cubicBezTo>
                <a:cubicBezTo>
                  <a:pt x="73794" y="930442"/>
                  <a:pt x="84655" y="987695"/>
                  <a:pt x="67377" y="1039529"/>
                </a:cubicBezTo>
                <a:cubicBezTo>
                  <a:pt x="60061" y="1061478"/>
                  <a:pt x="9625" y="1078030"/>
                  <a:pt x="9625" y="1078030"/>
                </a:cubicBezTo>
                <a:cubicBezTo>
                  <a:pt x="12834" y="1094072"/>
                  <a:pt x="11935" y="1111523"/>
                  <a:pt x="19251" y="1126156"/>
                </a:cubicBezTo>
                <a:cubicBezTo>
                  <a:pt x="25339" y="1138331"/>
                  <a:pt x="39413" y="1144575"/>
                  <a:pt x="48127" y="1155032"/>
                </a:cubicBezTo>
                <a:cubicBezTo>
                  <a:pt x="55533" y="1163919"/>
                  <a:pt x="60960" y="1174283"/>
                  <a:pt x="67377" y="1183908"/>
                </a:cubicBezTo>
                <a:cubicBezTo>
                  <a:pt x="57752" y="1187116"/>
                  <a:pt x="45675" y="1186359"/>
                  <a:pt x="38501" y="1193533"/>
                </a:cubicBezTo>
                <a:cubicBezTo>
                  <a:pt x="22141" y="1209893"/>
                  <a:pt x="0" y="1251285"/>
                  <a:pt x="0" y="1251285"/>
                </a:cubicBezTo>
                <a:cubicBezTo>
                  <a:pt x="6417" y="1260910"/>
                  <a:pt x="10218" y="1272934"/>
                  <a:pt x="19251" y="1280160"/>
                </a:cubicBezTo>
                <a:cubicBezTo>
                  <a:pt x="27174" y="1286498"/>
                  <a:pt x="39052" y="1285248"/>
                  <a:pt x="48127" y="1289786"/>
                </a:cubicBezTo>
                <a:cubicBezTo>
                  <a:pt x="58474" y="1294959"/>
                  <a:pt x="67377" y="1302619"/>
                  <a:pt x="77002" y="1309036"/>
                </a:cubicBezTo>
                <a:cubicBezTo>
                  <a:pt x="80211" y="1318661"/>
                  <a:pt x="85085" y="1327884"/>
                  <a:pt x="86628" y="1337912"/>
                </a:cubicBezTo>
                <a:cubicBezTo>
                  <a:pt x="103248" y="1445941"/>
                  <a:pt x="86103" y="1403452"/>
                  <a:pt x="105878" y="1472666"/>
                </a:cubicBezTo>
                <a:cubicBezTo>
                  <a:pt x="108665" y="1482421"/>
                  <a:pt x="109165" y="1493619"/>
                  <a:pt x="115503" y="1501541"/>
                </a:cubicBezTo>
                <a:cubicBezTo>
                  <a:pt x="129074" y="1518505"/>
                  <a:pt x="154232" y="1524076"/>
                  <a:pt x="173255" y="1530417"/>
                </a:cubicBezTo>
                <a:cubicBezTo>
                  <a:pt x="182880" y="1540042"/>
                  <a:pt x="191674" y="1550579"/>
                  <a:pt x="202131" y="1559293"/>
                </a:cubicBezTo>
                <a:cubicBezTo>
                  <a:pt x="211018" y="1566699"/>
                  <a:pt x="223780" y="1569510"/>
                  <a:pt x="231007" y="1578543"/>
                </a:cubicBezTo>
                <a:cubicBezTo>
                  <a:pt x="237345" y="1586466"/>
                  <a:pt x="240632" y="1607419"/>
                  <a:pt x="240632" y="160741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E9694A-BA1B-46DE-BFF0-D508F626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7" y="5601893"/>
            <a:ext cx="4842093" cy="6119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AC9B3F-9D38-475A-A6F1-337A864E7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03" y="5224080"/>
            <a:ext cx="4636817" cy="3561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8CC5A6-6760-4DAA-9509-2C501C6F9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034" y="4212803"/>
            <a:ext cx="1456078" cy="2892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6EADCD-0D14-412E-A825-9313EB429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034" y="3557417"/>
            <a:ext cx="4442386" cy="62295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57C8EB2-9246-4BBE-9B67-C71921CE50A3}"/>
              </a:ext>
            </a:extLst>
          </p:cNvPr>
          <p:cNvGrpSpPr/>
          <p:nvPr/>
        </p:nvGrpSpPr>
        <p:grpSpPr>
          <a:xfrm>
            <a:off x="1353433" y="3205100"/>
            <a:ext cx="741994" cy="238158"/>
            <a:chOff x="1715638" y="3472370"/>
            <a:chExt cx="741994" cy="2381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C4F592A-AA44-4FE5-8AD7-A9F123712A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770"/>
            <a:stretch/>
          </p:blipFill>
          <p:spPr>
            <a:xfrm>
              <a:off x="2159231" y="3472370"/>
              <a:ext cx="107719" cy="23815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6457294-B1FB-44AD-A7E1-72299F4AD1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170" t="27045" r="82853" b="39223"/>
            <a:stretch/>
          </p:blipFill>
          <p:spPr>
            <a:xfrm>
              <a:off x="1715638" y="3482569"/>
              <a:ext cx="137319" cy="21820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FECFE1-0D5E-4463-B65E-8C4201273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7463" t="4924" r="58146" b="26531"/>
            <a:stretch/>
          </p:blipFill>
          <p:spPr>
            <a:xfrm>
              <a:off x="1901319" y="3482569"/>
              <a:ext cx="209550" cy="19826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8DB36EE-C347-4114-895A-FA0CF6E5B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187" t="4924" r="43755" b="26531"/>
            <a:stretch/>
          </p:blipFill>
          <p:spPr>
            <a:xfrm>
              <a:off x="2282060" y="3493385"/>
              <a:ext cx="175572" cy="198261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47448AFA-E3A2-4D20-9285-D834CA1C3B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196" y="4782951"/>
            <a:ext cx="4873513" cy="3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5981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65E6-716B-4B33-91FE-A3611036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Our exact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AF777-66DA-467F-88B8-2A7964BF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D58B4-F872-4A7C-BD8E-8EB2EA50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48723-2AAC-40F9-B234-A3D3B478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2" y="3067139"/>
            <a:ext cx="1821640" cy="361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3EE2E-420D-4C63-85C4-6C9BC4BDF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3" t="22942" r="79812" b="30628"/>
          <a:stretch/>
        </p:blipFill>
        <p:spPr>
          <a:xfrm>
            <a:off x="1552367" y="1812781"/>
            <a:ext cx="948953" cy="3791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0DD19C8-874C-41E7-BBD9-0DF7829E0283}"/>
              </a:ext>
            </a:extLst>
          </p:cNvPr>
          <p:cNvGrpSpPr/>
          <p:nvPr/>
        </p:nvGrpSpPr>
        <p:grpSpPr>
          <a:xfrm>
            <a:off x="1552366" y="1403119"/>
            <a:ext cx="948953" cy="303619"/>
            <a:chOff x="1715638" y="3472370"/>
            <a:chExt cx="741994" cy="2381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909E99-6F88-440E-B13D-078A778A77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770"/>
            <a:stretch/>
          </p:blipFill>
          <p:spPr>
            <a:xfrm>
              <a:off x="2159231" y="3472370"/>
              <a:ext cx="107719" cy="2381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F4F0C7-0F41-477F-9A01-7C0704590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170" t="27045" r="82853" b="39223"/>
            <a:stretch/>
          </p:blipFill>
          <p:spPr>
            <a:xfrm>
              <a:off x="1715638" y="3482569"/>
              <a:ext cx="137319" cy="21820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C5F69A-D69E-4D97-9811-9F0228561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463" t="4924" r="58146" b="26531"/>
            <a:stretch/>
          </p:blipFill>
          <p:spPr>
            <a:xfrm>
              <a:off x="1901319" y="3482569"/>
              <a:ext cx="209550" cy="1982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37C373-0AAB-4561-AB4F-76056BC84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187" t="4924" r="43755" b="26531"/>
            <a:stretch/>
          </p:blipFill>
          <p:spPr>
            <a:xfrm>
              <a:off x="2282060" y="3493385"/>
              <a:ext cx="175572" cy="198261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4AAB17-B47F-4A56-B524-C53C4F67B8E7}"/>
              </a:ext>
            </a:extLst>
          </p:cNvPr>
          <p:cNvGrpSpPr/>
          <p:nvPr/>
        </p:nvGrpSpPr>
        <p:grpSpPr>
          <a:xfrm>
            <a:off x="1568877" y="2249287"/>
            <a:ext cx="817511" cy="730317"/>
            <a:chOff x="3722601" y="2606799"/>
            <a:chExt cx="1378929" cy="13992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50CD44-29B8-4B95-9D16-711586BD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2601" y="3025096"/>
              <a:ext cx="497674" cy="5909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81A63DB-576F-4460-8031-2E34FB44D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92064" y="2606799"/>
              <a:ext cx="360835" cy="57235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43813D-8BED-4A84-AE3B-AFBED710173D}"/>
                </a:ext>
              </a:extLst>
            </p:cNvPr>
            <p:cNvSpPr/>
            <p:nvPr/>
          </p:nvSpPr>
          <p:spPr>
            <a:xfrm>
              <a:off x="4157824" y="3397316"/>
              <a:ext cx="220980" cy="261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1A72B4C-6DFB-4395-B528-193C57AEA0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52" t="29550" r="87133" b="34644"/>
            <a:stretch/>
          </p:blipFill>
          <p:spPr>
            <a:xfrm>
              <a:off x="4176498" y="3131829"/>
              <a:ext cx="396892" cy="4414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BE84044-D6F0-43E0-AED0-B75DBDAD3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7746" t="41793" r="58928" b="39044"/>
            <a:stretch/>
          </p:blipFill>
          <p:spPr>
            <a:xfrm>
              <a:off x="4564260" y="3111612"/>
              <a:ext cx="537270" cy="3911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AB1C637-BA68-4D76-A3AB-422C392AD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4684"/>
            <a:stretch/>
          </p:blipFill>
          <p:spPr>
            <a:xfrm>
              <a:off x="4529950" y="3429000"/>
              <a:ext cx="571580" cy="57705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81C86D-04BA-4BE4-A8A4-75111CDFDFFC}"/>
                </a:ext>
              </a:extLst>
            </p:cNvPr>
            <p:cNvSpPr/>
            <p:nvPr/>
          </p:nvSpPr>
          <p:spPr>
            <a:xfrm>
              <a:off x="4848145" y="3705972"/>
              <a:ext cx="220980" cy="261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D039A2A-DB8D-4933-8206-60F107BC5278}"/>
              </a:ext>
            </a:extLst>
          </p:cNvPr>
          <p:cNvSpPr/>
          <p:nvPr/>
        </p:nvSpPr>
        <p:spPr>
          <a:xfrm>
            <a:off x="4444766" y="2164779"/>
            <a:ext cx="1282870" cy="473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44075E0-FF26-4822-941F-F7285B607F3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475" r="77158"/>
          <a:stretch/>
        </p:blipFill>
        <p:spPr>
          <a:xfrm>
            <a:off x="1369103" y="4728252"/>
            <a:ext cx="1059124" cy="3438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8541DE-7633-4E06-A243-789EB8D823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-2463" r="54488"/>
          <a:stretch/>
        </p:blipFill>
        <p:spPr>
          <a:xfrm>
            <a:off x="948818" y="4258437"/>
            <a:ext cx="2218035" cy="34382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8159672-CC80-4601-BA62-DD279E2B7B53}"/>
              </a:ext>
            </a:extLst>
          </p:cNvPr>
          <p:cNvGrpSpPr/>
          <p:nvPr/>
        </p:nvGrpSpPr>
        <p:grpSpPr>
          <a:xfrm>
            <a:off x="1005104" y="5098256"/>
            <a:ext cx="1901039" cy="648494"/>
            <a:chOff x="1727986" y="5011525"/>
            <a:chExt cx="1901039" cy="64849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305FDD3-B98E-4201-8517-BD8BC6333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6762" t="-131" r="41337" b="-1"/>
            <a:stretch/>
          </p:blipFill>
          <p:spPr>
            <a:xfrm>
              <a:off x="2084346" y="5047270"/>
              <a:ext cx="1544679" cy="61274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A1ECB6-C20D-4B46-8C6D-FDF941EEC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-131" r="92483" b="-1"/>
            <a:stretch/>
          </p:blipFill>
          <p:spPr>
            <a:xfrm>
              <a:off x="1727986" y="5011525"/>
              <a:ext cx="363999" cy="612749"/>
            </a:xfrm>
            <a:prstGeom prst="rect">
              <a:avLst/>
            </a:prstGeom>
          </p:spPr>
        </p:pic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531A7E41-EF59-4B34-805E-4229E839114A}"/>
              </a:ext>
            </a:extLst>
          </p:cNvPr>
          <p:cNvSpPr/>
          <p:nvPr/>
        </p:nvSpPr>
        <p:spPr>
          <a:xfrm>
            <a:off x="4444766" y="4624521"/>
            <a:ext cx="1282870" cy="473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7FF14D-696F-485C-99EE-F67D811D0CE6}"/>
              </a:ext>
            </a:extLst>
          </p:cNvPr>
          <p:cNvGrpSpPr/>
          <p:nvPr/>
        </p:nvGrpSpPr>
        <p:grpSpPr>
          <a:xfrm>
            <a:off x="6872122" y="1360280"/>
            <a:ext cx="2857899" cy="1691391"/>
            <a:chOff x="6872122" y="1360280"/>
            <a:chExt cx="2857899" cy="169139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F196E59-D920-46B9-9F25-E40A58B10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5754"/>
            <a:stretch/>
          </p:blipFill>
          <p:spPr>
            <a:xfrm>
              <a:off x="7229475" y="2480543"/>
              <a:ext cx="1914594" cy="57112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8E53BBC-B84E-452F-93B9-64BE09036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72122" y="1360280"/>
              <a:ext cx="2857899" cy="90500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D4945EA-12B0-4D26-A105-8943F2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81796" y="2405644"/>
              <a:ext cx="1486107" cy="543001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A1DE328-09EA-405A-9D54-1C59953C64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31144" y="4766046"/>
            <a:ext cx="2905530" cy="10955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629A2E8-1D02-478E-9FF2-950EBC66D6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59669" y="3769539"/>
            <a:ext cx="4086795" cy="10383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4F8696C-C8B1-4862-B05C-38092863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75799" b="516"/>
          <a:stretch/>
        </p:blipFill>
        <p:spPr>
          <a:xfrm>
            <a:off x="2300252" y="1399510"/>
            <a:ext cx="440852" cy="3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532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C513-E753-41E1-9422-9A37C0F0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Equipment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A0C1-CCA0-404E-8BC8-D789C6E8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Water bottle with removable lid</a:t>
            </a:r>
          </a:p>
          <a:p>
            <a:r>
              <a:rPr lang="en-US"/>
              <a:t>Tap water to fill bottle</a:t>
            </a:r>
          </a:p>
          <a:p>
            <a:r>
              <a:rPr lang="en-US"/>
              <a:t>Ruler</a:t>
            </a:r>
          </a:p>
          <a:p>
            <a:r>
              <a:rPr lang="en-US"/>
              <a:t>Frequency/Decibel measuring device </a:t>
            </a:r>
            <a:r>
              <a:rPr lang="nb-NO"/>
              <a:t>(ex. </a:t>
            </a:r>
            <a:r>
              <a:rPr lang="nb-NO" i="1"/>
              <a:t>dB Meter </a:t>
            </a:r>
            <a:r>
              <a:rPr lang="nb-NO"/>
              <a:t>app for iPhone/Android)</a:t>
            </a:r>
            <a:endParaRPr lang="en-US"/>
          </a:p>
          <a:p>
            <a:r>
              <a:rPr lang="en-US"/>
              <a:t>Small external speaker (ex. Bluetooth speaker)</a:t>
            </a:r>
          </a:p>
          <a:p>
            <a:r>
              <a:rPr lang="en-US"/>
              <a:t>Tone generator website (ex. </a:t>
            </a:r>
            <a:r>
              <a:rPr lang="en-US">
                <a:hlinkClick r:id="rId3"/>
              </a:rPr>
              <a:t>https://www.szynalski.com/tone-generator/</a:t>
            </a:r>
            <a:r>
              <a:rPr lang="en-US"/>
              <a:t>)</a:t>
            </a:r>
          </a:p>
          <a:p>
            <a:r>
              <a:rPr lang="en-US"/>
              <a:t>Coding program (ex. Python)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6563-AC77-4CA9-B67F-4701A58D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3C9DB-0EA3-4155-84C8-ADBC003C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229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79E7-E4E4-40B1-A1C3-F85E9FD49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0D480-3D69-401D-B6B3-77AC83A4B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Finding speed of sound and end correction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5B494-4374-414E-81E8-283EA609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13CB4-C644-4F92-9A4A-58A8A167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263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AB0A-8E10-4A74-BCB5-829B4DD7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Task Breakdown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3750A-45E3-45C2-8D5F-D179D7F0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Bottle Resonator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AE20-72E1-4949-8689-452B4C62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2D875-1AB9-4EBD-A90B-591A9E40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329" y="434108"/>
            <a:ext cx="7787788" cy="5527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8821B8-1C69-4280-9E7F-611464C626B1}"/>
              </a:ext>
            </a:extLst>
          </p:cNvPr>
          <p:cNvSpPr txBox="1"/>
          <p:nvPr/>
        </p:nvSpPr>
        <p:spPr>
          <a:xfrm>
            <a:off x="390525" y="1518605"/>
            <a:ext cx="3190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/>
              <a:t>Let’s test this out!</a:t>
            </a:r>
          </a:p>
        </p:txBody>
      </p:sp>
    </p:spTree>
    <p:extLst>
      <p:ext uri="{BB962C8B-B14F-4D97-AF65-F5344CB8AC3E}">
        <p14:creationId xmlns:p14="http://schemas.microsoft.com/office/powerpoint/2010/main" val="187556729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UofWaterloo_WhiteBkgrd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Custom 3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engineering_powerpoint_template_16-9_widescreen" id="{A69F3CDF-2B60-9644-AF8B-13D52DBA835D}" vid="{CF355330-5829-2446-A825-2400ABA140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941</Words>
  <Application>Microsoft Office PowerPoint</Application>
  <PresentationFormat>Widescreen</PresentationFormat>
  <Paragraphs>146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Barlow Condensed</vt:lpstr>
      <vt:lpstr>Calibri</vt:lpstr>
      <vt:lpstr>Georgia</vt:lpstr>
      <vt:lpstr>Verdana</vt:lpstr>
      <vt:lpstr>Wingdings</vt:lpstr>
      <vt:lpstr>UofWaterloo_WhiteBkgrd</vt:lpstr>
      <vt:lpstr>Water Bottle Resonator</vt:lpstr>
      <vt:lpstr>Overview</vt:lpstr>
      <vt:lpstr>Goals for the project</vt:lpstr>
      <vt:lpstr>Learning Objectives</vt:lpstr>
      <vt:lpstr>Project Description</vt:lpstr>
      <vt:lpstr>Our exact relationships</vt:lpstr>
      <vt:lpstr>Equipment and Software</vt:lpstr>
      <vt:lpstr>Part A</vt:lpstr>
      <vt:lpstr>Task Breakdown</vt:lpstr>
      <vt:lpstr>PowerPoint Presentation</vt:lpstr>
      <vt:lpstr>PowerPoint Presentation</vt:lpstr>
      <vt:lpstr>PowerPoint Presentation</vt:lpstr>
      <vt:lpstr>Part B</vt:lpstr>
      <vt:lpstr>Task Breakdown</vt:lpstr>
      <vt:lpstr>PowerPoint Presentation</vt:lpstr>
      <vt:lpstr>Discussion</vt:lpstr>
      <vt:lpstr>Reasons for Error?</vt:lpstr>
      <vt:lpstr>Modifications</vt:lpstr>
      <vt:lpstr>Possible additions pt. 1</vt:lpstr>
      <vt:lpstr>Possible additions pt. 2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Nicholas Joseph Emile Richardson</dc:creator>
  <cp:lastModifiedBy>Nicholas Richardson</cp:lastModifiedBy>
  <cp:revision>1</cp:revision>
  <dcterms:created xsi:type="dcterms:W3CDTF">2021-02-26T20:47:44Z</dcterms:created>
  <dcterms:modified xsi:type="dcterms:W3CDTF">2023-05-18T20:35:47Z</dcterms:modified>
</cp:coreProperties>
</file>