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a443c78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a443c78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a85f6121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a85f6121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a443c784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a443c784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a443c784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a443c784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ad8a07ec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ad8a07ec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a45e96db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a45e96db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njflash88/penguinpj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CT290DS-003 (10)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Django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Gordon Chu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2024-10-10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</a:t>
            </a:r>
            <a:r>
              <a:rPr lang="en"/>
              <a:t>Environment</a:t>
            </a:r>
            <a:r>
              <a:rPr lang="en"/>
              <a:t>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web site was </a:t>
            </a:r>
            <a:r>
              <a:rPr lang="en"/>
              <a:t>developed in a virtual environment running Python 3.10.14  and Django 4.2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Repository is Github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https://github.com/njflash88/penguinpj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Database is Postgres SQL16.4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UserManager (django.contrib.auth.models)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intended to use email for user name to create user account. In order to do that, we c</a:t>
            </a:r>
            <a:r>
              <a:rPr lang="en"/>
              <a:t>reated</a:t>
            </a:r>
            <a:r>
              <a:rPr lang="en"/>
              <a:t> an app call authuser with a model User that use another model CustomUserManager that contain the basic Django create user and superuser functions. But later decided to use create a one to one mapping of the Students model to the User model using the User Name field.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 actually we are still using the internal Django logon functions to manage the user session but extended the Student databasen with more students fields.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 was to create a </a:t>
            </a:r>
            <a:r>
              <a:rPr lang="en"/>
              <a:t>website</a:t>
            </a:r>
            <a:r>
              <a:rPr lang="en"/>
              <a:t> for a open source centric consulting software company, </a:t>
            </a:r>
            <a:r>
              <a:rPr lang="en"/>
              <a:t>which promote open source system and provide development service and education courses.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Enrolled students can check their enrolled courses detail at the dashboard and enrolled for more courses. A forum service is provided for students to create and collaborate on a specific forum which other student can contribute and post messages.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387300"/>
            <a:ext cx="217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232325" y="1029450"/>
            <a:ext cx="2804100" cy="38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UML </a:t>
            </a:r>
            <a:r>
              <a:rPr lang="en"/>
              <a:t>diagrams</a:t>
            </a:r>
            <a:r>
              <a:rPr lang="en"/>
              <a:t> and classes are among the first few things to create in the earliest stage. Followed by the logical flow of the website.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4796275" y="-1311225"/>
            <a:ext cx="917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1400" y="-43250"/>
            <a:ext cx="616378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12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flow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642950"/>
            <a:ext cx="8520600" cy="44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43075"/>
            <a:ext cx="5562358" cy="44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383575" y="399600"/>
            <a:ext cx="12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/>
              <a:t>Finish!</a:t>
            </a:r>
            <a:endParaRPr sz="2920"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2948650" y="1152475"/>
            <a:ext cx="592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Gateway to Python world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Web based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AI Capability and going beyond…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1900">
                <a:latin typeface="Comic Sans MS"/>
                <a:ea typeface="Comic Sans MS"/>
                <a:cs typeface="Comic Sans MS"/>
                <a:sym typeface="Comic Sans MS"/>
              </a:rPr>
              <a:t>Good Luck to your future exploration!</a:t>
            </a:r>
            <a:endParaRPr sz="19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52475"/>
            <a:ext cx="2571697" cy="3416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