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7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94823-E886-454A-8343-786400FE4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Moody grade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FC4D-9816-48AF-B0D3-BFF0DD2C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/>
              <a:t>-Nitin Gowda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AA180"/>
          </a:solidFill>
          <a:ln w="38100" cap="rnd">
            <a:solidFill>
              <a:srgbClr val="AAA1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3F615-0F76-4E04-9D88-78A782D3E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5" r="101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387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A198-651F-4C72-A9F6-EC82E93E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vs Participation</a:t>
            </a:r>
          </a:p>
        </p:txBody>
      </p:sp>
      <p:pic>
        <p:nvPicPr>
          <p:cNvPr id="5" name="Content Placeholder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4BD80B1E-FA8A-42D6-9935-31AD3F00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33" y="2771620"/>
            <a:ext cx="4752975" cy="30100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7E206-19CF-44F5-AE23-F2024288B4AE}"/>
              </a:ext>
            </a:extLst>
          </p:cNvPr>
          <p:cNvSpPr txBox="1"/>
          <p:nvPr/>
        </p:nvSpPr>
        <p:spPr>
          <a:xfrm>
            <a:off x="838200" y="2149019"/>
            <a:ext cx="548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Moody’s class comparing score and participation isn’t a very accurate comparison to find out how Moody is grading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Moody’s participation score alone isn’t enough to make a comment on his grading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 plot, students who score low can have a high participation score, and students who score high can have a low participation score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3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E086-133E-41CB-B4C3-55DDB2DE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vs texting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907C5F-2CCE-456F-850B-1EC2D84D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68" y="2479482"/>
            <a:ext cx="5134032" cy="27799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E7B59F-48DE-4BA3-A88A-BCD3893C8528}"/>
              </a:ext>
            </a:extLst>
          </p:cNvPr>
          <p:cNvSpPr txBox="1"/>
          <p:nvPr/>
        </p:nvSpPr>
        <p:spPr>
          <a:xfrm>
            <a:off x="933450" y="2638425"/>
            <a:ext cx="4914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expected, students who are ‘always’ texting get a low participation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students who ‘sometimes’ text do get the highest participation score, there is no exact increase in participation score from ‘never’ to ‘rarely’.</a:t>
            </a:r>
          </a:p>
        </p:txBody>
      </p:sp>
    </p:spTree>
    <p:extLst>
      <p:ext uri="{BB962C8B-B14F-4D97-AF65-F5344CB8AC3E}">
        <p14:creationId xmlns:p14="http://schemas.microsoft.com/office/powerpoint/2010/main" val="32759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A198-651F-4C72-A9F6-EC82E93E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modified participation index</a:t>
            </a:r>
          </a:p>
        </p:txBody>
      </p:sp>
      <p:pic>
        <p:nvPicPr>
          <p:cNvPr id="7" name="Content Placeholder 6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46F39EB7-1E51-4231-A656-E0770BD3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43" y="2267908"/>
            <a:ext cx="5480332" cy="29910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BF17D-4156-4CEA-B8D5-3A349E9A338C}"/>
              </a:ext>
            </a:extLst>
          </p:cNvPr>
          <p:cNvSpPr txBox="1"/>
          <p:nvPr/>
        </p:nvSpPr>
        <p:spPr>
          <a:xfrm>
            <a:off x="914400" y="2552700"/>
            <a:ext cx="42386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multiplying score and participation, a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modified ‘participation index’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found that accurately depicts Moody’s grading.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students that both participate and score high on tests tend to have higher letter grades.</a:t>
            </a:r>
          </a:p>
        </p:txBody>
      </p:sp>
    </p:spTree>
    <p:extLst>
      <p:ext uri="{BB962C8B-B14F-4D97-AF65-F5344CB8AC3E}">
        <p14:creationId xmlns:p14="http://schemas.microsoft.com/office/powerpoint/2010/main" val="99836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6F9-D505-4C8B-8B23-DBD3C223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F7B6-2A49-4FEA-B36C-CD47C88A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used for students to understand how to get a good grade in Professor Moody’s class, and can be used to study Moody’s interesting grading scheme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used to come up with new ways to grade students other than just using test scores. Moody’s participation index (calculated on slide 4) is a good way to grade students.</a:t>
            </a:r>
          </a:p>
        </p:txBody>
      </p:sp>
    </p:spTree>
    <p:extLst>
      <p:ext uri="{BB962C8B-B14F-4D97-AF65-F5344CB8AC3E}">
        <p14:creationId xmlns:p14="http://schemas.microsoft.com/office/powerpoint/2010/main" val="255698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1AAF-E003-49D1-89FF-63E8F542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from Moody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0D11-873F-4897-909E-37F056C2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‘participating’ in Moody’s class is not enough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need to stay off their phones and avoid texting, while also paying attention in class to get a good participation index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good scores along with staying off your phone is the key to getting a good score in Moody’s class.</a:t>
            </a:r>
          </a:p>
        </p:txBody>
      </p:sp>
    </p:spTree>
    <p:extLst>
      <p:ext uri="{BB962C8B-B14F-4D97-AF65-F5344CB8AC3E}">
        <p14:creationId xmlns:p14="http://schemas.microsoft.com/office/powerpoint/2010/main" val="25895728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The Hand Bold</vt:lpstr>
      <vt:lpstr>The Serif Hand Black</vt:lpstr>
      <vt:lpstr>Times New Roman</vt:lpstr>
      <vt:lpstr>SketchyVTI</vt:lpstr>
      <vt:lpstr>Moody grade analysis </vt:lpstr>
      <vt:lpstr>Score vs Participation</vt:lpstr>
      <vt:lpstr>Participation vs texting</vt:lpstr>
      <vt:lpstr>Using a modified participation index</vt:lpstr>
      <vt:lpstr>Uses of this data</vt:lpstr>
      <vt:lpstr>Outcomes from Moody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Moody grade analysis </dc:title>
  <dc:creator>Nitin Gowda</dc:creator>
  <cp:lastModifiedBy>Nitin Gowda</cp:lastModifiedBy>
  <cp:revision>4</cp:revision>
  <dcterms:created xsi:type="dcterms:W3CDTF">2022-02-09T01:37:33Z</dcterms:created>
  <dcterms:modified xsi:type="dcterms:W3CDTF">2022-02-10T04:50:25Z</dcterms:modified>
</cp:coreProperties>
</file>