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142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1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5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605B71-ECB8-431B-814D-76582B54056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F97B9C-8E83-4E40-B0E8-931B1E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209.97.156.178:8082/?dataset=HomeworkMarket2022&amp;first_attr=Beer&amp;user_filter=%5B%5B%22Day%22%2C%22categorical%22%2C%5B%22Weekend%22%5D%2Cnull%2Cnull%5D%2C%5B%22Location%22%2C%22categorical%22%2C%5B%22New+Brunswick%22%5D%2Cnull%2Cnull%5D%2C%5B%22Snacks%22%2C%22categorical%22%2C%5B%22Crackers%22%5D%2Cnull%2Cnull%5D%5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209.97.156.178:8082/?dataset=HomeworkMarket2022&amp;first_attr=Day&amp;user_filter=%5B%5B%22Location%22%2C%22categorical%22%2C%5B%22Princeton%22%5D%2Cnull%2Cnull%5D%2C%5B%22Snacks%22%2C%22categorical%22%2C%5B%22Popcorn%22%5D%2Cnull%2Cnull%5D%2C%5B%22SoftDrinks%22%2C%22categorical%22%2C%5B%22Cola%22%5D%2Cnull%2Cnull%5D%5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09.97.156.178:8082/?dataset=HomeworkMarket2022&amp;first_attr=Location&amp;user_filter=%5B%5B%22Day%22%2C%22categorical%22%2C%5B%22Weekday%22%5D%2Cnull%2Cnull%5D%2C%5B%22Snacks%22%2C%22categorical%22%2C%5B%22Popcorn%22%5D%2Cnull%2Cnull%5D%2C%5B%22SoftDrinks%22%2C%22categorical%22%2C%5B%22Cola%22%5D%2Cnull%2Cnull%5D%5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209.97.156.178:8082/?dataset=HomeworkMarket2022&amp;first_attr=SoftDrinks&amp;user_filter=%5B%5B%22Day%22%2C%22categorical%22%2C%5B%22Weekday%22%5D%2Cnull%2Cnull%5D%2C%5B%22Location%22%2C%22categorical%22%2C%5B%22Princeton%22%5D%2Cnull%2Cnull%5D%2C%5B%22Snacks%22%2C%22categorical%22%2C%5B%22Popcorn%22%5D%2Cnull%2Cnull%5D%5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209.97.156.178:8082/?dataset=HomeworkMarket2022&amp;first_attr=Wine&amp;user_filter=%5B%5B%22Beer%22%2C%22categorical%22%2C%5B%22Lager%22%5D%2Cnull%2Cnull%5D%2C%5B%22Snacks%22%2C%22categorical%22%2C%5B%22Pretzels%22%5D%2Cnull%2Cnull%5D%2C%5B%22Sweets%22%2C%22categorical%22%2C%5B%22Snickers%22%5D%2Cnull%2Cnull%5D%5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7A3-47AA-47DF-B66F-2F2DD64E5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HW-12</a:t>
            </a:r>
            <a:br>
              <a:rPr lang="en-US" dirty="0"/>
            </a:br>
            <a:r>
              <a:rPr lang="en-US" dirty="0"/>
              <a:t>Boundless Analytics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20862-614F-4C22-AB56-74AFBBD17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-Nitin Gowda</a:t>
            </a:r>
          </a:p>
        </p:txBody>
      </p:sp>
    </p:spTree>
    <p:extLst>
      <p:ext uri="{BB962C8B-B14F-4D97-AF65-F5344CB8AC3E}">
        <p14:creationId xmlns:p14="http://schemas.microsoft.com/office/powerpoint/2010/main" val="174030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DCEC-3C55-42DA-9F59-388E57E4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most interesting slice and finding chi square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7929-CC13-46C9-988A-53AEAA51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decided to choose </a:t>
            </a:r>
            <a:r>
              <a:rPr lang="en-US" b="1" dirty="0"/>
              <a:t>Day</a:t>
            </a:r>
            <a:r>
              <a:rPr lang="en-US" dirty="0"/>
              <a:t> as the most interesting slice as Day had the highest total of red plot value and difference of values between red plot and blue plot. It totaled up to 108.2.</a:t>
            </a:r>
          </a:p>
          <a:p>
            <a:r>
              <a:rPr lang="en-US" dirty="0"/>
              <a:t>For the calculation of chi square value, I used the highest red plot values of the slices which ended up being: </a:t>
            </a:r>
            <a:r>
              <a:rPr lang="en-US" b="1" dirty="0"/>
              <a:t>Beer – Lager</a:t>
            </a:r>
            <a:r>
              <a:rPr lang="en-US" dirty="0"/>
              <a:t>, </a:t>
            </a:r>
            <a:r>
              <a:rPr lang="en-US" b="1" dirty="0"/>
              <a:t>Day – Weekday </a:t>
            </a:r>
            <a:r>
              <a:rPr lang="en-US" dirty="0"/>
              <a:t>and finally, </a:t>
            </a:r>
            <a:r>
              <a:rPr lang="en-US" b="1" dirty="0"/>
              <a:t>Location – Princeton.</a:t>
            </a:r>
          </a:p>
          <a:p>
            <a:r>
              <a:rPr lang="en-US" dirty="0"/>
              <a:t>This gave me a chi squared value of 2585.8.</a:t>
            </a:r>
          </a:p>
        </p:txBody>
      </p:sp>
    </p:spTree>
    <p:extLst>
      <p:ext uri="{BB962C8B-B14F-4D97-AF65-F5344CB8AC3E}">
        <p14:creationId xmlns:p14="http://schemas.microsoft.com/office/powerpoint/2010/main" val="70700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FDCC-6636-4BD9-942E-2F293E89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5D9659-099A-42A2-8656-00EA47008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39" y="2238347"/>
            <a:ext cx="11214889" cy="32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4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773D-A30C-4E12-AC1E-D15D9599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96FE-D073-42B5-897B-54563975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1235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3E24-1427-4554-B738-5725FAD6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CF60-97EB-4645-800A-B2A5DE74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 manually ran through every single graph of the boundless analytics interface and tried to find the highest value of red plots in every single slice</a:t>
            </a:r>
          </a:p>
          <a:p>
            <a:r>
              <a:rPr lang="en-US" sz="2500" dirty="0"/>
              <a:t>I then tried to find the highest difference of values between the red plot and the blue plot for every single graph</a:t>
            </a:r>
          </a:p>
          <a:p>
            <a:r>
              <a:rPr lang="en-US" sz="2500" dirty="0"/>
              <a:t>This led to one slice being picked from every category and then narrowing it down to the most interesting slice.</a:t>
            </a:r>
          </a:p>
        </p:txBody>
      </p:sp>
    </p:spTree>
    <p:extLst>
      <p:ext uri="{BB962C8B-B14F-4D97-AF65-F5344CB8AC3E}">
        <p14:creationId xmlns:p14="http://schemas.microsoft.com/office/powerpoint/2010/main" val="38761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ACFB-93D6-4DB2-A59C-7508C61D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04800"/>
            <a:ext cx="9692640" cy="1325562"/>
          </a:xfrm>
        </p:spPr>
        <p:txBody>
          <a:bodyPr/>
          <a:lstStyle/>
          <a:p>
            <a:r>
              <a:rPr lang="en-US" dirty="0"/>
              <a:t>First Slice -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8A5A-2B4B-4CC7-9EAC-CB80046A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95" y="1828801"/>
            <a:ext cx="4834128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ran through every slice under beer and found the graph with the highest red plot value.</a:t>
            </a:r>
          </a:p>
          <a:p>
            <a:r>
              <a:rPr lang="en-US" dirty="0"/>
              <a:t>Lager had the highest red plot value of 58.9 and difference between red and blue plots is 25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209.97.156.178:8082/?dataset=HomeworkMarket2022&amp;first_attr=Beer&amp;user_filter=%5B%5B%22Day%22%2C%22categorical%22%2C%5B%22Weekend%22%5D%2Cnull%2Cnull%5D%2C%5B%22Location%22%2C%22categorical%22%2C%5B%22New+Brunswick%22%5D%2Cnull%2Cnull%5D%2C%5B%22Snacks%22%2C%22categorical%22%2C%5B%22Crackers%22%5D%2Cnull%2Cnull%5D%5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69E4BF-F7A0-4ED2-B732-EF7DBD93C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42" y="1990726"/>
            <a:ext cx="5706310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A17E-B2B9-4B69-8FDA-EA646FD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slice -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D4BA-458A-4E87-8867-1DEE6D97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22" y="1819275"/>
            <a:ext cx="437692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ran through every slice under day and found the graph with the highest red plot value.</a:t>
            </a:r>
          </a:p>
          <a:p>
            <a:r>
              <a:rPr lang="en-US" dirty="0"/>
              <a:t>Weekday had the highest red plot value of 79.2 and difference between red and blue plots was 29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209.97.156.178:8082/?dataset=HomeworkMarket2022&amp;first_attr=Day&amp;user_filter=%5B%5B%22Location%22%2C%22categorical%22%2C%5B%22Princeton%22%5D%2Cnull%2Cnull%5D%2C%5B%22Snacks%22%2C%22categorical%22%2C%5B%22Popcorn%22%5D%2Cnull%2Cnull%5D%2C%5B%22SoftDrinks%22%2C%22categorical%22%2C%5B%22Cola%22%5D%2Cnull%2Cnull%5D%5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imeline, bar chart&#10;&#10;Description automatically generated with medium confidence">
            <a:extLst>
              <a:ext uri="{FF2B5EF4-FFF2-40B4-BE49-F238E27FC236}">
                <a16:creationId xmlns:a16="http://schemas.microsoft.com/office/drawing/2014/main" id="{3164C7DB-958E-408F-A124-60EE99C0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77" y="1958876"/>
            <a:ext cx="5735583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7F4C-E144-44E8-8BCB-8898C31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slice -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A348-68A8-4C6D-9FEB-D2F69ED1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32" y="1828798"/>
            <a:ext cx="434644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ran through every slice under location and found the graph with the highest red plot value.</a:t>
            </a:r>
          </a:p>
          <a:p>
            <a:r>
              <a:rPr lang="en-US" dirty="0"/>
              <a:t>Princeton had the highest red plot value of 66 and difference between red and blue plots was 25.4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209.97.156.178:8082/?dataset=HomeworkMarket2022&amp;first_attr=Location&amp;user_filter=%5B%5B%22Day%22%2C%22categorical%22%2C%5B%22Weekday%22%5D%2Cnull%2Cnull%5D%2C%5B%22Snacks%22%2C%22categorical%22%2C%5B%22Popcorn%22%5D%2Cnull%2Cnull%5D%2C%5B%22SoftDrinks%22%2C%22categorical%22%2C%5B%22Cola%22%5D%2Cnull%2Cnull%5D%5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15311-3C4D-4972-9A85-3E88248E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622" y="2255521"/>
            <a:ext cx="5773418" cy="33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CB9C-EC61-4BD8-9666-98ED3499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slice - snacks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B5BD-EE39-40BF-A4B0-ECC4E69D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876425"/>
            <a:ext cx="5129403" cy="4781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ran through every slice under snacks and found the graph with the highest red plot value.</a:t>
            </a:r>
          </a:p>
          <a:p>
            <a:r>
              <a:rPr lang="en-US" dirty="0"/>
              <a:t>None had the highest red plot value of 67.3, but I decided to ignore that slice as the difference between red and blue was very low, and therefore chose a new slice which had a red plot value of 20.2 and a difference of 37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209.97.156.178:8082/?dataset=HomeworkMarket2022&amp;first_attr=Snacks&amp;user_filter=%5B%5B%22Beer%22%2C%22categorical%22%2C%5B%22Lager%22%5D%2Cnull%2Cnull%5D%2C%5B%22Day%22%2C%22categorical%22%2C%5B%22Weekend%22%5D%2Cnull%2Cnull%5D%2C%5B%22Location%22%2C%22categorical%22%2C%5B%22New+Brunswick%22%5D%2Cnull%2Cnull%5D%5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D9252-28AA-4899-9278-AB8B552D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347" y="2915919"/>
            <a:ext cx="5176165" cy="24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BE3F-9485-4EA0-B3C0-DF37D6C6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Fifth slice - </a:t>
            </a:r>
            <a:r>
              <a:rPr lang="en-US" dirty="0" err="1"/>
              <a:t>SoftDrinks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7D0B-1E97-4E6B-826F-4BB73523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sz="1700" dirty="0"/>
              <a:t>I ran through every slice under </a:t>
            </a:r>
            <a:r>
              <a:rPr lang="en-US" sz="1700" dirty="0" err="1"/>
              <a:t>SoftDrinks</a:t>
            </a:r>
            <a:r>
              <a:rPr lang="en-US" sz="1700" dirty="0"/>
              <a:t> and found the graph with the highest red plot value.</a:t>
            </a:r>
          </a:p>
          <a:p>
            <a:r>
              <a:rPr lang="en-US" sz="1700" dirty="0"/>
              <a:t>Cola had the highest red plot value of 55.5 and difference between red and blue plots was 30.3</a:t>
            </a:r>
          </a:p>
          <a:p>
            <a:r>
              <a:rPr lang="en-US" sz="17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209.97.156.178:8082/?dataset=HomeworkMarket2022&amp;first_attr=SoftDrinks&amp;user_filter=%5B%5B%22Day%22%2C%22categorical%22%2C%5B%22Weekday%22%5D%2Cnull%2Cnull%5D%2C%5B%22Location%22%2C%22categorical%22%2C%5B%22Princeton%22%5D%2Cnull%2Cnull%5D%2C%5B%22Snacks%22%2C%22categorical%22%2C%5B%22Popcorn%22%5D%2Cnull%2Cnull%5D%5D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0C99B-2960-4B98-A14F-DF8BF1D3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02" y="2265681"/>
            <a:ext cx="6425744" cy="3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2AEA-B4EA-424E-A90F-682C4553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04800"/>
            <a:ext cx="9692640" cy="1325562"/>
          </a:xfrm>
        </p:spPr>
        <p:txBody>
          <a:bodyPr/>
          <a:lstStyle/>
          <a:p>
            <a:r>
              <a:rPr lang="en-US" dirty="0"/>
              <a:t>Sixth slice - sweets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4096-FA4D-4278-AEFA-CD63B417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1808480"/>
            <a:ext cx="4243578" cy="435133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 ran through every slice under sweets and found the graph with the highest red plot value.</a:t>
            </a:r>
          </a:p>
          <a:p>
            <a:r>
              <a:rPr lang="en-US" sz="1800" dirty="0"/>
              <a:t>Milky Way had the highest red plot value of 43.5 and difference between red and blue plots was 9.4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209.97.156.178:8082/?dataset=HomeworkMarket2022&amp;first_attr=Sweets&amp;user_filter=%5B%5B%22Day%22%2C%22categorical%22%2C%5B%22Weekday%22%5D%2Cnull%2Cnull%5D%2C%5B%22Snacks%22%2C%22categorical%22%2C%5B%22Potato+Chips%22%5D%2Cnull%2Cnull%5D%2C%5B%22SoftDrinks%22%2C%22categorical%22%2C%5B%22Orange++Juice%22%5D%2Cnull%2Cnull%5D%5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69C0E-1FF7-411E-A474-002CD137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04" y="2550160"/>
            <a:ext cx="6677335" cy="28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6AE6-CEA2-4F01-AF4F-F480079D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Seventh slice - wine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C947-C46D-4474-9018-27D3152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22" y="1838325"/>
            <a:ext cx="4119753" cy="4351337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 ran through every slice under wine and found the graph with the highest red plot value.</a:t>
            </a:r>
          </a:p>
          <a:p>
            <a:r>
              <a:rPr lang="en-US" sz="1800" dirty="0"/>
              <a:t>White had the highest red plot value of 41 and difference between red and blue plots was 7.6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209.97.156.178:8082/?dataset=HomeworkMarket2022&amp;first_attr=Wine&amp;user_filter=%5B%5B%22Beer%22%2C%22categorical%22%2C%5B%22Lager%22%5D%2Cnull%2Cnull%5D%2C%5B%22Snacks%22%2C%22categorical%22%2C%5B%22Pretzels%22%5D%2Cnull%2Cnull%5D%2C%5B%22Sweets%22%2C%22categorical%22%2C%5B%22Snickers%22%5D%2Cnull%2Cnull%5D%5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61147-A89E-4067-9743-68F46C93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423687"/>
            <a:ext cx="6333340" cy="300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074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42</TotalTime>
  <Words>1134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HW-12 Boundless Analytics Test</vt:lpstr>
      <vt:lpstr>Choosing the slices</vt:lpstr>
      <vt:lpstr>First Slice - beer</vt:lpstr>
      <vt:lpstr>Second slice - day</vt:lpstr>
      <vt:lpstr>Third slice - location</vt:lpstr>
      <vt:lpstr>Fourth slice - snacks</vt:lpstr>
      <vt:lpstr>Fifth slice - SoftDrinks</vt:lpstr>
      <vt:lpstr>Sixth slice - sweets</vt:lpstr>
      <vt:lpstr>Seventh slice - wine </vt:lpstr>
      <vt:lpstr>Choosing the most interesting slice and finding chi square value</vt:lpstr>
      <vt:lpstr>Final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HW-12 Boundless Analytics Test</dc:title>
  <dc:creator>Nitin Gowda</dc:creator>
  <cp:lastModifiedBy>Nitin Gowda</cp:lastModifiedBy>
  <cp:revision>2</cp:revision>
  <dcterms:created xsi:type="dcterms:W3CDTF">2022-04-27T00:31:30Z</dcterms:created>
  <dcterms:modified xsi:type="dcterms:W3CDTF">2022-04-27T01:13:38Z</dcterms:modified>
</cp:coreProperties>
</file>