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2" r:id="rId6"/>
    <p:sldId id="257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583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58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F3F6D0-2BF3-4F75-B7A3-919C979B89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35EF1DE-459D-4622-96D6-4BC8AA52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81758-4EBA-4642-AA54-B8678F67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4041648"/>
          </a:xfrm>
        </p:spPr>
        <p:txBody>
          <a:bodyPr>
            <a:normAutofit/>
          </a:bodyPr>
          <a:lstStyle/>
          <a:p>
            <a:pPr algn="ctr"/>
            <a:r>
              <a:rPr lang="en-US" sz="6700" dirty="0"/>
              <a:t>HW-10 </a:t>
            </a:r>
            <a:br>
              <a:rPr lang="en-US" sz="6700" dirty="0"/>
            </a:br>
            <a:r>
              <a:rPr lang="en-US" sz="6700" dirty="0"/>
              <a:t>Prediction Challenge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15D69-8F86-4B4D-97C9-E4FED22BB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-Nitin Gowda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06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47DF-FECB-4340-BDF3-23187BBB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046F52-2C66-4F3D-8846-1031EE0D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2</a:t>
            </a:r>
            <a:r>
              <a:rPr lang="en-US" sz="2500" baseline="30000" dirty="0"/>
              <a:t>nd</a:t>
            </a:r>
            <a:r>
              <a:rPr lang="en-US" sz="2500" dirty="0"/>
              <a:t> tree model:</a:t>
            </a:r>
          </a:p>
          <a:p>
            <a:pPr marL="0" indent="0">
              <a:buNone/>
            </a:pPr>
            <a:r>
              <a:rPr lang="en-US" sz="2500" dirty="0"/>
              <a:t>Dtree2 &lt;- </a:t>
            </a:r>
            <a:r>
              <a:rPr lang="en-US" sz="2500" dirty="0" err="1"/>
              <a:t>rpart</a:t>
            </a:r>
            <a:r>
              <a:rPr lang="en-US" sz="2500" dirty="0"/>
              <a:t>(Grade ~ Score, data = M2022train, control = </a:t>
            </a:r>
            <a:r>
              <a:rPr lang="en-US" sz="2500" dirty="0" err="1"/>
              <a:t>rpart.control</a:t>
            </a:r>
            <a:r>
              <a:rPr lang="en-US" sz="2500" dirty="0"/>
              <a:t>(</a:t>
            </a:r>
            <a:r>
              <a:rPr lang="en-US" sz="2500" dirty="0" err="1"/>
              <a:t>minbucket</a:t>
            </a:r>
            <a:r>
              <a:rPr lang="en-US" sz="2500" dirty="0"/>
              <a:t> = 50))</a:t>
            </a:r>
          </a:p>
          <a:p>
            <a:pPr marL="0" indent="0">
              <a:buNone/>
            </a:pPr>
            <a:r>
              <a:rPr lang="en-US" sz="2500" dirty="0" err="1"/>
              <a:t>rpart.plot</a:t>
            </a:r>
            <a:r>
              <a:rPr lang="en-US" sz="2500" dirty="0"/>
              <a:t>(Dtree2)</a:t>
            </a:r>
          </a:p>
          <a:p>
            <a:pPr marL="0" indent="0">
              <a:buNone/>
            </a:pPr>
            <a:r>
              <a:rPr lang="en-US" sz="2500" dirty="0"/>
              <a:t>Accuracy: 72%</a:t>
            </a:r>
          </a:p>
        </p:txBody>
      </p:sp>
    </p:spTree>
    <p:extLst>
      <p:ext uri="{BB962C8B-B14F-4D97-AF65-F5344CB8AC3E}">
        <p14:creationId xmlns:p14="http://schemas.microsoft.com/office/powerpoint/2010/main" val="42269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0ED3-20DD-4FA0-897E-FC95B950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4EDA886-6793-4373-BE38-A7A86A357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10" y="1691322"/>
            <a:ext cx="6365786" cy="37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DB7F4D-AF3C-4222-9CE1-F795BD8F94DF}"/>
              </a:ext>
            </a:extLst>
          </p:cNvPr>
          <p:cNvSpPr txBox="1"/>
          <p:nvPr/>
        </p:nvSpPr>
        <p:spPr>
          <a:xfrm>
            <a:off x="2396979" y="5470134"/>
            <a:ext cx="7577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cross_validate</a:t>
            </a:r>
            <a:r>
              <a:rPr lang="en-US" sz="2200" dirty="0"/>
              <a:t>(M2022train,Dtree1, 1, 0.8)</a:t>
            </a:r>
          </a:p>
          <a:p>
            <a:r>
              <a:rPr lang="en-US" sz="2200" dirty="0"/>
              <a:t>This gives accuracy of 72% </a:t>
            </a:r>
          </a:p>
        </p:txBody>
      </p:sp>
    </p:spTree>
    <p:extLst>
      <p:ext uri="{BB962C8B-B14F-4D97-AF65-F5344CB8AC3E}">
        <p14:creationId xmlns:p14="http://schemas.microsoft.com/office/powerpoint/2010/main" val="397600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DF0B-BF15-4F90-9757-860147EE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8D92-10FE-4C16-AC49-0AB117AD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3</a:t>
            </a:r>
            <a:r>
              <a:rPr lang="en-US" sz="2500" baseline="30000" dirty="0"/>
              <a:t>rd</a:t>
            </a:r>
            <a:r>
              <a:rPr lang="en-US" sz="2500" dirty="0"/>
              <a:t> tree model:</a:t>
            </a:r>
          </a:p>
          <a:p>
            <a:pPr marL="0" indent="0">
              <a:buNone/>
            </a:pPr>
            <a:r>
              <a:rPr lang="en-US" sz="2500" dirty="0"/>
              <a:t>Dtree3 &lt;- </a:t>
            </a:r>
            <a:r>
              <a:rPr lang="en-US" sz="2500" dirty="0" err="1"/>
              <a:t>rpart</a:t>
            </a:r>
            <a:r>
              <a:rPr lang="en-US" sz="2500" dirty="0"/>
              <a:t>(GRADE ~ SCORE, data = M2022train, control = </a:t>
            </a:r>
            <a:r>
              <a:rPr lang="en-US" sz="2500" dirty="0" err="1"/>
              <a:t>rpart.control</a:t>
            </a:r>
            <a:r>
              <a:rPr lang="en-US" sz="2500" dirty="0"/>
              <a:t>(</a:t>
            </a:r>
            <a:r>
              <a:rPr lang="en-US" sz="2500" dirty="0" err="1"/>
              <a:t>minsplit</a:t>
            </a:r>
            <a:r>
              <a:rPr lang="en-US" sz="2500" dirty="0"/>
              <a:t> =50))</a:t>
            </a:r>
          </a:p>
          <a:p>
            <a:pPr marL="0" indent="0">
              <a:buNone/>
            </a:pPr>
            <a:r>
              <a:rPr lang="en-US" sz="2500" dirty="0" err="1"/>
              <a:t>rpart.plot</a:t>
            </a:r>
            <a:r>
              <a:rPr lang="en-US" sz="2500" dirty="0"/>
              <a:t>(tree3)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Accuracy: 76%</a:t>
            </a:r>
          </a:p>
        </p:txBody>
      </p:sp>
    </p:spTree>
    <p:extLst>
      <p:ext uri="{BB962C8B-B14F-4D97-AF65-F5344CB8AC3E}">
        <p14:creationId xmlns:p14="http://schemas.microsoft.com/office/powerpoint/2010/main" val="359422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4719-A1DC-4989-8635-A8E55D1E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F843FF-52BB-47B1-A213-A08668510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25" y="2204720"/>
            <a:ext cx="6009821" cy="35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1C1EC-7D8A-420B-A914-700743E13EB6}"/>
              </a:ext>
            </a:extLst>
          </p:cNvPr>
          <p:cNvSpPr txBox="1"/>
          <p:nvPr/>
        </p:nvSpPr>
        <p:spPr>
          <a:xfrm>
            <a:off x="2004060" y="5848757"/>
            <a:ext cx="7386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cross_validate</a:t>
            </a:r>
            <a:r>
              <a:rPr lang="en-US" sz="2200" dirty="0"/>
              <a:t>(M2022train,Dtree2, 1, 0.8)</a:t>
            </a:r>
          </a:p>
          <a:p>
            <a:r>
              <a:rPr lang="en-US" sz="2200" dirty="0"/>
              <a:t>This gives an accuracy of 76%</a:t>
            </a:r>
          </a:p>
        </p:txBody>
      </p:sp>
    </p:spTree>
    <p:extLst>
      <p:ext uri="{BB962C8B-B14F-4D97-AF65-F5344CB8AC3E}">
        <p14:creationId xmlns:p14="http://schemas.microsoft.com/office/powerpoint/2010/main" val="276536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1654-0B26-49D7-9C49-97A71EFE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data (final)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DC0D-6551-42BD-8127-C44C7C86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1</a:t>
            </a:r>
            <a:r>
              <a:rPr lang="en-US" sz="2500" baseline="30000" dirty="0"/>
              <a:t>st</a:t>
            </a:r>
            <a:r>
              <a:rPr lang="en-US" sz="2500" dirty="0"/>
              <a:t> tree model:</a:t>
            </a:r>
          </a:p>
          <a:p>
            <a:pPr marL="0" indent="0">
              <a:buNone/>
            </a:pPr>
            <a:r>
              <a:rPr lang="en-US" sz="2500" dirty="0" err="1"/>
              <a:t>Dtree</a:t>
            </a:r>
            <a:r>
              <a:rPr lang="en-US" sz="2500" dirty="0"/>
              <a:t> &lt;- </a:t>
            </a:r>
            <a:r>
              <a:rPr lang="en-US" sz="2500" dirty="0" err="1"/>
              <a:t>rpart</a:t>
            </a:r>
            <a:r>
              <a:rPr lang="en-US" sz="2500" dirty="0"/>
              <a:t>(Grade ~ Score, data = M2022train,control=</a:t>
            </a:r>
            <a:r>
              <a:rPr lang="en-US" sz="2500" dirty="0" err="1"/>
              <a:t>rpart.control</a:t>
            </a:r>
            <a:r>
              <a:rPr lang="en-US" sz="2500" dirty="0"/>
              <a:t>(</a:t>
            </a:r>
            <a:r>
              <a:rPr lang="en-US" sz="2500" dirty="0" err="1"/>
              <a:t>minsplit</a:t>
            </a:r>
            <a:r>
              <a:rPr lang="en-US" sz="2500" dirty="0"/>
              <a:t> = 50, </a:t>
            </a:r>
            <a:r>
              <a:rPr lang="en-US" sz="2500" dirty="0" err="1"/>
              <a:t>minbucket</a:t>
            </a:r>
            <a:r>
              <a:rPr lang="en-US" sz="2500" dirty="0"/>
              <a:t> = 50)) </a:t>
            </a:r>
          </a:p>
          <a:p>
            <a:pPr marL="0" indent="0">
              <a:buNone/>
            </a:pPr>
            <a:r>
              <a:rPr lang="en-US" sz="2500" dirty="0" err="1"/>
              <a:t>rpart.plot</a:t>
            </a:r>
            <a:r>
              <a:rPr lang="en-US" sz="2500" dirty="0"/>
              <a:t>(tree)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Accuracy: 81%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0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BAC5-B210-44F6-90E0-156D8967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(final)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37809DC-C3CF-456B-83A0-DC94ED12C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69" y="2010084"/>
            <a:ext cx="5539372" cy="360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3F8F3-11C2-4D3B-ACB6-1E095FFAD95B}"/>
              </a:ext>
            </a:extLst>
          </p:cNvPr>
          <p:cNvSpPr txBox="1"/>
          <p:nvPr/>
        </p:nvSpPr>
        <p:spPr>
          <a:xfrm>
            <a:off x="2872105" y="5777539"/>
            <a:ext cx="610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cross_validate</a:t>
            </a:r>
            <a:r>
              <a:rPr lang="en-US" dirty="0"/>
              <a:t>(M2022train,Dtree1, 1, 0.8)</a:t>
            </a:r>
          </a:p>
          <a:p>
            <a:r>
              <a:rPr lang="en-US" dirty="0"/>
              <a:t>This gives an accuracy of 81%</a:t>
            </a:r>
          </a:p>
        </p:txBody>
      </p:sp>
    </p:spTree>
    <p:extLst>
      <p:ext uri="{BB962C8B-B14F-4D97-AF65-F5344CB8AC3E}">
        <p14:creationId xmlns:p14="http://schemas.microsoft.com/office/powerpoint/2010/main" val="41928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6729-889D-4481-B754-A6C1C10F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36ED-7634-40F0-A959-C6BD5A30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7850"/>
            <a:ext cx="8595360" cy="4351337"/>
          </a:xfrm>
        </p:spPr>
        <p:txBody>
          <a:bodyPr/>
          <a:lstStyle/>
          <a:p>
            <a:r>
              <a:rPr lang="en-US" dirty="0"/>
              <a:t>Using only </a:t>
            </a:r>
            <a:r>
              <a:rPr lang="en-US" dirty="0" err="1"/>
              <a:t>minsplit</a:t>
            </a:r>
            <a:r>
              <a:rPr lang="en-US" dirty="0"/>
              <a:t> gives us a model of accuracy 76%</a:t>
            </a:r>
          </a:p>
          <a:p>
            <a:r>
              <a:rPr lang="en-US" dirty="0"/>
              <a:t>Using only </a:t>
            </a:r>
            <a:r>
              <a:rPr lang="en-US" dirty="0" err="1"/>
              <a:t>minbucket</a:t>
            </a:r>
            <a:r>
              <a:rPr lang="en-US" dirty="0"/>
              <a:t> gives us a mode of accuracy 72%</a:t>
            </a:r>
          </a:p>
          <a:p>
            <a:r>
              <a:rPr lang="en-US" dirty="0"/>
              <a:t>It was found that using both controls </a:t>
            </a:r>
            <a:r>
              <a:rPr lang="en-US" dirty="0" err="1"/>
              <a:t>minsplit</a:t>
            </a:r>
            <a:r>
              <a:rPr lang="en-US" dirty="0"/>
              <a:t> and </a:t>
            </a:r>
            <a:r>
              <a:rPr lang="en-US" dirty="0" err="1"/>
              <a:t>minbucket</a:t>
            </a:r>
            <a:r>
              <a:rPr lang="en-US" dirty="0"/>
              <a:t> seem to provide the most accurate tree model of 81%</a:t>
            </a:r>
          </a:p>
          <a:p>
            <a:r>
              <a:rPr lang="en-US" dirty="0"/>
              <a:t>Therefore, the first decision tree works best, i.e. Dtree1 </a:t>
            </a:r>
          </a:p>
        </p:txBody>
      </p:sp>
    </p:spTree>
    <p:extLst>
      <p:ext uri="{BB962C8B-B14F-4D97-AF65-F5344CB8AC3E}">
        <p14:creationId xmlns:p14="http://schemas.microsoft.com/office/powerpoint/2010/main" val="11764994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776</TotalTime>
  <Words>255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HW-10  Prediction Challenge 2</vt:lpstr>
      <vt:lpstr>Decision tree</vt:lpstr>
      <vt:lpstr>Cross-validation </vt:lpstr>
      <vt:lpstr>Decision tree (continued)</vt:lpstr>
      <vt:lpstr>Cross-validation </vt:lpstr>
      <vt:lpstr>Decision tree for data (final) </vt:lpstr>
      <vt:lpstr>Cross-validation (final)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HW-10  Prediction Challenge 2</dc:title>
  <dc:creator>Nitin Gowda</dc:creator>
  <cp:lastModifiedBy>Nitin Gowda</cp:lastModifiedBy>
  <cp:revision>2</cp:revision>
  <dcterms:created xsi:type="dcterms:W3CDTF">2022-04-14T16:48:38Z</dcterms:created>
  <dcterms:modified xsi:type="dcterms:W3CDTF">2022-04-15T20:23:24Z</dcterms:modified>
</cp:coreProperties>
</file>