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3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1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7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3773-89A7-46DC-85AF-6984E7E4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 fontScale="90000"/>
          </a:bodyPr>
          <a:lstStyle/>
          <a:p>
            <a:r>
              <a:rPr lang="en-US" sz="6000" b="1" i="0" dirty="0"/>
              <a:t>Computing p-values of 3 Alternate 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2BC51-3F43-43CC-B424-6C4D6F55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dirty="0"/>
              <a:t>-Nitin Gowda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E4F76-482A-4B62-A5DA-D8699317C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0" r="12114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BF28-5C3A-4D5B-8D96-8DFBA909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2375916"/>
            <a:ext cx="10666949" cy="309981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On plotting p values for average scores of history movies vs average scores of family movies, an average p value of 0.0004 is found. This is below the near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unrejectable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threshold of 0.001, therefore we can reject this null hypothesis.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5654-1993-4A32-9404-EE08633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846963"/>
            <a:ext cx="10671048" cy="822960"/>
          </a:xfrm>
        </p:spPr>
        <p:txBody>
          <a:bodyPr>
            <a:noAutofit/>
          </a:bodyPr>
          <a:lstStyle/>
          <a:p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4000" b="1" i="0" dirty="0">
                <a:latin typeface="Calibri" panose="020F0502020204030204" pitchFamily="34" charset="0"/>
                <a:cs typeface="Calibri" panose="020F0502020204030204" pitchFamily="34" charset="0"/>
              </a:rPr>
              <a:t>History movies tend to have a higher average rating than family movies</a:t>
            </a:r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0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BF28-5C3A-4D5B-8D96-8DFBA909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2375916"/>
            <a:ext cx="10666949" cy="309981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On plotting p values for average scores of action movies vs average scores of comedy movies, an average p value of 0.01984005 is found. This is below the threshold of 0.03. Therefore, we reject this null hypothesis.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5654-1993-4A32-9404-EE08633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426" y="856488"/>
            <a:ext cx="10671048" cy="822960"/>
          </a:xfrm>
        </p:spPr>
        <p:txBody>
          <a:bodyPr>
            <a:noAutofit/>
          </a:bodyPr>
          <a:lstStyle/>
          <a:p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3600" b="1" i="0" dirty="0">
                <a:latin typeface="Calibri" panose="020F0502020204030204" pitchFamily="34" charset="0"/>
                <a:cs typeface="Calibri" panose="020F0502020204030204" pitchFamily="34" charset="0"/>
              </a:rPr>
              <a:t>Action movies have a higher average rating than Comedy movies</a:t>
            </a:r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96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BF28-5C3A-4D5B-8D96-8DFBA909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2375916"/>
            <a:ext cx="10666949" cy="3099816"/>
          </a:xfrm>
        </p:spPr>
        <p:txBody>
          <a:bodyPr>
            <a:normAutofit/>
          </a:bodyPr>
          <a:lstStyle/>
          <a:p>
            <a:r>
              <a:rPr lang="en-US" sz="3000" i="0" dirty="0">
                <a:latin typeface="Calibri" panose="020F0502020204030204" pitchFamily="34" charset="0"/>
                <a:cs typeface="Calibri" panose="020F0502020204030204" pitchFamily="34" charset="0"/>
              </a:rPr>
              <a:t>On plotting p values for average scores of comedy movies vs average scores of drama movies, an average p value of 1.989713 is found. This is above the threshold of 0.05 and therefore we must reject the null hypothesis.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5654-1993-4A32-9404-EE08633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426" y="856488"/>
            <a:ext cx="10671048" cy="822960"/>
          </a:xfrm>
        </p:spPr>
        <p:txBody>
          <a:bodyPr>
            <a:noAutofit/>
          </a:bodyPr>
          <a:lstStyle/>
          <a:p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4000" b="1" i="0" dirty="0">
                <a:latin typeface="Calibri" panose="020F0502020204030204" pitchFamily="34" charset="0"/>
                <a:cs typeface="Calibri" panose="020F0502020204030204" pitchFamily="34" charset="0"/>
              </a:rPr>
              <a:t>Comedy movies have a higher average rating than Drama movies</a:t>
            </a:r>
            <a:r>
              <a:rPr lang="en-US" sz="4000" i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5697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1"/>
      </a:lt2>
      <a:accent1>
        <a:srgbClr val="E729C4"/>
      </a:accent1>
      <a:accent2>
        <a:srgbClr val="A817D5"/>
      </a:accent2>
      <a:accent3>
        <a:srgbClr val="6B29E7"/>
      </a:accent3>
      <a:accent4>
        <a:srgbClr val="2531D7"/>
      </a:accent4>
      <a:accent5>
        <a:srgbClr val="2985E7"/>
      </a:accent5>
      <a:accent6>
        <a:srgbClr val="17BDCF"/>
      </a:accent6>
      <a:hlink>
        <a:srgbClr val="3F68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Sitka Banner</vt:lpstr>
      <vt:lpstr>HeadlinesVTI</vt:lpstr>
      <vt:lpstr>Computing p-values of 3 Alternate Hypothesis</vt:lpstr>
      <vt:lpstr>On plotting p values for average scores of history movies vs average scores of family movies, an average p value of 0.0004 is found. This is below the near unrejectable threshold of 0.001, therefore we can reject this null hypothesis. </vt:lpstr>
      <vt:lpstr>On plotting p values for average scores of action movies vs average scores of comedy movies, an average p value of 0.01984005 is found. This is below the threshold of 0.03. Therefore, we reject this null hypothesis. </vt:lpstr>
      <vt:lpstr>On plotting p values for average scores of comedy movies vs average scores of drama movies, an average p value of 1.989713 is found. This is above the threshold of 0.05 and therefore we must reject the null hypothesis.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p-values of 3 Alternate Hypothesis</dc:title>
  <dc:creator>Nitin Gowda</dc:creator>
  <cp:lastModifiedBy>Nitin Gowda</cp:lastModifiedBy>
  <cp:revision>1</cp:revision>
  <dcterms:created xsi:type="dcterms:W3CDTF">2022-02-23T01:00:15Z</dcterms:created>
  <dcterms:modified xsi:type="dcterms:W3CDTF">2022-02-23T01:14:30Z</dcterms:modified>
</cp:coreProperties>
</file>