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379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0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3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2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1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6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5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03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CDB6-0760-44C4-B237-6BEEF47EA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Hw9 – Prediction Challenge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6721C-41DE-4B2A-970F-A40D328FC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3900" y="4446555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-Nitin Gowda</a:t>
            </a:r>
          </a:p>
        </p:txBody>
      </p:sp>
      <p:pic>
        <p:nvPicPr>
          <p:cNvPr id="22" name="Picture 3" descr="Abstract gray gradient hexagon on white background with soft light blur">
            <a:extLst>
              <a:ext uri="{FF2B5EF4-FFF2-40B4-BE49-F238E27FC236}">
                <a16:creationId xmlns:a16="http://schemas.microsoft.com/office/drawing/2014/main" id="{773AD330-ADC8-65B3-4323-3E63512E9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06" r="2505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98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38AF-3755-4FFA-A6AB-B36722A4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score vs grade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7C166B-0874-4532-9B53-F6A8D135A3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823595"/>
            <a:ext cx="4079748" cy="237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BDB6AA-37EF-4DE1-84BF-7E63A282978F}"/>
              </a:ext>
            </a:extLst>
          </p:cNvPr>
          <p:cNvSpPr txBox="1"/>
          <p:nvPr/>
        </p:nvSpPr>
        <p:spPr>
          <a:xfrm>
            <a:off x="1085851" y="2295525"/>
            <a:ext cx="5086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who score above a 85 are very likely to get an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who score above a 70 and below a 85 are very likely to get a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who score above a 55 and below a 70 are very likely to get a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who score above a 40 and below a 55 are very likely to get a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who score above a 25 and below a 40 are very likely to get an 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freshmen get F.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CF398EB-BA93-493D-A96E-6D69E6ACF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1" y="3542825"/>
            <a:ext cx="4516120" cy="259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00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8AD6-EA61-4E80-84CC-84005FAB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stats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33C77-CF77-4129-B093-12010DA84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176780"/>
            <a:ext cx="4396740" cy="36699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Students who score more than 90 get an A</a:t>
            </a:r>
          </a:p>
          <a:p>
            <a:r>
              <a:rPr lang="en-US" dirty="0"/>
              <a:t>Students who score more than 80 and less than 90 get a B </a:t>
            </a:r>
          </a:p>
          <a:p>
            <a:r>
              <a:rPr lang="en-US" dirty="0"/>
              <a:t>Students who score more than 70 and less than 80 get a C</a:t>
            </a:r>
          </a:p>
          <a:p>
            <a:r>
              <a:rPr lang="en-US" dirty="0"/>
              <a:t>Students who score more than 50 and less than 70 get a D</a:t>
            </a:r>
          </a:p>
          <a:p>
            <a:r>
              <a:rPr lang="en-US" dirty="0"/>
              <a:t>Students who score more than 40 and less than 50 get an F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EE344F9-B1C4-44A0-AFCB-4C66BF946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665" y="2021840"/>
            <a:ext cx="5934772" cy="3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74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3761-DD19-47C4-A642-62C3E89F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econ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7CDD09-FF87-4E86-9368-2698A21ED6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740" y="785473"/>
            <a:ext cx="4566747" cy="264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D3D97-EB9B-48FA-BE02-9E5011A1FC30}"/>
              </a:ext>
            </a:extLst>
          </p:cNvPr>
          <p:cNvSpPr txBox="1"/>
          <p:nvPr/>
        </p:nvSpPr>
        <p:spPr>
          <a:xfrm>
            <a:off x="1079500" y="2042160"/>
            <a:ext cx="47421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who score more than 85 get an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who score more than 70 and less than 85 get a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who score more than 55 and less than 70 get a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who score more than 40 and less than 55 get a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who score more than 25 and less than 40 get an F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7CEF4E5-A929-42FA-B337-8EDA7AEA2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323" y="3654765"/>
            <a:ext cx="4513580" cy="264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34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C2D8-C6BD-435C-A911-15414BDF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CS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8485973-6896-4B67-B891-03BD0E3262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457" y="3604022"/>
            <a:ext cx="4802245" cy="277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CD6EC0-F570-4A50-8984-273E00128F99}"/>
              </a:ext>
            </a:extLst>
          </p:cNvPr>
          <p:cNvSpPr txBox="1"/>
          <p:nvPr/>
        </p:nvSpPr>
        <p:spPr>
          <a:xfrm>
            <a:off x="680719" y="2032000"/>
            <a:ext cx="5186681" cy="286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who score more than 90 get an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who score more than 85 and less than 90 get a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who score more than 70 and less than 85 get a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who score more than 50 and less than 70 get a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who score more than 40 and less than 50 get an 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sophomores </a:t>
            </a:r>
            <a:r>
              <a:rPr lang="en-US" dirty="0" err="1"/>
              <a:t>dont</a:t>
            </a:r>
            <a:r>
              <a:rPr lang="en-US" dirty="0"/>
              <a:t> get Ds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0600817-1B18-4727-8482-FAE303C83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457" y="475536"/>
            <a:ext cx="4662541" cy="270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58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0FBC-114F-4388-ABCC-275BFF4A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psych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4ABF3-0CD8-4E67-BF3B-9F7FFA495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5607050" cy="3978275"/>
          </a:xfrm>
        </p:spPr>
        <p:txBody>
          <a:bodyPr/>
          <a:lstStyle/>
          <a:p>
            <a:r>
              <a:rPr lang="en-US" dirty="0"/>
              <a:t>Psych box plots don’t give us too much useful information to work with other than students scoring more than 85 get As.</a:t>
            </a:r>
          </a:p>
          <a:p>
            <a:r>
              <a:rPr lang="en-US" dirty="0"/>
              <a:t>Mosaic plot tells us:</a:t>
            </a:r>
          </a:p>
          <a:p>
            <a:r>
              <a:rPr lang="en-US" dirty="0"/>
              <a:t>juniors and seniors </a:t>
            </a:r>
            <a:r>
              <a:rPr lang="en-US" dirty="0" err="1"/>
              <a:t>dont</a:t>
            </a:r>
            <a:r>
              <a:rPr lang="en-US" dirty="0"/>
              <a:t> get As</a:t>
            </a:r>
          </a:p>
          <a:p>
            <a:r>
              <a:rPr lang="en-US" dirty="0"/>
              <a:t>sophomores and seniors </a:t>
            </a:r>
            <a:r>
              <a:rPr lang="en-US" dirty="0" err="1"/>
              <a:t>dont</a:t>
            </a:r>
            <a:r>
              <a:rPr lang="en-US" dirty="0"/>
              <a:t> get Bs</a:t>
            </a:r>
          </a:p>
          <a:p>
            <a:r>
              <a:rPr lang="en-US" dirty="0"/>
              <a:t>Juniors </a:t>
            </a:r>
            <a:r>
              <a:rPr lang="en-US" dirty="0" err="1"/>
              <a:t>dont</a:t>
            </a:r>
            <a:r>
              <a:rPr lang="en-US" dirty="0"/>
              <a:t> get Ds</a:t>
            </a:r>
          </a:p>
          <a:p>
            <a:r>
              <a:rPr lang="en-US" dirty="0"/>
              <a:t>freshmen </a:t>
            </a:r>
            <a:r>
              <a:rPr lang="en-US" dirty="0" err="1"/>
              <a:t>dont</a:t>
            </a:r>
            <a:r>
              <a:rPr lang="en-US" dirty="0"/>
              <a:t> get Fs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9DEAE14-15F0-49A6-BD02-B6444EB66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960" y="3588679"/>
            <a:ext cx="4496753" cy="257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28E31F86-DCCF-46BE-8B1F-07C401723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960" y="567383"/>
            <a:ext cx="4620189" cy="270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57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D33C-F031-483D-A1EB-1003864D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F098-54C6-4281-980B-2C8B3881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 ranges used in previous slides are considered.</a:t>
            </a:r>
          </a:p>
          <a:p>
            <a:r>
              <a:rPr lang="en-US" dirty="0"/>
              <a:t>All students above 85 get As</a:t>
            </a:r>
          </a:p>
          <a:p>
            <a:r>
              <a:rPr lang="en-US" dirty="0"/>
              <a:t>Most freshmen get Ds</a:t>
            </a:r>
          </a:p>
          <a:p>
            <a:r>
              <a:rPr lang="en-US" dirty="0"/>
              <a:t>No freshmen get 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0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EE4F-964F-4036-85C9-CE94F814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7ED4-7623-4365-97DE-FF474CD6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Ended with an error of 44%.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8DB0174-7B52-421A-9254-CD8CCE136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50" y="2870178"/>
            <a:ext cx="10697749" cy="15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19242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376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 Light</vt:lpstr>
      <vt:lpstr>Rockwell Nova Light</vt:lpstr>
      <vt:lpstr>Wingdings</vt:lpstr>
      <vt:lpstr>LeafVTI</vt:lpstr>
      <vt:lpstr>Hw9 – Prediction Challenge </vt:lpstr>
      <vt:lpstr>Overall score vs grade</vt:lpstr>
      <vt:lpstr>Analyzing stats</vt:lpstr>
      <vt:lpstr>Analyzing econ</vt:lpstr>
      <vt:lpstr>Analyzing CS</vt:lpstr>
      <vt:lpstr>Analyzing psych</vt:lpstr>
      <vt:lpstr>Prediction model summary</vt:lpstr>
      <vt:lpstr>Error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Hw9 – Prediction Challenge </dc:title>
  <dc:creator>Nitin Gowda</dc:creator>
  <cp:lastModifiedBy>Nitin Gowda</cp:lastModifiedBy>
  <cp:revision>1</cp:revision>
  <dcterms:created xsi:type="dcterms:W3CDTF">2022-04-08T00:29:58Z</dcterms:created>
  <dcterms:modified xsi:type="dcterms:W3CDTF">2022-04-08T03:14:00Z</dcterms:modified>
</cp:coreProperties>
</file>