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3F7D-33C2-9C4F-84A2-826B24647D17}" type="datetimeFigureOut">
              <a:rPr lang="en-US" smtClean="0"/>
              <a:t>12/04/15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A13D-8459-844C-84C1-CEE54459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14413" y="885486"/>
            <a:ext cx="78049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14413" y="79906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9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7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4413" y="428067"/>
            <a:ext cx="108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2014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5200" y="40923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2015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5200" y="409239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2016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3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55200" y="409239"/>
            <a:ext cx="10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2017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41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5200" y="418949"/>
            <a:ext cx="10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2018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49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15200" y="40012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2019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3158316" y="-923332"/>
            <a:ext cx="363279" cy="4651084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575200" y="799200"/>
            <a:ext cx="0" cy="1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5200" y="4401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2020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6938711" y="-52642"/>
            <a:ext cx="363279" cy="2909703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14413" y="1656855"/>
            <a:ext cx="4651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"/>
                <a:cs typeface="Times"/>
              </a:rPr>
              <a:t>Periode</a:t>
            </a:r>
            <a:r>
              <a:rPr lang="en-US" b="1" dirty="0" smtClean="0">
                <a:latin typeface="Times"/>
                <a:cs typeface="Times"/>
              </a:rPr>
              <a:t> 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"/>
                <a:cs typeface="Times"/>
              </a:rPr>
              <a:t>NEI </a:t>
            </a:r>
            <a:r>
              <a:rPr lang="en-US" dirty="0" err="1" smtClean="0">
                <a:latin typeface="Times"/>
                <a:cs typeface="Times"/>
              </a:rPr>
              <a:t>og</a:t>
            </a:r>
            <a:r>
              <a:rPr lang="en-US" dirty="0" smtClean="0">
                <a:latin typeface="Times"/>
                <a:cs typeface="Times"/>
              </a:rPr>
              <a:t> stat </a:t>
            </a:r>
            <a:r>
              <a:rPr lang="en-US" dirty="0" err="1" smtClean="0">
                <a:latin typeface="Times"/>
                <a:cs typeface="Times"/>
              </a:rPr>
              <a:t>har</a:t>
            </a:r>
            <a:r>
              <a:rPr lang="en-US" dirty="0" smtClean="0">
                <a:latin typeface="Times"/>
                <a:cs typeface="Times"/>
              </a:rPr>
              <a:t> ret </a:t>
            </a:r>
            <a:r>
              <a:rPr lang="en-US" dirty="0" err="1" smtClean="0">
                <a:latin typeface="Times"/>
                <a:cs typeface="Times"/>
              </a:rPr>
              <a:t>til</a:t>
            </a:r>
            <a:r>
              <a:rPr lang="en-US" dirty="0" smtClean="0">
                <a:latin typeface="Times"/>
                <a:cs typeface="Times"/>
              </a:rPr>
              <a:t> at </a:t>
            </a:r>
            <a:r>
              <a:rPr lang="en-US" dirty="0" err="1" smtClean="0">
                <a:latin typeface="Times"/>
                <a:cs typeface="Times"/>
              </a:rPr>
              <a:t>nedlægge</a:t>
            </a:r>
            <a:r>
              <a:rPr lang="en-US" dirty="0" smtClean="0">
                <a:latin typeface="Times"/>
                <a:cs typeface="Times"/>
              </a:rPr>
              <a:t> veto mod en </a:t>
            </a:r>
            <a:r>
              <a:rPr lang="en-US" dirty="0" err="1" smtClean="0">
                <a:latin typeface="Times"/>
                <a:cs typeface="Times"/>
              </a:rPr>
              <a:t>børsnotering</a:t>
            </a:r>
            <a:r>
              <a:rPr lang="en-US" dirty="0" smtClean="0">
                <a:latin typeface="Times"/>
                <a:cs typeface="Times"/>
              </a:rPr>
              <a:t>.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5499" y="1668226"/>
            <a:ext cx="29097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"/>
                <a:cs typeface="Times"/>
              </a:rPr>
              <a:t>Periode</a:t>
            </a:r>
            <a:r>
              <a:rPr lang="en-US" b="1" dirty="0" smtClean="0">
                <a:latin typeface="Times"/>
                <a:cs typeface="Times"/>
              </a:rPr>
              <a:t> 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"/>
                <a:cs typeface="Times"/>
              </a:rPr>
              <a:t>Stat </a:t>
            </a:r>
            <a:r>
              <a:rPr lang="en-US" dirty="0" err="1" smtClean="0">
                <a:latin typeface="Times"/>
                <a:cs typeface="Times"/>
              </a:rPr>
              <a:t>kan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egenhændigt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igangsætte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børsnotering</a:t>
            </a:r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"/>
                <a:cs typeface="Times"/>
              </a:rPr>
              <a:t>Private </a:t>
            </a:r>
            <a:r>
              <a:rPr lang="en-US" dirty="0" err="1">
                <a:latin typeface="Times"/>
                <a:cs typeface="Times"/>
              </a:rPr>
              <a:t>i</a:t>
            </a:r>
            <a:r>
              <a:rPr lang="en-US" dirty="0" err="1" smtClean="0">
                <a:latin typeface="Times"/>
                <a:cs typeface="Times"/>
              </a:rPr>
              <a:t>nvestorer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har</a:t>
            </a:r>
            <a:r>
              <a:rPr lang="en-US" dirty="0" smtClean="0">
                <a:latin typeface="Times"/>
                <a:cs typeface="Times"/>
              </a:rPr>
              <a:t> ret </a:t>
            </a:r>
            <a:r>
              <a:rPr lang="en-US" dirty="0" err="1" smtClean="0">
                <a:latin typeface="Times"/>
                <a:cs typeface="Times"/>
              </a:rPr>
              <a:t>til</a:t>
            </a:r>
            <a:r>
              <a:rPr lang="en-US" dirty="0" smtClean="0">
                <a:latin typeface="Times"/>
                <a:cs typeface="Times"/>
              </a:rPr>
              <a:t> at </a:t>
            </a:r>
            <a:r>
              <a:rPr lang="en-US" dirty="0" err="1" smtClean="0">
                <a:latin typeface="Times"/>
                <a:cs typeface="Times"/>
              </a:rPr>
              <a:t>udnytte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salgsoption</a:t>
            </a:r>
            <a:r>
              <a:rPr lang="en-US" dirty="0" smtClean="0">
                <a:latin typeface="Times"/>
                <a:cs typeface="Times"/>
              </a:rPr>
              <a:t>, </a:t>
            </a:r>
            <a:r>
              <a:rPr lang="en-US" dirty="0" err="1" smtClean="0">
                <a:latin typeface="Times"/>
                <a:cs typeface="Times"/>
              </a:rPr>
              <a:t>så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længe</a:t>
            </a:r>
            <a:r>
              <a:rPr lang="en-US" dirty="0" smtClean="0">
                <a:latin typeface="Times"/>
                <a:cs typeface="Times"/>
              </a:rPr>
              <a:t> en </a:t>
            </a:r>
            <a:r>
              <a:rPr lang="en-US" dirty="0" err="1" smtClean="0">
                <a:latin typeface="Times"/>
                <a:cs typeface="Times"/>
              </a:rPr>
              <a:t>børsnotering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ikke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er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igangsat</a:t>
            </a:r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"/>
                <a:cs typeface="Times"/>
              </a:rPr>
              <a:t>Hvis</a:t>
            </a:r>
            <a:r>
              <a:rPr lang="en-US" dirty="0" smtClean="0">
                <a:latin typeface="Times"/>
                <a:cs typeface="Times"/>
              </a:rPr>
              <a:t> de private </a:t>
            </a:r>
            <a:r>
              <a:rPr lang="en-US" dirty="0" err="1" smtClean="0">
                <a:latin typeface="Times"/>
                <a:cs typeface="Times"/>
              </a:rPr>
              <a:t>investorer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udnytter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salgsretten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i="1" dirty="0" err="1" smtClean="0">
                <a:latin typeface="Times"/>
                <a:cs typeface="Times"/>
              </a:rPr>
              <a:t>efter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at, </a:t>
            </a:r>
            <a:r>
              <a:rPr lang="en-US" dirty="0" err="1" smtClean="0">
                <a:latin typeface="Times"/>
                <a:cs typeface="Times"/>
              </a:rPr>
              <a:t>staten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har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igangsat</a:t>
            </a:r>
            <a:r>
              <a:rPr lang="en-US" dirty="0" smtClean="0">
                <a:latin typeface="Times"/>
                <a:cs typeface="Times"/>
              </a:rPr>
              <a:t> en </a:t>
            </a:r>
            <a:r>
              <a:rPr lang="en-US" dirty="0" err="1" smtClean="0">
                <a:latin typeface="Times"/>
                <a:cs typeface="Times"/>
              </a:rPr>
              <a:t>børsnotering</a:t>
            </a:r>
            <a:r>
              <a:rPr lang="en-US" dirty="0" smtClean="0">
                <a:latin typeface="Times"/>
                <a:cs typeface="Times"/>
              </a:rPr>
              <a:t>, </a:t>
            </a:r>
            <a:r>
              <a:rPr lang="en-US" dirty="0" err="1" smtClean="0">
                <a:latin typeface="Times"/>
                <a:cs typeface="Times"/>
              </a:rPr>
              <a:t>afregnes</a:t>
            </a:r>
            <a:r>
              <a:rPr lang="en-US" dirty="0" smtClean="0">
                <a:latin typeface="Times"/>
                <a:cs typeface="Times"/>
              </a:rPr>
              <a:t> 60 % </a:t>
            </a:r>
            <a:r>
              <a:rPr lang="en-US" dirty="0" err="1" smtClean="0">
                <a:latin typeface="Times"/>
                <a:cs typeface="Times"/>
              </a:rPr>
              <a:t>af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aktierne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til</a:t>
            </a:r>
            <a:r>
              <a:rPr lang="en-US" dirty="0" smtClean="0">
                <a:latin typeface="Times"/>
                <a:cs typeface="Times"/>
              </a:rPr>
              <a:t> CITA plus </a:t>
            </a:r>
            <a:r>
              <a:rPr lang="en-US" smtClean="0">
                <a:latin typeface="Times"/>
                <a:cs typeface="Times"/>
              </a:rPr>
              <a:t>2.25 </a:t>
            </a:r>
            <a:r>
              <a:rPr lang="en-US" smtClean="0">
                <a:latin typeface="Times"/>
                <a:cs typeface="Times"/>
              </a:rPr>
              <a:t>%, </a:t>
            </a:r>
            <a:r>
              <a:rPr lang="en-US" dirty="0" err="1" smtClean="0">
                <a:latin typeface="Times"/>
                <a:cs typeface="Times"/>
              </a:rPr>
              <a:t>mens</a:t>
            </a:r>
            <a:r>
              <a:rPr lang="en-US" dirty="0" smtClean="0">
                <a:latin typeface="Times"/>
                <a:cs typeface="Times"/>
              </a:rPr>
              <a:t> 40 % </a:t>
            </a:r>
            <a:r>
              <a:rPr lang="en-US" dirty="0" err="1" smtClean="0">
                <a:latin typeface="Times"/>
                <a:cs typeface="Times"/>
              </a:rPr>
              <a:t>overdrages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uden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beregning</a:t>
            </a:r>
            <a:r>
              <a:rPr lang="en-US" dirty="0" smtClean="0">
                <a:latin typeface="Times"/>
                <a:cs typeface="Times"/>
              </a:rPr>
              <a:t>. 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42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Niels-Jakob Hansen</dc:creator>
  <cp:lastModifiedBy>Niels-Jakob Hansen</cp:lastModifiedBy>
  <cp:revision>4</cp:revision>
  <dcterms:created xsi:type="dcterms:W3CDTF">2015-01-12T12:05:30Z</dcterms:created>
  <dcterms:modified xsi:type="dcterms:W3CDTF">2015-04-12T00:37:27Z</dcterms:modified>
</cp:coreProperties>
</file>