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2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A5D7-9DCA-1A49-BFED-EC8AED81562F}" type="datetimeFigureOut">
              <a:rPr lang="en-US" smtClean="0"/>
              <a:t>27/07/15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5847-499B-FD45-AF9F-C8094F50D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41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A5D7-9DCA-1A49-BFED-EC8AED81562F}" type="datetimeFigureOut">
              <a:rPr lang="en-US" smtClean="0"/>
              <a:t>27/07/15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5847-499B-FD45-AF9F-C8094F50D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41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A5D7-9DCA-1A49-BFED-EC8AED81562F}" type="datetimeFigureOut">
              <a:rPr lang="en-US" smtClean="0"/>
              <a:t>27/07/15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5847-499B-FD45-AF9F-C8094F50D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84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A5D7-9DCA-1A49-BFED-EC8AED81562F}" type="datetimeFigureOut">
              <a:rPr lang="en-US" smtClean="0"/>
              <a:t>27/07/15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5847-499B-FD45-AF9F-C8094F50D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22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A5D7-9DCA-1A49-BFED-EC8AED81562F}" type="datetimeFigureOut">
              <a:rPr lang="en-US" smtClean="0"/>
              <a:t>27/07/15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5847-499B-FD45-AF9F-C8094F50D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74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A5D7-9DCA-1A49-BFED-EC8AED81562F}" type="datetimeFigureOut">
              <a:rPr lang="en-US" smtClean="0"/>
              <a:t>27/07/15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5847-499B-FD45-AF9F-C8094F50D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85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A5D7-9DCA-1A49-BFED-EC8AED81562F}" type="datetimeFigureOut">
              <a:rPr lang="en-US" smtClean="0"/>
              <a:t>27/07/15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5847-499B-FD45-AF9F-C8094F50D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97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A5D7-9DCA-1A49-BFED-EC8AED81562F}" type="datetimeFigureOut">
              <a:rPr lang="en-US" smtClean="0"/>
              <a:t>27/07/15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5847-499B-FD45-AF9F-C8094F50D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19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A5D7-9DCA-1A49-BFED-EC8AED81562F}" type="datetimeFigureOut">
              <a:rPr lang="en-US" smtClean="0"/>
              <a:t>27/07/15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5847-499B-FD45-AF9F-C8094F50D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17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A5D7-9DCA-1A49-BFED-EC8AED81562F}" type="datetimeFigureOut">
              <a:rPr lang="en-US" smtClean="0"/>
              <a:t>27/07/15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5847-499B-FD45-AF9F-C8094F50D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96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A5D7-9DCA-1A49-BFED-EC8AED81562F}" type="datetimeFigureOut">
              <a:rPr lang="en-US" smtClean="0"/>
              <a:t>27/07/15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5847-499B-FD45-AF9F-C8094F50D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26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1A5D7-9DCA-1A49-BFED-EC8AED81562F}" type="datetimeFigureOut">
              <a:rPr lang="en-US" smtClean="0"/>
              <a:t>27/07/15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B5847-499B-FD45-AF9F-C8094F50D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74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78768" y="1080345"/>
            <a:ext cx="1518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"/>
                <a:cs typeface="Times"/>
              </a:rPr>
              <a:t>Population</a:t>
            </a:r>
            <a:endParaRPr lang="en-US" sz="2400" dirty="0">
              <a:latin typeface="Times"/>
              <a:cs typeface="Time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54536" y="2298490"/>
            <a:ext cx="1859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"/>
                <a:cs typeface="Times"/>
              </a:rPr>
              <a:t>In labor force</a:t>
            </a:r>
            <a:endParaRPr lang="en-US" sz="2400" dirty="0">
              <a:latin typeface="Times"/>
              <a:cs typeface="Time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7226" y="2298490"/>
            <a:ext cx="2381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"/>
                <a:cs typeface="Times"/>
              </a:rPr>
              <a:t>Not in labor force </a:t>
            </a:r>
            <a:endParaRPr lang="en-US" sz="2400" dirty="0">
              <a:latin typeface="Times"/>
              <a:cs typeface="Time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6543" y="3215562"/>
            <a:ext cx="1449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"/>
                <a:cs typeface="Times"/>
              </a:rPr>
              <a:t>Employed</a:t>
            </a:r>
            <a:endParaRPr lang="en-US" sz="2400" dirty="0">
              <a:latin typeface="Times"/>
              <a:cs typeface="Time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74325" y="3215562"/>
            <a:ext cx="1774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"/>
                <a:cs typeface="Times"/>
              </a:rPr>
              <a:t>Unemployed</a:t>
            </a:r>
            <a:endParaRPr lang="en-US" sz="2400" dirty="0">
              <a:latin typeface="Times"/>
              <a:cs typeface="Time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4331513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"/>
                <a:cs typeface="Times"/>
              </a:rPr>
              <a:t>Regular</a:t>
            </a:r>
            <a:endParaRPr lang="en-US" sz="2400" dirty="0">
              <a:latin typeface="Times"/>
              <a:cs typeface="Time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43888" y="4331513"/>
            <a:ext cx="1530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"/>
                <a:cs typeface="Times"/>
              </a:rPr>
              <a:t>Temporary</a:t>
            </a:r>
            <a:endParaRPr lang="en-US" sz="2400" dirty="0">
              <a:latin typeface="Times"/>
              <a:cs typeface="Times"/>
            </a:endParaRPr>
          </a:p>
        </p:txBody>
      </p:sp>
      <p:cxnSp>
        <p:nvCxnSpPr>
          <p:cNvPr id="16" name="Straight Connector 15"/>
          <p:cNvCxnSpPr>
            <a:stCxn id="4" idx="2"/>
          </p:cNvCxnSpPr>
          <p:nvPr/>
        </p:nvCxnSpPr>
        <p:spPr>
          <a:xfrm flipH="1">
            <a:off x="4423280" y="1542010"/>
            <a:ext cx="14695" cy="756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5" idx="0"/>
          </p:cNvCxnSpPr>
          <p:nvPr/>
        </p:nvCxnSpPr>
        <p:spPr>
          <a:xfrm flipH="1">
            <a:off x="2684238" y="2298490"/>
            <a:ext cx="17390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2"/>
          </p:cNvCxnSpPr>
          <p:nvPr/>
        </p:nvCxnSpPr>
        <p:spPr>
          <a:xfrm>
            <a:off x="2684238" y="2760155"/>
            <a:ext cx="0" cy="4554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8" idx="0"/>
          </p:cNvCxnSpPr>
          <p:nvPr/>
        </p:nvCxnSpPr>
        <p:spPr>
          <a:xfrm>
            <a:off x="2684238" y="3215562"/>
            <a:ext cx="13773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7" idx="0"/>
          </p:cNvCxnSpPr>
          <p:nvPr/>
        </p:nvCxnSpPr>
        <p:spPr>
          <a:xfrm flipH="1">
            <a:off x="1511411" y="3215562"/>
            <a:ext cx="11728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7" idx="2"/>
          </p:cNvCxnSpPr>
          <p:nvPr/>
        </p:nvCxnSpPr>
        <p:spPr>
          <a:xfrm>
            <a:off x="1511411" y="3677227"/>
            <a:ext cx="0" cy="6542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10" idx="0"/>
          </p:cNvCxnSpPr>
          <p:nvPr/>
        </p:nvCxnSpPr>
        <p:spPr>
          <a:xfrm>
            <a:off x="1511411" y="4331513"/>
            <a:ext cx="8976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9" idx="0"/>
          </p:cNvCxnSpPr>
          <p:nvPr/>
        </p:nvCxnSpPr>
        <p:spPr>
          <a:xfrm flipH="1">
            <a:off x="579646" y="4331513"/>
            <a:ext cx="9317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4423280" y="2298490"/>
            <a:ext cx="17390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579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5787</TotalTime>
  <Words>12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Niels-Jakob Hansen</dc:creator>
  <cp:lastModifiedBy>Niels-Jakob Hansen</cp:lastModifiedBy>
  <cp:revision>4</cp:revision>
  <cp:lastPrinted>2015-07-27T20:50:10Z</cp:lastPrinted>
  <dcterms:created xsi:type="dcterms:W3CDTF">2015-07-27T20:29:43Z</dcterms:created>
  <dcterms:modified xsi:type="dcterms:W3CDTF">2015-07-31T20:57:32Z</dcterms:modified>
</cp:coreProperties>
</file>