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67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6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044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918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508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519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347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94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581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045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65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D23A8-AD9C-4760-83E4-47036A4A0F11}" type="datetimeFigureOut">
              <a:rPr lang="sv-SE" smtClean="0"/>
              <a:t>2016-05-11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C04E-E378-473E-9B47-268F53D80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912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15616" y="3284984"/>
            <a:ext cx="678302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12178" y="1916832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>
            <a:off x="2742885" y="1095829"/>
            <a:ext cx="144016" cy="33701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eft Brace 14"/>
          <p:cNvSpPr/>
          <p:nvPr/>
        </p:nvSpPr>
        <p:spPr>
          <a:xfrm rot="5400000">
            <a:off x="6127261" y="1095830"/>
            <a:ext cx="144016" cy="337019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23076" y="32129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94000" y="32129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226758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27687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t+1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28498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t+1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7784" y="328787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eft Brace 23"/>
          <p:cNvSpPr/>
          <p:nvPr/>
        </p:nvSpPr>
        <p:spPr>
          <a:xfrm rot="16200000">
            <a:off x="4395494" y="2061020"/>
            <a:ext cx="214504" cy="33825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Box 24"/>
          <p:cNvSpPr txBox="1"/>
          <p:nvPr/>
        </p:nvSpPr>
        <p:spPr>
          <a:xfrm>
            <a:off x="3673671" y="3851756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= 0.5(H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+H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9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Stockholm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nharb</dc:creator>
  <cp:lastModifiedBy>nharb</cp:lastModifiedBy>
  <cp:revision>3</cp:revision>
  <cp:lastPrinted>2016-05-11T13:53:23Z</cp:lastPrinted>
  <dcterms:created xsi:type="dcterms:W3CDTF">2016-05-11T13:35:05Z</dcterms:created>
  <dcterms:modified xsi:type="dcterms:W3CDTF">2016-05-11T13:54:28Z</dcterms:modified>
</cp:coreProperties>
</file>