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9"/>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350" r:id="rId44"/>
    <p:sldId id="349" r:id="rId45"/>
    <p:sldId id="351" r:id="rId46"/>
    <p:sldId id="352" r:id="rId47"/>
    <p:sldId id="353" r:id="rId48"/>
    <p:sldId id="428" r:id="rId49"/>
    <p:sldId id="384" r:id="rId50"/>
    <p:sldId id="315" r:id="rId51"/>
    <p:sldId id="354" r:id="rId52"/>
    <p:sldId id="363" r:id="rId53"/>
    <p:sldId id="355" r:id="rId54"/>
    <p:sldId id="356" r:id="rId55"/>
    <p:sldId id="357" r:id="rId56"/>
    <p:sldId id="446" r:id="rId57"/>
    <p:sldId id="358" r:id="rId58"/>
    <p:sldId id="359" r:id="rId59"/>
    <p:sldId id="360" r:id="rId60"/>
    <p:sldId id="361" r:id="rId61"/>
    <p:sldId id="365" r:id="rId62"/>
    <p:sldId id="439" r:id="rId63"/>
    <p:sldId id="362" r:id="rId64"/>
    <p:sldId id="429" r:id="rId65"/>
    <p:sldId id="366" r:id="rId66"/>
    <p:sldId id="367" r:id="rId67"/>
    <p:sldId id="368" r:id="rId68"/>
    <p:sldId id="369" r:id="rId69"/>
    <p:sldId id="370" r:id="rId70"/>
    <p:sldId id="371" r:id="rId71"/>
    <p:sldId id="372" r:id="rId72"/>
    <p:sldId id="373" r:id="rId73"/>
    <p:sldId id="374" r:id="rId74"/>
    <p:sldId id="375" r:id="rId75"/>
    <p:sldId id="376" r:id="rId76"/>
    <p:sldId id="437" r:id="rId77"/>
    <p:sldId id="386" r:id="rId78"/>
    <p:sldId id="387" r:id="rId79"/>
    <p:sldId id="388" r:id="rId80"/>
    <p:sldId id="389" r:id="rId81"/>
    <p:sldId id="390" r:id="rId82"/>
    <p:sldId id="391" r:id="rId83"/>
    <p:sldId id="392" r:id="rId84"/>
    <p:sldId id="393" r:id="rId85"/>
    <p:sldId id="394" r:id="rId86"/>
    <p:sldId id="398" r:id="rId87"/>
    <p:sldId id="433" r:id="rId88"/>
    <p:sldId id="434" r:id="rId89"/>
    <p:sldId id="435" r:id="rId90"/>
    <p:sldId id="436" r:id="rId91"/>
    <p:sldId id="432" r:id="rId92"/>
    <p:sldId id="385" r:id="rId93"/>
    <p:sldId id="412" r:id="rId94"/>
    <p:sldId id="418" r:id="rId95"/>
    <p:sldId id="421" r:id="rId96"/>
    <p:sldId id="420" r:id="rId97"/>
    <p:sldId id="413" r:id="rId98"/>
    <p:sldId id="414" r:id="rId99"/>
    <p:sldId id="442" r:id="rId100"/>
    <p:sldId id="409" r:id="rId101"/>
    <p:sldId id="411" r:id="rId102"/>
    <p:sldId id="443" r:id="rId103"/>
    <p:sldId id="444" r:id="rId104"/>
    <p:sldId id="445" r:id="rId105"/>
    <p:sldId id="423" r:id="rId106"/>
    <p:sldId id="395" r:id="rId107"/>
    <p:sldId id="397"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107" d="100"/>
          <a:sy n="107" d="100"/>
        </p:scale>
        <p:origin x="-928"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slide" Target="slides/slide105.xml"/><Relationship Id="rId109" Type="http://schemas.openxmlformats.org/officeDocument/2006/relationships/notesMaster" Target="notesMasters/notes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printerSettings" Target="printerSettings/printerSettings1.bin"/><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commentAuthors" Target="commentAuthors.xml"/><Relationship Id="rId112" Type="http://schemas.openxmlformats.org/officeDocument/2006/relationships/presProps" Target="presProps.xml"/><Relationship Id="rId113" Type="http://schemas.openxmlformats.org/officeDocument/2006/relationships/viewProps" Target="viewProps.xml"/><Relationship Id="rId114" Type="http://schemas.openxmlformats.org/officeDocument/2006/relationships/theme" Target="theme/theme1.xml"/><Relationship Id="rId115"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0D52C15E-EE14-0345-AC8B-19FCE1F78D77}" type="presOf" srcId="{5D69B246-22CC-AA44-93ED-909B15C8B977}" destId="{D9002902-1C6F-1842-B2DA-53F942C57F92}"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D397E123-97B8-0F47-AA98-54E5BFE2B6C6}" type="presOf" srcId="{71945F54-7103-6A49-903A-0C4FF11279A2}" destId="{04305B9C-14D8-A749-8486-644B06903EE2}" srcOrd="0"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B17DD7E-AE75-6847-8F51-79AB7EEF19D2}" type="presOf" srcId="{917E29BA-4DA2-9D4C-8E65-A1594F5F0066}" destId="{C673342C-CCAB-4049-BE29-BD8D5C354621}"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75AAEF89-4F40-7445-B102-B6AF12413C7B}" type="presOf" srcId="{801B8F0C-8D79-F54A-B3BB-36FCB84EC0F1}" destId="{6359ABC3-58E2-DB45-9BE2-625119EE3ACA}" srcOrd="1" destOrd="0" presId="urn:microsoft.com/office/officeart/2005/8/layout/orgChart1"/>
    <dgm:cxn modelId="{3414855C-6129-6A4E-9A25-E5F5AE1767FC}" type="presOf" srcId="{38055417-1B3F-6F45-B700-C87860C76C41}" destId="{3DC656AE-F8BD-A945-9854-B50134ABF00F}"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B2DD04C3-0BFF-BC40-8B9C-02B956176C17}" type="presOf" srcId="{2D43E00A-75D3-0640-ADA5-D38F4823388E}" destId="{877816E2-5475-3245-9F92-F32996074213}"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EE59AE21-0FD5-B646-AC8C-ABA77D40FAE3}" type="presOf" srcId="{6961DEE3-950B-0444-BCE0-7B561A799C69}" destId="{3DC906C4-CC74-4247-836D-2051ED4D3D46}" srcOrd="0"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2B848029-DB26-D244-A4CC-3B90F23C04B8}" type="presOf" srcId="{801B8F0C-8D79-F54A-B3BB-36FCB84EC0F1}" destId="{A2F9B7F6-4824-FA43-BCCB-4C403571F438}"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F7CDE367-7812-064F-BB1D-72CFF4C0778D}" type="presOf" srcId="{9C99DA52-EC42-B54F-B448-8CC8AA27C003}" destId="{467BE1B6-FC53-4B43-B3FF-B0475941AD54}" srcOrd="0"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8BA8643B-3076-A945-82E4-86ADB5D387ED}" type="presOf" srcId="{9C99DA52-EC42-B54F-B448-8CC8AA27C003}" destId="{467BE1B6-FC53-4B43-B3FF-B0475941AD54}"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E02A4834-6070-E24C-BD03-3E555C34C6FF}" type="presOf" srcId="{E1C65FFD-2DF2-B940-B0EF-360DD7678A99}" destId="{90D028E7-7675-224D-B0D7-9599A97B37B6}" srcOrd="1" destOrd="0" presId="urn:microsoft.com/office/officeart/2005/8/layout/orgChart1"/>
    <dgm:cxn modelId="{EEAAC3AD-0306-A046-90DD-AEDF0E1DADE0}"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FF002D4-ABDC-2048-BC54-BCBF8B18438E}" type="presOf" srcId="{E1C65FFD-2DF2-B940-B0EF-360DD7678A99}" destId="{4EB760D3-D597-9F4C-AE60-D83C84CDD66A}"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6EE5FCC-3627-3648-B6EA-56E6EA7108A2}" type="presOf" srcId="{97B615A3-A4E6-C047-92AA-FB167401E9CD}" destId="{526484AD-0587-3048-9095-B072E1010543}" srcOrd="0"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49F34DCA-0CCC-9E41-B46A-EF1EFA0480A9}" type="presOf" srcId="{801B8F0C-8D79-F54A-B3BB-36FCB84EC0F1}" destId="{A2F9B7F6-4824-FA43-BCCB-4C403571F438}"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97677465-F41A-3340-83BA-F14F7B347505}"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A48313AD-5FF0-B64A-A362-B1A6156DAD67}" type="presOf" srcId="{6961DEE3-950B-0444-BCE0-7B561A799C69}" destId="{3DC906C4-CC74-4247-836D-2051ED4D3D46}" srcOrd="0"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148FAFB-DC17-F84E-A333-5CC31648BF5F}" type="presOf" srcId="{38055417-1B3F-6F45-B700-C87860C76C41}" destId="{3DC656AE-F8BD-A945-9854-B50134ABF00F}"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90</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91</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95</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96</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99</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101</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102</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image" Target="../media/image102.png"/><Relationship Id="rId7" Type="http://schemas.openxmlformats.org/officeDocument/2006/relationships/image" Target="../media/image103.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102.xml.rels><?xml version="1.0" encoding="UTF-8" standalone="yes"?>
<Relationships xmlns="http://schemas.openxmlformats.org/package/2006/relationships"><Relationship Id="rId3" Type="http://schemas.openxmlformats.org/officeDocument/2006/relationships/image" Target="../media/image104.png"/><Relationship Id="rId4" Type="http://schemas.openxmlformats.org/officeDocument/2006/relationships/image" Target="../media/image105.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7.png"/><Relationship Id="rId3"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1" Type="http://schemas.openxmlformats.org/officeDocument/2006/relationships/slideLayout" Target="../slideLayouts/slideLayout3.xml"/><Relationship Id="rId2"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1.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8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7.png"/><Relationship Id="rId3" Type="http://schemas.openxmlformats.org/officeDocument/2006/relationships/image" Target="../media/image8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96.png"/><Relationship Id="rId1" Type="http://schemas.openxmlformats.org/officeDocument/2006/relationships/slideLayout" Target="../slideLayouts/slideLayout3.xml"/><Relationship Id="rId2" Type="http://schemas.openxmlformats.org/officeDocument/2006/relationships/image" Target="../media/image94.png"/></Relationships>
</file>

<file path=ppt/slides/_rels/slide99.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2013 </a:t>
            </a:r>
            <a:r>
              <a:rPr lang="en-US" dirty="0" smtClean="0"/>
              <a:t>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3" name="Picture 2"/>
          <p:cNvPicPr>
            <a:picLocks noChangeAspect="1"/>
          </p:cNvPicPr>
          <p:nvPr/>
        </p:nvPicPr>
        <p:blipFill>
          <a:blip r:embed="rId2"/>
          <a:stretch>
            <a:fillRect/>
          </a:stretch>
        </p:blipFill>
        <p:spPr>
          <a:xfrm>
            <a:off x="-228600" y="1295400"/>
            <a:ext cx="7326704" cy="44545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ML-QMH Basic Diagram</a:t>
            </a:r>
          </a:p>
        </p:txBody>
      </p:sp>
      <p:sp>
        <p:nvSpPr>
          <p:cNvPr id="4" name="Rectangle 3"/>
          <p:cNvSpPr/>
          <p:nvPr/>
        </p:nvSpPr>
        <p:spPr bwMode="auto">
          <a:xfrm>
            <a:off x="214281" y="1562974"/>
            <a:ext cx="644441" cy="85925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06" charset="0"/>
              </a:rPr>
              <a:t>Create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Queue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Refs</a:t>
            </a:r>
            <a:endParaRPr kumimoji="0" lang="en-US" b="0" i="0" u="none" strike="noStrike" cap="none" normalizeH="0" baseline="0" dirty="0">
              <a:ln>
                <a:noFill/>
              </a:ln>
              <a:solidFill>
                <a:schemeClr val="tx1"/>
              </a:solidFill>
              <a:effectLst/>
              <a:latin typeface="Times New Roman" pitchFamily="-106" charset="0"/>
            </a:endParaRPr>
          </a:p>
        </p:txBody>
      </p:sp>
      <p:sp>
        <p:nvSpPr>
          <p:cNvPr id="5" name="Rectangle 4"/>
          <p:cNvSpPr/>
          <p:nvPr/>
        </p:nvSpPr>
        <p:spPr bwMode="auto">
          <a:xfrm>
            <a:off x="3879565" y="1562974"/>
            <a:ext cx="844835" cy="85925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06" charset="0"/>
              </a:rPr>
              <a:t>Destroy</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Queue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Refs</a:t>
            </a:r>
            <a:endParaRPr kumimoji="0" lang="en-US" b="0" i="0" u="none" strike="noStrike" cap="none" normalizeH="0" baseline="0" dirty="0">
              <a:ln>
                <a:noFill/>
              </a:ln>
              <a:solidFill>
                <a:schemeClr val="tx1"/>
              </a:solidFill>
              <a:effectLst/>
              <a:latin typeface="Times New Roman" pitchFamily="-106" charset="0"/>
            </a:endParaRPr>
          </a:p>
        </p:txBody>
      </p:sp>
      <p:cxnSp>
        <p:nvCxnSpPr>
          <p:cNvPr id="8" name="Straight Connector 7"/>
          <p:cNvCxnSpPr>
            <a:stCxn id="4" idx="3"/>
            <a:endCxn id="6" idx="1"/>
          </p:cNvCxnSpPr>
          <p:nvPr/>
        </p:nvCxnSpPr>
        <p:spPr bwMode="auto">
          <a:xfrm flipV="1">
            <a:off x="858721" y="1992600"/>
            <a:ext cx="417881"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61" name="Group 60"/>
          <p:cNvGrpSpPr/>
          <p:nvPr/>
        </p:nvGrpSpPr>
        <p:grpSpPr>
          <a:xfrm>
            <a:off x="1276601" y="1669541"/>
            <a:ext cx="2028997" cy="646119"/>
            <a:chOff x="2954217" y="1710593"/>
            <a:chExt cx="3149622" cy="752230"/>
          </a:xfrm>
        </p:grpSpPr>
        <p:sp>
          <p:nvSpPr>
            <p:cNvPr id="6" name="Rectangle 5"/>
            <p:cNvSpPr/>
            <p:nvPr/>
          </p:nvSpPr>
          <p:spPr bwMode="auto">
            <a:xfrm>
              <a:off x="2954217" y="1834662"/>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13" name="Rectangle 12"/>
            <p:cNvSpPr/>
            <p:nvPr/>
          </p:nvSpPr>
          <p:spPr bwMode="auto">
            <a:xfrm>
              <a:off x="4446978" y="1710593"/>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Event</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15" name="Straight Connector 14"/>
            <p:cNvCxnSpPr>
              <a:stCxn id="6" idx="3"/>
              <a:endCxn id="13" idx="1"/>
            </p:cNvCxnSpPr>
            <p:nvPr/>
          </p:nvCxnSpPr>
          <p:spPr bwMode="auto">
            <a:xfrm>
              <a:off x="3837355" y="20867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3837355" y="19851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837355" y="21883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22" name="Straight Connector 21"/>
          <p:cNvCxnSpPr>
            <a:stCxn id="13" idx="3"/>
            <a:endCxn id="5" idx="1"/>
          </p:cNvCxnSpPr>
          <p:nvPr/>
        </p:nvCxnSpPr>
        <p:spPr bwMode="auto">
          <a:xfrm>
            <a:off x="3305598" y="1992601"/>
            <a:ext cx="573967"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067661" y="1368298"/>
            <a:ext cx="0" cy="44013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067661" y="1368297"/>
            <a:ext cx="2527437"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3595099" y="1368298"/>
            <a:ext cx="0" cy="40781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3595099" y="1776108"/>
            <a:ext cx="284467"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60" name="Group 59"/>
          <p:cNvGrpSpPr/>
          <p:nvPr/>
        </p:nvGrpSpPr>
        <p:grpSpPr>
          <a:xfrm>
            <a:off x="1276601" y="2622777"/>
            <a:ext cx="2028997" cy="646119"/>
            <a:chOff x="2954217" y="2804747"/>
            <a:chExt cx="3149622" cy="752230"/>
          </a:xfrm>
        </p:grpSpPr>
        <p:sp>
          <p:nvSpPr>
            <p:cNvPr id="43" name="Rectangle 42"/>
            <p:cNvSpPr/>
            <p:nvPr/>
          </p:nvSpPr>
          <p:spPr bwMode="auto">
            <a:xfrm>
              <a:off x="2954217" y="2928816"/>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44" name="Rectangle 43"/>
            <p:cNvSpPr/>
            <p:nvPr/>
          </p:nvSpPr>
          <p:spPr bwMode="auto">
            <a:xfrm>
              <a:off x="4446978" y="2804747"/>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Manager</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45" name="Straight Connector 44"/>
            <p:cNvCxnSpPr>
              <a:stCxn id="43" idx="3"/>
              <a:endCxn id="44" idx="1"/>
            </p:cNvCxnSpPr>
            <p:nvPr/>
          </p:nvCxnSpPr>
          <p:spPr bwMode="auto">
            <a:xfrm>
              <a:off x="3837355" y="31808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837355" y="30792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3837355" y="32824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9" name="Group 58"/>
          <p:cNvGrpSpPr/>
          <p:nvPr/>
        </p:nvGrpSpPr>
        <p:grpSpPr>
          <a:xfrm>
            <a:off x="1276601" y="3576012"/>
            <a:ext cx="2028997" cy="646119"/>
            <a:chOff x="2954217" y="3891086"/>
            <a:chExt cx="3149622" cy="752230"/>
          </a:xfrm>
        </p:grpSpPr>
        <p:sp>
          <p:nvSpPr>
            <p:cNvPr id="48" name="Rectangle 47"/>
            <p:cNvSpPr/>
            <p:nvPr/>
          </p:nvSpPr>
          <p:spPr bwMode="auto">
            <a:xfrm>
              <a:off x="2954217" y="4015155"/>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49" name="Rectangle 48"/>
            <p:cNvSpPr/>
            <p:nvPr/>
          </p:nvSpPr>
          <p:spPr bwMode="auto">
            <a:xfrm>
              <a:off x="4446978" y="3891086"/>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Other</a:t>
              </a:r>
              <a:r>
                <a:rPr kumimoji="0" lang="en-US" sz="2400" b="0" i="0" u="none" strike="noStrike" cap="none" normalizeH="0" dirty="0" smtClean="0">
                  <a:ln>
                    <a:noFill/>
                  </a:ln>
                  <a:solidFill>
                    <a:schemeClr val="tx1"/>
                  </a:solidFill>
                  <a:effectLst/>
                  <a:latin typeface="Times New Roman" pitchFamily="-106" charset="0"/>
                </a:rPr>
                <a:t> #1</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50" name="Straight Connector 49"/>
            <p:cNvCxnSpPr>
              <a:stCxn id="48" idx="3"/>
              <a:endCxn id="49" idx="1"/>
            </p:cNvCxnSpPr>
            <p:nvPr/>
          </p:nvCxnSpPr>
          <p:spPr bwMode="auto">
            <a:xfrm>
              <a:off x="3837355" y="42672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3837355" y="41656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3837355" y="43688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8" name="Group 57"/>
          <p:cNvGrpSpPr/>
          <p:nvPr/>
        </p:nvGrpSpPr>
        <p:grpSpPr>
          <a:xfrm>
            <a:off x="1276601" y="4529249"/>
            <a:ext cx="2028997" cy="646119"/>
            <a:chOff x="2954217" y="5039948"/>
            <a:chExt cx="3149622" cy="752230"/>
          </a:xfrm>
        </p:grpSpPr>
        <p:sp>
          <p:nvSpPr>
            <p:cNvPr id="53" name="Rectangle 52"/>
            <p:cNvSpPr/>
            <p:nvPr/>
          </p:nvSpPr>
          <p:spPr bwMode="auto">
            <a:xfrm>
              <a:off x="2954217" y="5164017"/>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54" name="Rectangle 53"/>
            <p:cNvSpPr/>
            <p:nvPr/>
          </p:nvSpPr>
          <p:spPr bwMode="auto">
            <a:xfrm>
              <a:off x="4446978" y="5039948"/>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Other #2</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55" name="Straight Connector 54"/>
            <p:cNvCxnSpPr>
              <a:stCxn id="53" idx="3"/>
              <a:endCxn id="54" idx="1"/>
            </p:cNvCxnSpPr>
            <p:nvPr/>
          </p:nvCxnSpPr>
          <p:spPr bwMode="auto">
            <a:xfrm>
              <a:off x="3837355" y="54160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3837355" y="53144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3837355" y="55176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64" name="Straight Connector 63"/>
          <p:cNvCxnSpPr/>
          <p:nvPr/>
        </p:nvCxnSpPr>
        <p:spPr bwMode="auto">
          <a:xfrm>
            <a:off x="1067662" y="2945836"/>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1067662" y="3899071"/>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1067662" y="4852308"/>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9" name="Straight Connector 68"/>
          <p:cNvCxnSpPr>
            <a:stCxn id="44" idx="3"/>
          </p:cNvCxnSpPr>
          <p:nvPr/>
        </p:nvCxnSpPr>
        <p:spPr bwMode="auto">
          <a:xfrm>
            <a:off x="3305598" y="2945836"/>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3592582" y="1992600"/>
            <a:ext cx="0" cy="9532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3305598" y="3899071"/>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3592582" y="2945836"/>
            <a:ext cx="0" cy="9532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3305598" y="4852306"/>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3592582" y="3899071"/>
            <a:ext cx="0" cy="187055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964" y="1272910"/>
            <a:ext cx="3817856" cy="48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453789" y="5307956"/>
            <a:ext cx="248799" cy="923330"/>
          </a:xfrm>
          <a:prstGeom prst="rect">
            <a:avLst/>
          </a:prstGeom>
          <a:noFill/>
        </p:spPr>
        <p:txBody>
          <a:bodyPr wrap="none" rtlCol="0">
            <a:spAutoFit/>
          </a:bodyPr>
          <a:lstStyle/>
          <a:p>
            <a:r>
              <a:rPr lang="en-US" b="1" dirty="0" smtClean="0"/>
              <a:t>.</a:t>
            </a:r>
          </a:p>
          <a:p>
            <a:r>
              <a:rPr lang="en-US" b="1" dirty="0" smtClean="0"/>
              <a:t>.</a:t>
            </a:r>
          </a:p>
          <a:p>
            <a:r>
              <a:rPr lang="en-US" b="1" dirty="0"/>
              <a:t>.</a:t>
            </a:r>
          </a:p>
        </p:txBody>
      </p:sp>
      <p:sp>
        <p:nvSpPr>
          <p:cNvPr id="63" name="TextBox 62"/>
          <p:cNvSpPr txBox="1"/>
          <p:nvPr/>
        </p:nvSpPr>
        <p:spPr>
          <a:xfrm>
            <a:off x="2666052" y="5307956"/>
            <a:ext cx="248799" cy="923330"/>
          </a:xfrm>
          <a:prstGeom prst="rect">
            <a:avLst/>
          </a:prstGeom>
          <a:noFill/>
        </p:spPr>
        <p:txBody>
          <a:bodyPr wrap="none" rtlCol="0">
            <a:spAutoFit/>
          </a:bodyPr>
          <a:lstStyle/>
          <a:p>
            <a:r>
              <a:rPr lang="en-US" b="1" dirty="0" smtClean="0"/>
              <a:t>.</a:t>
            </a:r>
          </a:p>
          <a:p>
            <a:r>
              <a:rPr lang="en-US" b="1" dirty="0" smtClean="0"/>
              <a:t>.</a:t>
            </a:r>
          </a:p>
          <a:p>
            <a:r>
              <a:rPr lang="en-US" b="1" dirty="0"/>
              <a:t>.</a:t>
            </a:r>
          </a:p>
        </p:txBody>
      </p:sp>
    </p:spTree>
    <p:extLst>
      <p:ext uri="{BB962C8B-B14F-4D97-AF65-F5344CB8AC3E}">
        <p14:creationId xmlns:p14="http://schemas.microsoft.com/office/powerpoint/2010/main" val="4086250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64</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a:t>
            </a: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85</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86</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86</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87</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87</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88</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89</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11819</TotalTime>
  <Words>11227</Words>
  <Application>Microsoft Macintosh PowerPoint</Application>
  <PresentationFormat>On-screen Show (4:3)</PresentationFormat>
  <Paragraphs>1042</Paragraphs>
  <Slides>105</Slides>
  <Notes>57</Notes>
  <HiddenSlides>34</HiddenSlides>
  <MMClips>0</MMClips>
  <ScaleCrop>false</ScaleCrop>
  <HeadingPairs>
    <vt:vector size="4" baseType="variant">
      <vt:variant>
        <vt:lpstr>Theme</vt:lpstr>
      </vt:variant>
      <vt:variant>
        <vt:i4>3</vt:i4>
      </vt:variant>
      <vt:variant>
        <vt:lpstr>Slide Titles</vt:lpstr>
      </vt:variant>
      <vt:variant>
        <vt:i4>105</vt:i4>
      </vt:variant>
    </vt:vector>
  </HeadingPairs>
  <TitlesOfParts>
    <vt:vector size="108"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2013 Queued Message Handler – Effectively Extends Producer/Consumer </vt:lpstr>
      <vt:lpstr>ML-QMH Basic Diagram</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192</cp:revision>
  <dcterms:created xsi:type="dcterms:W3CDTF">2006-08-16T00:00:00Z</dcterms:created>
  <dcterms:modified xsi:type="dcterms:W3CDTF">2014-01-29T04:56:26Z</dcterms:modified>
</cp:coreProperties>
</file>