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58" r:id="rId5"/>
    <p:sldId id="259" r:id="rId6"/>
    <p:sldId id="267" r:id="rId7"/>
    <p:sldId id="260" r:id="rId8"/>
    <p:sldId id="261" r:id="rId9"/>
    <p:sldId id="264" r:id="rId10"/>
    <p:sldId id="265" r:id="rId11"/>
    <p:sldId id="263" r:id="rId12"/>
    <p:sldId id="266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ner Andres Ortiz Ramirez" initials="HAOR" lastIdx="1" clrIdx="0">
    <p:extLst>
      <p:ext uri="{19B8F6BF-5375-455C-9EA6-DF929625EA0E}">
        <p15:presenceInfo xmlns:p15="http://schemas.microsoft.com/office/powerpoint/2012/main" userId="S-1-5-21-2145638289-101917376-3046494235-117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93232-9886-45C2-9C70-D157A156E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EE0CB6-63A3-4A67-B0FF-5299DA849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96838A-4CEF-4A01-A3D4-B70054D0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D5EF-2BB5-4C95-BB66-D61239CE4F01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6284BB-8619-45EF-83A5-79E8754D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64DB26-E79E-4FAA-92C3-44C14501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9AF9-D251-41C8-9CDD-C050C9D046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543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83F30-26CF-4A21-A0F2-CEA1BFA9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1A54D1-7FF4-4500-B447-D2DC1151E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6B0E75-202E-43BE-A0E4-1F7E6911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D5EF-2BB5-4C95-BB66-D61239CE4F01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5D77D2-69CC-4735-8643-02961703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ABED31-2733-4CEA-A5CB-078DAFCB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9AF9-D251-41C8-9CDD-C050C9D046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606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4D2106-F7FD-4F23-8D36-A3D76CBF8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7AEB62-5931-4112-B1F0-BB1F6F67B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039D17-D571-4508-B2DB-74CF70CB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D5EF-2BB5-4C95-BB66-D61239CE4F01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1743E-ABD7-4ED2-90C3-98763C76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BCB29-EC5F-40C0-97C3-3C37EE1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9AF9-D251-41C8-9CDD-C050C9D046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178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6A1C7-E37F-49AC-BD29-0434A4CC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879E4-3592-4FE4-B83C-844FDDDD7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38207C-F8C3-41C7-A7ED-7AE6D1D6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D5EF-2BB5-4C95-BB66-D61239CE4F01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B2E286-219B-4FA9-B4B0-47BB18F0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A15CF0-5895-4B4F-99F6-AC3771F4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9AF9-D251-41C8-9CDD-C050C9D046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97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375DD-1E61-4D89-BFBB-F20D6666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0E12A7-E1AB-4B19-8FE8-456A2C170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729541-141E-4038-894C-B93F9588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D5EF-2BB5-4C95-BB66-D61239CE4F01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7B58BC-5746-4959-99FD-90539257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ED4F7E-D1BF-4C7E-AC97-384B65DE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9AF9-D251-41C8-9CDD-C050C9D046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727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DE314-7974-4D4B-871D-22C59107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D95F40-93A2-4474-9D63-F1DD63DA9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98BD90-D2BF-41E2-AF23-E10C88A84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6F10A6-3C59-462F-B1AF-1E814357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D5EF-2BB5-4C95-BB66-D61239CE4F01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6ABBD6-BD62-4175-9DB2-650652EA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6BDCF4-4CD4-4709-A73B-643DF52B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9AF9-D251-41C8-9CDD-C050C9D046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113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6B951-A0F8-498C-BC91-FA8070E9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D9F3BC-D231-4C8B-961E-54981456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DE6254-F0C4-42DE-96AE-A2B5922ED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72AAE4-0BC2-45AA-A189-1AE0A1BCD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B293F4-B653-4A1B-897B-C4C2FAE7B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A5921D-B85C-4195-96ED-F40182AC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D5EF-2BB5-4C95-BB66-D61239CE4F01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17BF4E-A0C3-4D9F-AD92-66883D59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460ADE-2586-4019-9DDA-F73B8AA0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9AF9-D251-41C8-9CDD-C050C9D046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193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AE8A0-7634-486F-A57E-B839D43B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E0724C-3FB9-4ED5-A6E2-4F639063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D5EF-2BB5-4C95-BB66-D61239CE4F01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11C045-8744-4873-84CA-4B84891E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FE9CF1-8E44-4AED-8600-B2999F62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9AF9-D251-41C8-9CDD-C050C9D046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888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2D00DE-37C6-487C-97D1-4828CBAE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D5EF-2BB5-4C95-BB66-D61239CE4F01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6D731C-AF42-465A-8499-289BB575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7277DD-796C-460D-A908-D5333BE1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9AF9-D251-41C8-9CDD-C050C9D046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648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89C14-EF42-4644-A719-F71DD867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B3E05-EDE6-42C9-A80D-CEBF621F7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468C9A-F289-404E-A355-144178D77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48E730-D3F3-40E7-8537-7B084877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D5EF-2BB5-4C95-BB66-D61239CE4F01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93E8CB-02BC-49EE-B683-667B05EB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47BF4-4BE2-414C-AE59-D9757DB1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9AF9-D251-41C8-9CDD-C050C9D046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474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03F2F-C782-4A52-92C6-4871F7BD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FD127E-DA95-4312-83B1-AEF6EC894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D47C01-2C85-438C-801C-4E98E0B15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1C26DE-E1FD-4E44-AAC4-A7AE4FEE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D5EF-2BB5-4C95-BB66-D61239CE4F01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0A396-E1E0-4395-BA92-2CE54893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783EF9-8904-470F-9BA0-B3D6CAC2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9AF9-D251-41C8-9CDD-C050C9D046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735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2968E3-A53C-4608-98B7-362D5721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3A6100-01E6-49EE-844B-CB2A79FB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F7033E-C99C-4767-9F9D-F87AF5826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9D5EF-2BB5-4C95-BB66-D61239CE4F01}" type="datetimeFigureOut">
              <a:rPr lang="es-CO" smtClean="0"/>
              <a:t>30/04/2019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19590B-C8E2-4096-AC94-6AEBC6AA2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FB57C8-DF9D-4012-B58B-5D2684E7C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9AF9-D251-41C8-9CDD-C050C9D046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621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908738-02CA-430C-A547-BD63CD00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/>
              <a:t>Columna a Atributo</a:t>
            </a:r>
          </a:p>
          <a:p>
            <a:r>
              <a:rPr lang="es-CO" dirty="0"/>
              <a:t>(4) Anotación a Anotación</a:t>
            </a:r>
            <a:endParaRPr lang="es-CO" dirty="0">
              <a:solidFill>
                <a:srgbClr val="FF0000"/>
              </a:solidFill>
            </a:endParaRPr>
          </a:p>
          <a:p>
            <a:r>
              <a:rPr lang="es-CO" dirty="0"/>
              <a:t> </a:t>
            </a:r>
            <a:r>
              <a:rPr lang="es-CO" dirty="0" err="1"/>
              <a:t>t_C</a:t>
            </a:r>
            <a:r>
              <a:rPr lang="es-CO" dirty="0"/>
              <a:t> - Tabla a Clase</a:t>
            </a:r>
          </a:p>
          <a:p>
            <a:r>
              <a:rPr lang="es-CO" dirty="0"/>
              <a:t>Tabla a To </a:t>
            </a:r>
            <a:r>
              <a:rPr lang="es-CO" dirty="0" err="1"/>
              <a:t>extend</a:t>
            </a:r>
            <a:r>
              <a:rPr lang="es-CO" dirty="0"/>
              <a:t> </a:t>
            </a:r>
            <a:r>
              <a:rPr lang="es-CO" dirty="0" err="1"/>
              <a:t>t_C</a:t>
            </a:r>
            <a:endParaRPr lang="es-CO" dirty="0"/>
          </a:p>
          <a:p>
            <a:r>
              <a:rPr lang="es-CO" dirty="0"/>
              <a:t>Tabla a Acción To </a:t>
            </a:r>
            <a:r>
              <a:rPr lang="es-CO" dirty="0" err="1"/>
              <a:t>extend</a:t>
            </a:r>
            <a:r>
              <a:rPr lang="es-CO" dirty="0"/>
              <a:t> </a:t>
            </a:r>
            <a:r>
              <a:rPr lang="es-CO" dirty="0" err="1"/>
              <a:t>t_C</a:t>
            </a:r>
            <a:endParaRPr lang="es-CO" dirty="0"/>
          </a:p>
          <a:p>
            <a:r>
              <a:rPr lang="es-CO" dirty="0"/>
              <a:t>Tabla a Servicio To </a:t>
            </a:r>
            <a:r>
              <a:rPr lang="es-CO" dirty="0" err="1"/>
              <a:t>extend</a:t>
            </a:r>
            <a:r>
              <a:rPr lang="es-CO" dirty="0"/>
              <a:t> </a:t>
            </a:r>
            <a:r>
              <a:rPr lang="es-CO" dirty="0" err="1"/>
              <a:t>t_C</a:t>
            </a:r>
            <a:endParaRPr lang="es-CO" dirty="0">
              <a:solidFill>
                <a:srgbClr val="FF0000"/>
              </a:solidFill>
            </a:endParaRPr>
          </a:p>
          <a:p>
            <a:r>
              <a:rPr lang="es-CO" dirty="0"/>
              <a:t>Tabla a </a:t>
            </a:r>
            <a:r>
              <a:rPr lang="es-CO" dirty="0" err="1"/>
              <a:t>Dao</a:t>
            </a:r>
            <a:r>
              <a:rPr lang="es-CO" dirty="0"/>
              <a:t> To </a:t>
            </a:r>
            <a:r>
              <a:rPr lang="es-CO" dirty="0" err="1"/>
              <a:t>extend</a:t>
            </a:r>
            <a:r>
              <a:rPr lang="es-CO" dirty="0"/>
              <a:t> </a:t>
            </a:r>
            <a:r>
              <a:rPr lang="es-CO" dirty="0" err="1"/>
              <a:t>t_C</a:t>
            </a:r>
            <a:endParaRPr lang="es-CO" dirty="0"/>
          </a:p>
          <a:p>
            <a:r>
              <a:rPr lang="es-CO" dirty="0"/>
              <a:t>Tabla a </a:t>
            </a:r>
            <a:r>
              <a:rPr lang="es-CO" dirty="0" err="1"/>
              <a:t>Wbo</a:t>
            </a:r>
            <a:r>
              <a:rPr lang="es-CO" dirty="0"/>
              <a:t> To </a:t>
            </a:r>
            <a:r>
              <a:rPr lang="es-CO" dirty="0" err="1"/>
              <a:t>extend</a:t>
            </a:r>
            <a:r>
              <a:rPr lang="es-CO" dirty="0"/>
              <a:t> </a:t>
            </a:r>
            <a:r>
              <a:rPr lang="es-CO" dirty="0" err="1"/>
              <a:t>t_C</a:t>
            </a:r>
            <a:endParaRPr lang="es-CO" dirty="0"/>
          </a:p>
          <a:p>
            <a:r>
              <a:rPr lang="es-CO" dirty="0"/>
              <a:t>Tabla a Xhtml To </a:t>
            </a:r>
            <a:r>
              <a:rPr lang="es-CO" dirty="0" err="1"/>
              <a:t>extend</a:t>
            </a:r>
            <a:r>
              <a:rPr lang="es-CO" dirty="0"/>
              <a:t> </a:t>
            </a:r>
            <a:r>
              <a:rPr lang="es-CO" dirty="0" err="1"/>
              <a:t>t_C</a:t>
            </a:r>
            <a:endParaRPr lang="es-CO" dirty="0">
              <a:solidFill>
                <a:srgbClr val="FF0000"/>
              </a:solidFill>
            </a:endParaRPr>
          </a:p>
          <a:p>
            <a:r>
              <a:rPr lang="es-CO" dirty="0"/>
              <a:t>Aplicación a Delegado</a:t>
            </a:r>
          </a:p>
          <a:p>
            <a:r>
              <a:rPr lang="es-CO" dirty="0"/>
              <a:t>Aplicación a </a:t>
            </a:r>
            <a:r>
              <a:rPr lang="es-CO" dirty="0" err="1"/>
              <a:t>FactoryDao</a:t>
            </a:r>
            <a:endParaRPr lang="es-CO" dirty="0">
              <a:solidFill>
                <a:srgbClr val="FF0000"/>
              </a:solidFill>
            </a:endParaRPr>
          </a:p>
          <a:p>
            <a:endParaRPr lang="es-CO" dirty="0"/>
          </a:p>
          <a:p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3108035" y="609601"/>
            <a:ext cx="6710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/>
              <a:t>Mapeos Origen SQL – Destino ARQ</a:t>
            </a:r>
          </a:p>
        </p:txBody>
      </p:sp>
    </p:spTree>
    <p:extLst>
      <p:ext uri="{BB962C8B-B14F-4D97-AF65-F5344CB8AC3E}">
        <p14:creationId xmlns:p14="http://schemas.microsoft.com/office/powerpoint/2010/main" val="332132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76406" y="992837"/>
            <a:ext cx="13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Table</a:t>
            </a:r>
            <a:r>
              <a:rPr lang="es-CO" b="1" dirty="0"/>
              <a:t> a </a:t>
            </a:r>
            <a:r>
              <a:rPr lang="es-CO" b="1" dirty="0" err="1"/>
              <a:t>Wbo</a:t>
            </a:r>
            <a:endParaRPr lang="es-CO" b="1" dirty="0"/>
          </a:p>
        </p:txBody>
      </p:sp>
      <p:sp>
        <p:nvSpPr>
          <p:cNvPr id="3" name="Rectángulo 2">
            <a:extLst/>
          </p:cNvPr>
          <p:cNvSpPr/>
          <p:nvPr/>
        </p:nvSpPr>
        <p:spPr>
          <a:xfrm>
            <a:off x="3045204" y="2947773"/>
            <a:ext cx="152028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Aplication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/>
          </p:cNvPr>
          <p:cNvSpPr/>
          <p:nvPr/>
        </p:nvSpPr>
        <p:spPr>
          <a:xfrm>
            <a:off x="7354254" y="2275516"/>
            <a:ext cx="1429527" cy="22589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Delegado</a:t>
            </a:r>
          </a:p>
        </p:txBody>
      </p:sp>
      <p:cxnSp>
        <p:nvCxnSpPr>
          <p:cNvPr id="6" name="Conector recto de flecha 5">
            <a:extLst/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565484" y="3404973"/>
            <a:ext cx="278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/>
          </p:cNvPr>
          <p:cNvSpPr txBox="1"/>
          <p:nvPr/>
        </p:nvSpPr>
        <p:spPr>
          <a:xfrm>
            <a:off x="4842704" y="2169208"/>
            <a:ext cx="2234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nombre=</a:t>
            </a:r>
            <a:r>
              <a:rPr lang="es-CO" dirty="0" err="1"/>
              <a:t>name</a:t>
            </a:r>
            <a:endParaRPr lang="es-CO" dirty="0"/>
          </a:p>
          <a:p>
            <a:r>
              <a:rPr lang="es-CO" dirty="0"/>
              <a:t>paquete = </a:t>
            </a:r>
            <a:r>
              <a:rPr lang="es-CO" dirty="0" err="1"/>
              <a:t>package</a:t>
            </a:r>
            <a:endParaRPr lang="es-CO" dirty="0"/>
          </a:p>
          <a:p>
            <a:r>
              <a:rPr lang="es-CO" dirty="0"/>
              <a:t>delegados(delegados)</a:t>
            </a:r>
          </a:p>
          <a:p>
            <a:r>
              <a:rPr lang="es-CO" dirty="0"/>
              <a:t>Tos(Tos)</a:t>
            </a:r>
          </a:p>
        </p:txBody>
      </p:sp>
    </p:spTree>
    <p:extLst>
      <p:ext uri="{BB962C8B-B14F-4D97-AF65-F5344CB8AC3E}">
        <p14:creationId xmlns:p14="http://schemas.microsoft.com/office/powerpoint/2010/main" val="168945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150887" y="808110"/>
            <a:ext cx="180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Table</a:t>
            </a:r>
            <a:r>
              <a:rPr lang="es-CO" b="1" dirty="0"/>
              <a:t> a Acciones </a:t>
            </a:r>
            <a:endParaRPr lang="es-CO" b="1" dirty="0"/>
          </a:p>
        </p:txBody>
      </p:sp>
      <p:sp>
        <p:nvSpPr>
          <p:cNvPr id="3" name="Rectángulo 2">
            <a:extLst/>
          </p:cNvPr>
          <p:cNvSpPr/>
          <p:nvPr/>
        </p:nvSpPr>
        <p:spPr>
          <a:xfrm>
            <a:off x="3609139" y="2712881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5" name="Rectángulo 4">
            <a:extLst/>
          </p:cNvPr>
          <p:cNvSpPr/>
          <p:nvPr/>
        </p:nvSpPr>
        <p:spPr>
          <a:xfrm>
            <a:off x="7312310" y="2040624"/>
            <a:ext cx="1720854" cy="22589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Acciones</a:t>
            </a:r>
          </a:p>
        </p:txBody>
      </p:sp>
      <p:cxnSp>
        <p:nvCxnSpPr>
          <p:cNvPr id="6" name="Conector recto de flecha 5">
            <a:extLst/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523539" y="3170081"/>
            <a:ext cx="2788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/>
          </p:cNvPr>
          <p:cNvSpPr txBox="1"/>
          <p:nvPr/>
        </p:nvSpPr>
        <p:spPr>
          <a:xfrm>
            <a:off x="5198475" y="2572149"/>
            <a:ext cx="1971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Servicios(Servicios)</a:t>
            </a:r>
          </a:p>
          <a:p>
            <a:r>
              <a:rPr lang="es-CO" dirty="0"/>
              <a:t>detalle(TO)</a:t>
            </a:r>
          </a:p>
        </p:txBody>
      </p:sp>
    </p:spTree>
    <p:extLst>
      <p:ext uri="{BB962C8B-B14F-4D97-AF65-F5344CB8AC3E}">
        <p14:creationId xmlns:p14="http://schemas.microsoft.com/office/powerpoint/2010/main" val="186155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150887" y="808110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Table</a:t>
            </a:r>
            <a:r>
              <a:rPr lang="es-CO" b="1" dirty="0"/>
              <a:t> a DAO </a:t>
            </a:r>
            <a:endParaRPr lang="es-CO" b="1" dirty="0"/>
          </a:p>
        </p:txBody>
      </p:sp>
      <p:sp>
        <p:nvSpPr>
          <p:cNvPr id="3" name="Rectángulo 2">
            <a:extLst/>
          </p:cNvPr>
          <p:cNvSpPr/>
          <p:nvPr/>
        </p:nvSpPr>
        <p:spPr>
          <a:xfrm>
            <a:off x="3609139" y="2712881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5" name="Rectángulo 4">
            <a:extLst/>
          </p:cNvPr>
          <p:cNvSpPr/>
          <p:nvPr/>
        </p:nvSpPr>
        <p:spPr>
          <a:xfrm>
            <a:off x="7312309" y="2040624"/>
            <a:ext cx="1554853" cy="22589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DAO</a:t>
            </a:r>
          </a:p>
        </p:txBody>
      </p:sp>
      <p:cxnSp>
        <p:nvCxnSpPr>
          <p:cNvPr id="6" name="Conector recto de flecha 5">
            <a:extLst/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523539" y="3170081"/>
            <a:ext cx="278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/>
          </p:cNvPr>
          <p:cNvSpPr txBox="1"/>
          <p:nvPr/>
        </p:nvSpPr>
        <p:spPr>
          <a:xfrm>
            <a:off x="5150887" y="2429185"/>
            <a:ext cx="1843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detalle(TO)</a:t>
            </a:r>
          </a:p>
          <a:p>
            <a:r>
              <a:rPr lang="es-CO" dirty="0"/>
              <a:t>paquete</a:t>
            </a:r>
            <a:r>
              <a:rPr lang="es-CO" dirty="0"/>
              <a:t>=</a:t>
            </a:r>
            <a:r>
              <a:rPr lang="es-CO" dirty="0" err="1"/>
              <a:t>package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550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97155DA-35A6-49FD-80E7-32D0AB7A55B7}"/>
              </a:ext>
            </a:extLst>
          </p:cNvPr>
          <p:cNvSpPr/>
          <p:nvPr/>
        </p:nvSpPr>
        <p:spPr>
          <a:xfrm>
            <a:off x="3391449" y="3066406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1EDD2D8-318E-4CC4-AA96-13C6DF544EE2}"/>
              </a:ext>
            </a:extLst>
          </p:cNvPr>
          <p:cNvSpPr/>
          <p:nvPr/>
        </p:nvSpPr>
        <p:spPr>
          <a:xfrm>
            <a:off x="7094620" y="2394149"/>
            <a:ext cx="914400" cy="22589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7961273-C909-4958-9099-ED05ECB67B5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305849" y="3523606"/>
            <a:ext cx="2788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9520F46-C218-4B4B-9901-CBABACD44D5C}"/>
              </a:ext>
            </a:extLst>
          </p:cNvPr>
          <p:cNvSpPr txBox="1"/>
          <p:nvPr/>
        </p:nvSpPr>
        <p:spPr>
          <a:xfrm>
            <a:off x="4913673" y="3008876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Primarykey</a:t>
            </a:r>
            <a:r>
              <a:rPr lang="es-CO" dirty="0"/>
              <a:t>=</a:t>
            </a:r>
            <a:r>
              <a:rPr lang="es-CO" dirty="0" err="1"/>
              <a:t>pk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576C5A-425B-4327-BF73-8DB04C2D8822}"/>
              </a:ext>
            </a:extLst>
          </p:cNvPr>
          <p:cNvSpPr txBox="1"/>
          <p:nvPr/>
        </p:nvSpPr>
        <p:spPr>
          <a:xfrm>
            <a:off x="4956030" y="3578531"/>
            <a:ext cx="134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columns</a:t>
            </a:r>
            <a:r>
              <a:rPr lang="es-CO" dirty="0"/>
              <a:t>=</a:t>
            </a:r>
            <a:r>
              <a:rPr lang="es-CO" dirty="0" err="1"/>
              <a:t>att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389490" y="1057252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Table</a:t>
            </a:r>
            <a:r>
              <a:rPr lang="es-CO" b="1" dirty="0"/>
              <a:t> a To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48319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45CE2F21-58A7-4972-95F0-50512B0B10A7}"/>
              </a:ext>
            </a:extLst>
          </p:cNvPr>
          <p:cNvSpPr/>
          <p:nvPr/>
        </p:nvSpPr>
        <p:spPr>
          <a:xfrm>
            <a:off x="3380958" y="3205574"/>
            <a:ext cx="110083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Column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DE831C5-02FA-4CA6-B743-BE6D1287D52F}"/>
              </a:ext>
            </a:extLst>
          </p:cNvPr>
          <p:cNvSpPr/>
          <p:nvPr/>
        </p:nvSpPr>
        <p:spPr>
          <a:xfrm>
            <a:off x="6900657" y="3205573"/>
            <a:ext cx="128134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Atributo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8038170-E796-4EDD-9DD6-B416A8C18C5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481789" y="3662773"/>
            <a:ext cx="24188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7171E02-9B5D-4E18-BADB-52099E17DF79}"/>
              </a:ext>
            </a:extLst>
          </p:cNvPr>
          <p:cNvSpPr txBox="1"/>
          <p:nvPr/>
        </p:nvSpPr>
        <p:spPr>
          <a:xfrm>
            <a:off x="4831982" y="3293441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name</a:t>
            </a:r>
            <a:r>
              <a:rPr lang="es-CO" dirty="0"/>
              <a:t>=nombre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4576118" y="1251939"/>
            <a:ext cx="1938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Column</a:t>
            </a:r>
            <a:r>
              <a:rPr lang="es-CO" b="1" dirty="0"/>
              <a:t> a Atributo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105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/>
          </p:cNvPr>
          <p:cNvSpPr/>
          <p:nvPr/>
        </p:nvSpPr>
        <p:spPr>
          <a:xfrm>
            <a:off x="3447874" y="2615032"/>
            <a:ext cx="129377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Annotation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/>
          </p:cNvPr>
          <p:cNvSpPr/>
          <p:nvPr/>
        </p:nvSpPr>
        <p:spPr>
          <a:xfrm>
            <a:off x="7530423" y="2380140"/>
            <a:ext cx="1353517" cy="13841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Anotacion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" name="Conector recto de flecha 5">
            <a:extLst/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741652" y="3072232"/>
            <a:ext cx="2788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/>
          </p:cNvPr>
          <p:cNvSpPr txBox="1"/>
          <p:nvPr/>
        </p:nvSpPr>
        <p:spPr>
          <a:xfrm>
            <a:off x="4855751" y="2615032"/>
            <a:ext cx="256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annotations</a:t>
            </a:r>
            <a:r>
              <a:rPr lang="es-CO" dirty="0"/>
              <a:t>=anotaciones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785642" y="392473"/>
            <a:ext cx="2516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 </a:t>
            </a:r>
            <a:r>
              <a:rPr lang="es-CO" b="1" dirty="0" err="1"/>
              <a:t>Annotation</a:t>
            </a:r>
            <a:r>
              <a:rPr lang="es-CO" b="1" dirty="0"/>
              <a:t> a </a:t>
            </a:r>
            <a:r>
              <a:rPr lang="es-CO" b="1" dirty="0" err="1"/>
              <a:t>Anotacion</a:t>
            </a:r>
            <a:endParaRPr lang="es-CO" b="1" dirty="0"/>
          </a:p>
          <a:p>
            <a:endParaRPr lang="es-CO" dirty="0"/>
          </a:p>
        </p:txBody>
      </p:sp>
      <p:sp>
        <p:nvSpPr>
          <p:cNvPr id="20" name="Rectángulo 19">
            <a:extLst/>
          </p:cNvPr>
          <p:cNvSpPr/>
          <p:nvPr/>
        </p:nvSpPr>
        <p:spPr>
          <a:xfrm>
            <a:off x="872637" y="912762"/>
            <a:ext cx="128134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TableDetail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/>
          </p:cNvPr>
          <p:cNvSpPr/>
          <p:nvPr/>
        </p:nvSpPr>
        <p:spPr>
          <a:xfrm>
            <a:off x="813013" y="2394585"/>
            <a:ext cx="128134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TableMode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/>
          </p:cNvPr>
          <p:cNvSpPr/>
          <p:nvPr/>
        </p:nvSpPr>
        <p:spPr>
          <a:xfrm>
            <a:off x="695023" y="3683253"/>
            <a:ext cx="16365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ComboMode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/>
          </p:cNvPr>
          <p:cNvSpPr/>
          <p:nvPr/>
        </p:nvSpPr>
        <p:spPr>
          <a:xfrm>
            <a:off x="872637" y="5040848"/>
            <a:ext cx="128134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filtro</a:t>
            </a:r>
          </a:p>
        </p:txBody>
      </p:sp>
      <p:cxnSp>
        <p:nvCxnSpPr>
          <p:cNvPr id="25" name="Conector: angular 24"/>
          <p:cNvCxnSpPr>
            <a:cxnSpLocks/>
          </p:cNvCxnSpPr>
          <p:nvPr/>
        </p:nvCxnSpPr>
        <p:spPr>
          <a:xfrm>
            <a:off x="2121543" y="1369962"/>
            <a:ext cx="1293893" cy="1702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/>
          <p:cNvCxnSpPr>
            <a:stCxn id="21" idx="3"/>
            <a:endCxn id="4" idx="1"/>
          </p:cNvCxnSpPr>
          <p:nvPr/>
        </p:nvCxnSpPr>
        <p:spPr>
          <a:xfrm>
            <a:off x="2094357" y="2851785"/>
            <a:ext cx="1353517" cy="220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/>
          <p:cNvCxnSpPr>
            <a:stCxn id="22" idx="3"/>
            <a:endCxn id="4" idx="1"/>
          </p:cNvCxnSpPr>
          <p:nvPr/>
        </p:nvCxnSpPr>
        <p:spPr>
          <a:xfrm flipV="1">
            <a:off x="2331595" y="3072232"/>
            <a:ext cx="1116279" cy="1068221"/>
          </a:xfrm>
          <a:prstGeom prst="bentConnector3">
            <a:avLst>
              <a:gd name="adj1" fmla="val 40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/>
          <p:cNvCxnSpPr>
            <a:cxnSpLocks/>
          </p:cNvCxnSpPr>
          <p:nvPr/>
        </p:nvCxnSpPr>
        <p:spPr>
          <a:xfrm flipV="1">
            <a:off x="2136875" y="3072232"/>
            <a:ext cx="1293893" cy="2425816"/>
          </a:xfrm>
          <a:prstGeom prst="bentConnector3">
            <a:avLst>
              <a:gd name="adj1" fmla="val 49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/>
          </p:cNvPr>
          <p:cNvSpPr/>
          <p:nvPr/>
        </p:nvSpPr>
        <p:spPr>
          <a:xfrm>
            <a:off x="9934144" y="648717"/>
            <a:ext cx="148962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TablaDetalle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0" name="Rectángulo 39">
            <a:extLst/>
          </p:cNvPr>
          <p:cNvSpPr/>
          <p:nvPr/>
        </p:nvSpPr>
        <p:spPr>
          <a:xfrm>
            <a:off x="9934145" y="2235059"/>
            <a:ext cx="128134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TablaModo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1" name="Rectángulo 40">
            <a:extLst/>
          </p:cNvPr>
          <p:cNvSpPr/>
          <p:nvPr/>
        </p:nvSpPr>
        <p:spPr>
          <a:xfrm>
            <a:off x="9964810" y="3821401"/>
            <a:ext cx="16365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ModoCombo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2" name="Rectángulo 41">
            <a:extLst/>
          </p:cNvPr>
          <p:cNvSpPr/>
          <p:nvPr/>
        </p:nvSpPr>
        <p:spPr>
          <a:xfrm>
            <a:off x="10142424" y="5327472"/>
            <a:ext cx="128134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Filtro</a:t>
            </a:r>
          </a:p>
        </p:txBody>
      </p:sp>
      <p:cxnSp>
        <p:nvCxnSpPr>
          <p:cNvPr id="44" name="Conector: angular 43"/>
          <p:cNvCxnSpPr>
            <a:cxnSpLocks/>
            <a:stCxn id="39" idx="1"/>
            <a:endCxn id="5" idx="3"/>
          </p:cNvCxnSpPr>
          <p:nvPr/>
        </p:nvCxnSpPr>
        <p:spPr>
          <a:xfrm rot="10800000" flipV="1">
            <a:off x="8883940" y="1105916"/>
            <a:ext cx="1050204" cy="1966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/>
          <p:cNvCxnSpPr>
            <a:stCxn id="40" idx="1"/>
            <a:endCxn id="5" idx="3"/>
          </p:cNvCxnSpPr>
          <p:nvPr/>
        </p:nvCxnSpPr>
        <p:spPr>
          <a:xfrm rot="10800000" flipV="1">
            <a:off x="8883941" y="2692258"/>
            <a:ext cx="1050205" cy="379973"/>
          </a:xfrm>
          <a:prstGeom prst="bentConnector3">
            <a:avLst>
              <a:gd name="adj1" fmla="val 48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/>
          <p:cNvCxnSpPr>
            <a:stCxn id="41" idx="1"/>
            <a:endCxn id="5" idx="3"/>
          </p:cNvCxnSpPr>
          <p:nvPr/>
        </p:nvCxnSpPr>
        <p:spPr>
          <a:xfrm rot="10800000">
            <a:off x="8883940" y="3072233"/>
            <a:ext cx="1080870" cy="1206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/>
          <p:cNvCxnSpPr>
            <a:stCxn id="42" idx="1"/>
            <a:endCxn id="5" idx="3"/>
          </p:cNvCxnSpPr>
          <p:nvPr/>
        </p:nvCxnSpPr>
        <p:spPr>
          <a:xfrm rot="10800000">
            <a:off x="8883940" y="3072232"/>
            <a:ext cx="1258484" cy="2712440"/>
          </a:xfrm>
          <a:prstGeom prst="bentConnector3">
            <a:avLst>
              <a:gd name="adj1" fmla="val 566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/>
          </p:cNvPr>
          <p:cNvSpPr txBox="1"/>
          <p:nvPr/>
        </p:nvSpPr>
        <p:spPr>
          <a:xfrm>
            <a:off x="5182841" y="5955248"/>
            <a:ext cx="157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nombre=</a:t>
            </a:r>
            <a:r>
              <a:rPr lang="es-CO" dirty="0" err="1"/>
              <a:t>name</a:t>
            </a:r>
            <a:endParaRPr lang="es-CO" dirty="0"/>
          </a:p>
          <a:p>
            <a:pPr algn="ctr"/>
            <a:r>
              <a:rPr lang="es-CO" dirty="0" err="1"/>
              <a:t>args</a:t>
            </a:r>
            <a:r>
              <a:rPr lang="es-CO" dirty="0"/>
              <a:t>=</a:t>
            </a:r>
            <a:r>
              <a:rPr lang="es-CO" dirty="0" err="1"/>
              <a:t>args</a:t>
            </a:r>
            <a:endParaRPr lang="es-CO" dirty="0"/>
          </a:p>
        </p:txBody>
      </p:sp>
      <p:sp>
        <p:nvSpPr>
          <p:cNvPr id="68" name="Rectángulo 67"/>
          <p:cNvSpPr/>
          <p:nvPr/>
        </p:nvSpPr>
        <p:spPr>
          <a:xfrm>
            <a:off x="578840" y="570451"/>
            <a:ext cx="1895912" cy="567142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 68"/>
          <p:cNvSpPr/>
          <p:nvPr/>
        </p:nvSpPr>
        <p:spPr>
          <a:xfrm>
            <a:off x="9730998" y="316244"/>
            <a:ext cx="2054601" cy="617983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: angular 72"/>
          <p:cNvCxnSpPr>
            <a:cxnSpLocks/>
            <a:stCxn id="68" idx="2"/>
            <a:endCxn id="69" idx="2"/>
          </p:cNvCxnSpPr>
          <p:nvPr/>
        </p:nvCxnSpPr>
        <p:spPr>
          <a:xfrm rot="16200000" flipH="1">
            <a:off x="6015444" y="1753223"/>
            <a:ext cx="254206" cy="9231503"/>
          </a:xfrm>
          <a:prstGeom prst="bentConnector3">
            <a:avLst>
              <a:gd name="adj1" fmla="val 18992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86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886310" y="400862"/>
            <a:ext cx="171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Table</a:t>
            </a:r>
            <a:r>
              <a:rPr lang="es-CO" b="1" dirty="0"/>
              <a:t> a Servicio </a:t>
            </a:r>
            <a:endParaRPr lang="es-CO" b="1" dirty="0"/>
          </a:p>
        </p:txBody>
      </p:sp>
      <p:sp>
        <p:nvSpPr>
          <p:cNvPr id="5" name="Rectángulo 4">
            <a:extLst/>
          </p:cNvPr>
          <p:cNvSpPr/>
          <p:nvPr/>
        </p:nvSpPr>
        <p:spPr>
          <a:xfrm>
            <a:off x="3533638" y="2486378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6" name="Rectángulo 5">
            <a:extLst/>
          </p:cNvPr>
          <p:cNvSpPr/>
          <p:nvPr/>
        </p:nvSpPr>
        <p:spPr>
          <a:xfrm>
            <a:off x="7236809" y="1814121"/>
            <a:ext cx="914400" cy="22589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Servicio</a:t>
            </a:r>
          </a:p>
        </p:txBody>
      </p:sp>
      <p:cxnSp>
        <p:nvCxnSpPr>
          <p:cNvPr id="7" name="Conector recto de flecha 6">
            <a:extLst/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448038" y="2943578"/>
            <a:ext cx="2788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/>
          </p:cNvPr>
          <p:cNvSpPr txBox="1"/>
          <p:nvPr/>
        </p:nvSpPr>
        <p:spPr>
          <a:xfrm>
            <a:off x="5041467" y="2163212"/>
            <a:ext cx="1601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detalle(TO)</a:t>
            </a:r>
          </a:p>
          <a:p>
            <a:r>
              <a:rPr lang="es-CO" dirty="0"/>
              <a:t>Nombre=</a:t>
            </a:r>
            <a:r>
              <a:rPr lang="es-CO" dirty="0" err="1"/>
              <a:t>name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9154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150887" y="808110"/>
            <a:ext cx="14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Table</a:t>
            </a:r>
            <a:r>
              <a:rPr lang="es-CO" b="1" dirty="0"/>
              <a:t> a Clase </a:t>
            </a:r>
            <a:endParaRPr lang="es-CO" b="1" dirty="0"/>
          </a:p>
        </p:txBody>
      </p:sp>
      <p:sp>
        <p:nvSpPr>
          <p:cNvPr id="3" name="Rectángulo 2">
            <a:extLst/>
          </p:cNvPr>
          <p:cNvSpPr/>
          <p:nvPr/>
        </p:nvSpPr>
        <p:spPr>
          <a:xfrm>
            <a:off x="3609139" y="2712881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5" name="Rectángulo 4">
            <a:extLst/>
          </p:cNvPr>
          <p:cNvSpPr/>
          <p:nvPr/>
        </p:nvSpPr>
        <p:spPr>
          <a:xfrm>
            <a:off x="7783363" y="2040624"/>
            <a:ext cx="1286745" cy="22589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Clase</a:t>
            </a:r>
          </a:p>
        </p:txBody>
      </p:sp>
      <p:cxnSp>
        <p:nvCxnSpPr>
          <p:cNvPr id="6" name="Conector recto de flecha 5">
            <a:extLst/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523539" y="3170081"/>
            <a:ext cx="3259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/>
          </p:cNvPr>
          <p:cNvSpPr txBox="1"/>
          <p:nvPr/>
        </p:nvSpPr>
        <p:spPr>
          <a:xfrm>
            <a:off x="4914763" y="2058484"/>
            <a:ext cx="2613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nombre=</a:t>
            </a:r>
            <a:r>
              <a:rPr lang="es-CO" dirty="0" err="1"/>
              <a:t>name</a:t>
            </a:r>
            <a:endParaRPr lang="es-CO" dirty="0"/>
          </a:p>
          <a:p>
            <a:r>
              <a:rPr lang="es-CO" dirty="0"/>
              <a:t>paquete=</a:t>
            </a:r>
            <a:r>
              <a:rPr lang="es-CO" dirty="0" err="1"/>
              <a:t>packete</a:t>
            </a:r>
            <a:endParaRPr lang="es-CO" dirty="0"/>
          </a:p>
          <a:p>
            <a:r>
              <a:rPr lang="es-CO" dirty="0"/>
              <a:t>anotaciones= </a:t>
            </a:r>
            <a:r>
              <a:rPr lang="es-CO" dirty="0" err="1"/>
              <a:t>annotations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321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150887" y="808110"/>
            <a:ext cx="15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Table</a:t>
            </a:r>
            <a:r>
              <a:rPr lang="es-CO" b="1" dirty="0"/>
              <a:t> a Xhtml </a:t>
            </a:r>
            <a:endParaRPr lang="es-CO" b="1" dirty="0"/>
          </a:p>
        </p:txBody>
      </p:sp>
      <p:sp>
        <p:nvSpPr>
          <p:cNvPr id="3" name="Rectángulo 2">
            <a:extLst/>
          </p:cNvPr>
          <p:cNvSpPr/>
          <p:nvPr/>
        </p:nvSpPr>
        <p:spPr>
          <a:xfrm>
            <a:off x="3609139" y="2712881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5" name="Rectángulo 4">
            <a:extLst/>
          </p:cNvPr>
          <p:cNvSpPr/>
          <p:nvPr/>
        </p:nvSpPr>
        <p:spPr>
          <a:xfrm>
            <a:off x="7312310" y="2040624"/>
            <a:ext cx="914400" cy="22589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Xhtml</a:t>
            </a:r>
          </a:p>
        </p:txBody>
      </p:sp>
      <p:cxnSp>
        <p:nvCxnSpPr>
          <p:cNvPr id="6" name="Conector recto de flecha 5">
            <a:extLst/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523539" y="3170081"/>
            <a:ext cx="2788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/>
          </p:cNvPr>
          <p:cNvSpPr txBox="1"/>
          <p:nvPr/>
        </p:nvSpPr>
        <p:spPr>
          <a:xfrm>
            <a:off x="5150887" y="2511903"/>
            <a:ext cx="1601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detalle(TO)</a:t>
            </a:r>
          </a:p>
          <a:p>
            <a:r>
              <a:rPr lang="es-CO" dirty="0"/>
              <a:t>nombre=</a:t>
            </a:r>
            <a:r>
              <a:rPr lang="es-CO" dirty="0" err="1"/>
              <a:t>name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826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76406" y="992837"/>
            <a:ext cx="207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Aplication</a:t>
            </a:r>
            <a:r>
              <a:rPr lang="es-CO" b="1" dirty="0"/>
              <a:t> a Factory</a:t>
            </a:r>
            <a:endParaRPr lang="es-CO" b="1" dirty="0"/>
          </a:p>
        </p:txBody>
      </p:sp>
      <p:sp>
        <p:nvSpPr>
          <p:cNvPr id="3" name="Rectángulo 2">
            <a:extLst/>
          </p:cNvPr>
          <p:cNvSpPr/>
          <p:nvPr/>
        </p:nvSpPr>
        <p:spPr>
          <a:xfrm>
            <a:off x="3045204" y="2947773"/>
            <a:ext cx="152028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Aplication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/>
          </p:cNvPr>
          <p:cNvSpPr/>
          <p:nvPr/>
        </p:nvSpPr>
        <p:spPr>
          <a:xfrm>
            <a:off x="7354255" y="2275516"/>
            <a:ext cx="914400" cy="22589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Factory</a:t>
            </a:r>
          </a:p>
        </p:txBody>
      </p:sp>
      <p:cxnSp>
        <p:nvCxnSpPr>
          <p:cNvPr id="6" name="Conector recto de flecha 5">
            <a:extLst/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565484" y="3404973"/>
            <a:ext cx="2788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/>
          </p:cNvPr>
          <p:cNvSpPr txBox="1"/>
          <p:nvPr/>
        </p:nvSpPr>
        <p:spPr>
          <a:xfrm>
            <a:off x="4989155" y="2664077"/>
            <a:ext cx="194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nombre=</a:t>
            </a:r>
            <a:r>
              <a:rPr lang="es-CO" dirty="0" err="1"/>
              <a:t>name</a:t>
            </a:r>
            <a:endParaRPr lang="es-CO" dirty="0"/>
          </a:p>
          <a:p>
            <a:r>
              <a:rPr lang="es-CO" dirty="0"/>
              <a:t>paquete = </a:t>
            </a:r>
            <a:r>
              <a:rPr lang="es-CO" dirty="0" err="1"/>
              <a:t>package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658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76406" y="992837"/>
            <a:ext cx="207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Aplication</a:t>
            </a:r>
            <a:r>
              <a:rPr lang="es-CO" b="1" dirty="0"/>
              <a:t> a Factory</a:t>
            </a:r>
            <a:endParaRPr lang="es-CO" b="1" dirty="0"/>
          </a:p>
        </p:txBody>
      </p:sp>
      <p:sp>
        <p:nvSpPr>
          <p:cNvPr id="3" name="Rectángulo 2">
            <a:extLst/>
          </p:cNvPr>
          <p:cNvSpPr/>
          <p:nvPr/>
        </p:nvSpPr>
        <p:spPr>
          <a:xfrm>
            <a:off x="3045204" y="2947773"/>
            <a:ext cx="152028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Aplication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/>
          </p:cNvPr>
          <p:cNvSpPr/>
          <p:nvPr/>
        </p:nvSpPr>
        <p:spPr>
          <a:xfrm>
            <a:off x="7354254" y="2275516"/>
            <a:ext cx="1429527" cy="22589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Delegado</a:t>
            </a:r>
          </a:p>
        </p:txBody>
      </p:sp>
      <p:cxnSp>
        <p:nvCxnSpPr>
          <p:cNvPr id="6" name="Conector recto de flecha 5">
            <a:extLst/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565484" y="3404973"/>
            <a:ext cx="278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/>
          </p:cNvPr>
          <p:cNvSpPr txBox="1"/>
          <p:nvPr/>
        </p:nvSpPr>
        <p:spPr>
          <a:xfrm>
            <a:off x="4898490" y="2378580"/>
            <a:ext cx="1949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nombre=</a:t>
            </a:r>
            <a:r>
              <a:rPr lang="es-CO" dirty="0" err="1"/>
              <a:t>name</a:t>
            </a:r>
            <a:endParaRPr lang="es-CO" dirty="0"/>
          </a:p>
          <a:p>
            <a:r>
              <a:rPr lang="es-CO" dirty="0"/>
              <a:t>paquete = </a:t>
            </a:r>
            <a:r>
              <a:rPr lang="es-CO" dirty="0" err="1"/>
              <a:t>package</a:t>
            </a:r>
            <a:endParaRPr lang="es-CO" dirty="0"/>
          </a:p>
          <a:p>
            <a:r>
              <a:rPr lang="es-CO" dirty="0"/>
              <a:t>Acciones(acciones)</a:t>
            </a:r>
          </a:p>
        </p:txBody>
      </p:sp>
    </p:spTree>
    <p:extLst>
      <p:ext uri="{BB962C8B-B14F-4D97-AF65-F5344CB8AC3E}">
        <p14:creationId xmlns:p14="http://schemas.microsoft.com/office/powerpoint/2010/main" val="880881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168</Words>
  <Application>Microsoft Office PowerPoint</Application>
  <PresentationFormat>Panorámica</PresentationFormat>
  <Paragraphs>79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Antonio Nuñez Torres</dc:creator>
  <cp:lastModifiedBy>Hanner Andres Ortiz Ramirez</cp:lastModifiedBy>
  <cp:revision>37</cp:revision>
  <dcterms:created xsi:type="dcterms:W3CDTF">2019-04-28T01:13:37Z</dcterms:created>
  <dcterms:modified xsi:type="dcterms:W3CDTF">2019-04-30T23:00:53Z</dcterms:modified>
</cp:coreProperties>
</file>