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0A069BD-F922-4818-9638-6AEB95587097}">
          <p14:sldIdLst>
            <p14:sldId id="260"/>
            <p14:sldId id="256"/>
          </p14:sldIdLst>
        </p14:section>
        <p14:section name="无标题节" id="{45A22820-BD24-449C-8E55-E38D1965109A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E81C-2244-4B2B-A272-6948DFA8E59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EA73-DCEB-4A6F-B97C-DC454293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2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E81C-2244-4B2B-A272-6948DFA8E59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EA73-DCEB-4A6F-B97C-DC454293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2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E81C-2244-4B2B-A272-6948DFA8E59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EA73-DCEB-4A6F-B97C-DC454293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1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E81C-2244-4B2B-A272-6948DFA8E59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EA73-DCEB-4A6F-B97C-DC454293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60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E81C-2244-4B2B-A272-6948DFA8E59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EA73-DCEB-4A6F-B97C-DC454293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2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E81C-2244-4B2B-A272-6948DFA8E59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EA73-DCEB-4A6F-B97C-DC454293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6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E81C-2244-4B2B-A272-6948DFA8E59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EA73-DCEB-4A6F-B97C-DC454293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7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E81C-2244-4B2B-A272-6948DFA8E59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EA73-DCEB-4A6F-B97C-DC454293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99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E81C-2244-4B2B-A272-6948DFA8E59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EA73-DCEB-4A6F-B97C-DC454293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9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E81C-2244-4B2B-A272-6948DFA8E59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EA73-DCEB-4A6F-B97C-DC454293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01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CE81C-2244-4B2B-A272-6948DFA8E59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EA73-DCEB-4A6F-B97C-DC454293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3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E81C-2244-4B2B-A272-6948DFA8E59E}" type="datetimeFigureOut">
              <a:rPr lang="zh-CN" altLang="en-US" smtClean="0"/>
              <a:t>2020/6/26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BEA73-DCEB-4A6F-B97C-DC454293C9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7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>
                <a:latin typeface="+mj-ea"/>
              </a:rPr>
              <a:t>JAVA WEB</a:t>
            </a:r>
            <a:r>
              <a:rPr lang="zh-CN" altLang="en-US" sz="3600" b="1" dirty="0" smtClean="0">
                <a:latin typeface="+mj-ea"/>
              </a:rPr>
              <a:t>项目：</a:t>
            </a:r>
            <a:r>
              <a:rPr lang="en-US" altLang="zh-CN" sz="3600" b="1" dirty="0" smtClean="0">
                <a:latin typeface="+mj-ea"/>
              </a:rPr>
              <a:t/>
            </a:r>
            <a:br>
              <a:rPr lang="en-US" altLang="zh-CN" sz="3600" b="1" dirty="0" smtClean="0">
                <a:latin typeface="+mj-ea"/>
              </a:rPr>
            </a:br>
            <a:r>
              <a:rPr lang="zh-CN" altLang="en-US" sz="3600" b="1" dirty="0" smtClean="0">
                <a:latin typeface="+mj-ea"/>
              </a:rPr>
              <a:t>研究生导师双选系统</a:t>
            </a:r>
            <a:endParaRPr lang="zh-CN" altLang="en-US" sz="3600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编写的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项目，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模式，</a:t>
            </a:r>
            <a:r>
              <a:rPr lang="en-US" altLang="zh-CN" dirty="0" smtClean="0"/>
              <a:t>MVC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en-US" altLang="zh-CN" dirty="0" smtClean="0"/>
              <a:t>jsp+servlet+mysql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支持多用户同时访问，关键数据加密传输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2020/06/26 </a:t>
            </a:r>
            <a:r>
              <a:rPr lang="zh-CN" altLang="en-US" dirty="0" smtClean="0"/>
              <a:t>桑</a:t>
            </a:r>
            <a:r>
              <a:rPr lang="zh-CN" altLang="en-US" dirty="0"/>
              <a:t>圣宇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0" t="17464" r="16004" b="22629"/>
          <a:stretch/>
        </p:blipFill>
        <p:spPr>
          <a:xfrm rot="16200000">
            <a:off x="7355682" y="2973432"/>
            <a:ext cx="1743545" cy="379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6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2096814" y="220717"/>
            <a:ext cx="9774620" cy="63062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9601199" y="3895399"/>
            <a:ext cx="1923393" cy="12454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database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1524" y="2112254"/>
            <a:ext cx="1261241" cy="2301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browser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533697" y="2015362"/>
            <a:ext cx="2207172" cy="11508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servlet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90042" y="4173920"/>
            <a:ext cx="2207172" cy="11508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jsp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987567" y="1000458"/>
            <a:ext cx="1954924" cy="10089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universal classes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7" idx="1"/>
          </p:cNvCxnSpPr>
          <p:nvPr/>
        </p:nvCxnSpPr>
        <p:spPr>
          <a:xfrm>
            <a:off x="1472765" y="3752193"/>
            <a:ext cx="1617277" cy="99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5" idx="3"/>
          </p:cNvCxnSpPr>
          <p:nvPr/>
        </p:nvCxnSpPr>
        <p:spPr>
          <a:xfrm flipH="1" flipV="1">
            <a:off x="1472765" y="3263138"/>
            <a:ext cx="1617277" cy="108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4414345" y="2869325"/>
            <a:ext cx="1119352" cy="130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740869" y="2843706"/>
            <a:ext cx="1860330" cy="133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4792717" y="3166245"/>
            <a:ext cx="872358" cy="100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7740869" y="2443656"/>
            <a:ext cx="2054772" cy="145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4" idx="1"/>
          </p:cNvCxnSpPr>
          <p:nvPr/>
        </p:nvCxnSpPr>
        <p:spPr>
          <a:xfrm>
            <a:off x="5297214" y="4472154"/>
            <a:ext cx="4303985" cy="4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7" idx="3"/>
          </p:cNvCxnSpPr>
          <p:nvPr/>
        </p:nvCxnSpPr>
        <p:spPr>
          <a:xfrm flipH="1">
            <a:off x="5297214" y="4749361"/>
            <a:ext cx="43039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3799493" y="2009451"/>
            <a:ext cx="23646" cy="216446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8" idx="3"/>
          </p:cNvCxnSpPr>
          <p:nvPr/>
        </p:nvCxnSpPr>
        <p:spPr>
          <a:xfrm>
            <a:off x="4942491" y="1504955"/>
            <a:ext cx="1211316" cy="510407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0200289" y="243713"/>
            <a:ext cx="1671145" cy="984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8380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Jsp</a:t>
            </a:r>
            <a:r>
              <a:rPr lang="en-US" altLang="zh-CN" dirty="0" smtClean="0"/>
              <a:t> files </a:t>
            </a:r>
            <a:r>
              <a:rPr lang="zh-CN" altLang="en-US" dirty="0" smtClean="0"/>
              <a:t>：负责信息显示和与用户的交互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29" y="1690688"/>
            <a:ext cx="3966012" cy="444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5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Servlet </a:t>
            </a:r>
            <a:r>
              <a:rPr lang="zh-CN" altLang="en-US" dirty="0" smtClean="0"/>
              <a:t>类：负责对数据库进行动作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08" y="1690688"/>
            <a:ext cx="5550612" cy="4261607"/>
          </a:xfrm>
        </p:spPr>
      </p:pic>
    </p:spTree>
    <p:extLst>
      <p:ext uri="{BB962C8B-B14F-4D97-AF65-F5344CB8AC3E}">
        <p14:creationId xmlns:p14="http://schemas.microsoft.com/office/powerpoint/2010/main" val="415056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用来存储一些全局变量和一些全局函数的实现。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84" y="3069841"/>
            <a:ext cx="8867538" cy="20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9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71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JAVA WEB项目： 研究生导师双选系统</vt:lpstr>
      <vt:lpstr>PowerPoint 演示文稿</vt:lpstr>
      <vt:lpstr>Jsp files ：负责信息显示和与用户的交互</vt:lpstr>
      <vt:lpstr>Servlet 类：负责对数据库进行动作</vt:lpstr>
      <vt:lpstr>自定义的java类：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10</cp:revision>
  <dcterms:created xsi:type="dcterms:W3CDTF">2020-06-22T09:41:26Z</dcterms:created>
  <dcterms:modified xsi:type="dcterms:W3CDTF">2020-06-26T11:26:26Z</dcterms:modified>
</cp:coreProperties>
</file>