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M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F57B-A913-6792-A649-378D82E8D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73C70-0B04-0504-18B1-974A52D1C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D797F-C004-1D5F-3DB4-4F8500D7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AA8B-DB8B-C44A-BC42-41EA2BFAA37E}" type="datetimeFigureOut">
              <a:rPr lang="en-MM" smtClean="0"/>
              <a:t>28/11/2022</a:t>
            </a:fld>
            <a:endParaRPr lang="en-M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1766B-8501-3BF4-CB52-4700FD48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192A7-C7BD-4E96-9F10-18BCB29F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C7C2-4DB4-5E47-8A63-94B256D96F78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4956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02DF-1545-7D56-A859-13262BB6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567A2-F739-D2DD-647F-A0FF323FF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5C9EF-606C-1435-A033-303552317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AA8B-DB8B-C44A-BC42-41EA2BFAA37E}" type="datetimeFigureOut">
              <a:rPr lang="en-MM" smtClean="0"/>
              <a:t>28/11/2022</a:t>
            </a:fld>
            <a:endParaRPr lang="en-M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48FDB-52E0-481C-8802-87B7214E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13479-03BB-3BB4-D733-442126F8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C7C2-4DB4-5E47-8A63-94B256D96F78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152107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DB515-0804-3C56-58CC-4318A40C4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E6243-F5D2-B0B8-F1A8-8FA3E40A7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C3345-57C2-6139-6F50-BFD90090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AA8B-DB8B-C44A-BC42-41EA2BFAA37E}" type="datetimeFigureOut">
              <a:rPr lang="en-MM" smtClean="0"/>
              <a:t>28/11/2022</a:t>
            </a:fld>
            <a:endParaRPr lang="en-M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41CC8-7020-2163-375F-34DA2B80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634B5-F6F4-EB72-9771-FC8AE569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C7C2-4DB4-5E47-8A63-94B256D96F78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317095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73D0-AE18-56DB-BC13-72F77A7D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C9443-CCED-1623-4686-EF8FCC1F7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F6BDF-D178-398E-44A5-61096D0D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AA8B-DB8B-C44A-BC42-41EA2BFAA37E}" type="datetimeFigureOut">
              <a:rPr lang="en-MM" smtClean="0"/>
              <a:t>28/11/2022</a:t>
            </a:fld>
            <a:endParaRPr lang="en-M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E334C-37B8-B309-E805-069BFA5A6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916C8-87F3-AADD-97BD-F8C2D74B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C7C2-4DB4-5E47-8A63-94B256D96F78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115146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91EB-2B63-3030-FAD0-1612B524B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DCAE8-D454-CB8B-B1DB-FE7AED6A7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1FC2F-4A31-1E8E-813D-46D9369B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AA8B-DB8B-C44A-BC42-41EA2BFAA37E}" type="datetimeFigureOut">
              <a:rPr lang="en-MM" smtClean="0"/>
              <a:t>28/11/2022</a:t>
            </a:fld>
            <a:endParaRPr lang="en-M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9EC28-9126-9941-C48C-719828D8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ECD35-9F24-74B9-5A99-377914B3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C7C2-4DB4-5E47-8A63-94B256D96F78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166438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7187-799A-BE5A-EF79-B3D0F701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FDAA-7884-0B87-6505-D62516666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285AD-88F8-35BB-4B1D-A72616384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8A679-27BC-C152-C21A-134DF475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AA8B-DB8B-C44A-BC42-41EA2BFAA37E}" type="datetimeFigureOut">
              <a:rPr lang="en-MM" smtClean="0"/>
              <a:t>28/11/2022</a:t>
            </a:fld>
            <a:endParaRPr lang="en-M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3E2F9-676A-EDEB-77A3-FC7ADAB3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E0734-6036-F8F1-0B89-2328D466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C7C2-4DB4-5E47-8A63-94B256D96F78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277095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B440B-DEBA-9175-9868-5898D5BD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9E344-9016-C0FF-A455-95AE619D3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DEF29-2AC3-1CA3-3C44-B880906BA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1FA58-5AD9-30BB-AF45-2E9C5C927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27B87-C7F3-8871-7792-CC7D8837F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9B0C5-2434-7744-6CC2-7D07FB80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AA8B-DB8B-C44A-BC42-41EA2BFAA37E}" type="datetimeFigureOut">
              <a:rPr lang="en-MM" smtClean="0"/>
              <a:t>28/11/2022</a:t>
            </a:fld>
            <a:endParaRPr lang="en-M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C30C45-40AC-FFDD-A075-29F10B56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D826D-60D7-38D1-AE90-5C2F3B20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C7C2-4DB4-5E47-8A63-94B256D96F78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104846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90E66-878C-2C4A-58AC-F3073DE1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57BB4-136B-8A19-0AD1-989FB91E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AA8B-DB8B-C44A-BC42-41EA2BFAA37E}" type="datetimeFigureOut">
              <a:rPr lang="en-MM" smtClean="0"/>
              <a:t>28/11/2022</a:t>
            </a:fld>
            <a:endParaRPr lang="en-M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26B31-E489-CBB7-71C2-0B77947B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730CC-50BA-40E9-197C-123083D1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C7C2-4DB4-5E47-8A63-94B256D96F78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382009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A0D73F-60A6-5371-3ACE-83A64614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AA8B-DB8B-C44A-BC42-41EA2BFAA37E}" type="datetimeFigureOut">
              <a:rPr lang="en-MM" smtClean="0"/>
              <a:t>28/11/2022</a:t>
            </a:fld>
            <a:endParaRPr lang="en-M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C33CE-C4A0-7856-93CF-698D54DB3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8CF31-7814-3DE6-DB43-36FA4DF6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C7C2-4DB4-5E47-8A63-94B256D96F78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274699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9360-BF5C-59D2-F99F-B51F9390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DA6F-4675-795F-9D2A-40FE9679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E2DAE-03C3-8F1C-48EE-C8D2B6B49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7D695-6485-2528-A7F3-50FE7D7AE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AA8B-DB8B-C44A-BC42-41EA2BFAA37E}" type="datetimeFigureOut">
              <a:rPr lang="en-MM" smtClean="0"/>
              <a:t>28/11/2022</a:t>
            </a:fld>
            <a:endParaRPr lang="en-M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532B5-02A3-330F-9223-09D01A6DA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A33C8-85BB-2BE8-F116-6F90A485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C7C2-4DB4-5E47-8A63-94B256D96F78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185809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8C31-CE6D-9BCC-631D-D6DF9E7E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AEBFD-7A7A-EEEC-7AE8-6E1545004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DA5C6-A30D-2841-6C1B-972E8F9C0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9E7D3-A40B-BBDC-567D-EE3188B4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AA8B-DB8B-C44A-BC42-41EA2BFAA37E}" type="datetimeFigureOut">
              <a:rPr lang="en-MM" smtClean="0"/>
              <a:t>28/11/2022</a:t>
            </a:fld>
            <a:endParaRPr lang="en-M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B87E6-2EB1-D02E-407C-338D7B49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087F8-DBD0-3288-F28B-CC402D0E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C7C2-4DB4-5E47-8A63-94B256D96F78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305824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19479-018A-ECD0-484B-F1D0B110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79A4B-E997-205A-AA2C-0BE3DAAE4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34FDB-03CE-AF9D-4494-08319D03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FAA8B-DB8B-C44A-BC42-41EA2BFAA37E}" type="datetimeFigureOut">
              <a:rPr lang="en-MM" smtClean="0"/>
              <a:t>28/11/2022</a:t>
            </a:fld>
            <a:endParaRPr lang="en-M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D9ADF-CFF6-3B6D-19AA-CDE089FEB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B2EC9-9569-4505-7696-6982A094B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7C7C2-4DB4-5E47-8A63-94B256D96F78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302153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4A48-C37E-AF5D-D96D-9F86927DD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62E15-02B9-9FD5-5445-CBB899FAB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194145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Ngwe Linn (Student)</dc:creator>
  <cp:lastModifiedBy>Ngwe Linn (Student)</cp:lastModifiedBy>
  <cp:revision>1</cp:revision>
  <dcterms:created xsi:type="dcterms:W3CDTF">2022-11-28T21:43:11Z</dcterms:created>
  <dcterms:modified xsi:type="dcterms:W3CDTF">2022-11-28T21:44:07Z</dcterms:modified>
</cp:coreProperties>
</file>