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9"/>
  </p:notesMasterIdLst>
  <p:sldIdLst>
    <p:sldId id="256" r:id="rId2"/>
    <p:sldId id="300" r:id="rId3"/>
    <p:sldId id="302" r:id="rId4"/>
    <p:sldId id="303" r:id="rId5"/>
    <p:sldId id="304" r:id="rId6"/>
    <p:sldId id="305" r:id="rId7"/>
    <p:sldId id="310" r:id="rId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16818D"/>
    <a:srgbClr val="7DC8EF"/>
    <a:srgbClr val="319988"/>
    <a:srgbClr val="FF9642"/>
    <a:srgbClr val="E37E64"/>
    <a:srgbClr val="F0B9AA"/>
    <a:srgbClr val="FFD3AF"/>
    <a:srgbClr val="F3AA79"/>
    <a:srgbClr val="E68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D4E7C-554B-42C2-A82B-C42E2FE27CA5}" v="36" dt="2021-12-04T10:29:56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77430" autoAdjust="0"/>
  </p:normalViewPr>
  <p:slideViewPr>
    <p:cSldViewPr snapToGrid="0">
      <p:cViewPr varScale="1">
        <p:scale>
          <a:sx n="79" d="100"/>
          <a:sy n="79" d="100"/>
        </p:scale>
        <p:origin x="156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75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White" userId="85e06418-59bd-47e0-a045-7cb64a79f74f" providerId="ADAL" clId="{161D4E7C-554B-42C2-A82B-C42E2FE27CA5}"/>
    <pc:docChg chg="undo custSel addSld delSld modSld sldOrd">
      <pc:chgData name="Jonathan White" userId="85e06418-59bd-47e0-a045-7cb64a79f74f" providerId="ADAL" clId="{161D4E7C-554B-42C2-A82B-C42E2FE27CA5}" dt="2021-12-04T10:34:40.329" v="147" actId="47"/>
      <pc:docMkLst>
        <pc:docMk/>
      </pc:docMkLst>
      <pc:sldChg chg="modSp mod">
        <pc:chgData name="Jonathan White" userId="85e06418-59bd-47e0-a045-7cb64a79f74f" providerId="ADAL" clId="{161D4E7C-554B-42C2-A82B-C42E2FE27CA5}" dt="2021-12-04T10:28:52.624" v="137" actId="20577"/>
        <pc:sldMkLst>
          <pc:docMk/>
          <pc:sldMk cId="0" sldId="256"/>
        </pc:sldMkLst>
        <pc:spChg chg="mod">
          <ac:chgData name="Jonathan White" userId="85e06418-59bd-47e0-a045-7cb64a79f74f" providerId="ADAL" clId="{161D4E7C-554B-42C2-A82B-C42E2FE27CA5}" dt="2021-12-04T10:24:56.975" v="1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onathan White" userId="85e06418-59bd-47e0-a045-7cb64a79f74f" providerId="ADAL" clId="{161D4E7C-554B-42C2-A82B-C42E2FE27CA5}" dt="2021-12-04T10:28:52.624" v="137" actId="20577"/>
          <ac:spMkLst>
            <pc:docMk/>
            <pc:sldMk cId="0" sldId="256"/>
            <ac:spMk id="13313" creationId="{00000000-0000-0000-0000-000000000000}"/>
          </ac:spMkLst>
        </pc:spChg>
      </pc:sldChg>
      <pc:sldChg chg="addSp modSp add mod ord">
        <pc:chgData name="Jonathan White" userId="85e06418-59bd-47e0-a045-7cb64a79f74f" providerId="ADAL" clId="{161D4E7C-554B-42C2-A82B-C42E2FE27CA5}" dt="2021-12-04T10:28:15.191" v="127" actId="113"/>
        <pc:sldMkLst>
          <pc:docMk/>
          <pc:sldMk cId="817700894" sldId="300"/>
        </pc:sldMkLst>
        <pc:spChg chg="add mod">
          <ac:chgData name="Jonathan White" userId="85e06418-59bd-47e0-a045-7cb64a79f74f" providerId="ADAL" clId="{161D4E7C-554B-42C2-A82B-C42E2FE27CA5}" dt="2021-12-04T10:28:15.191" v="127" actId="113"/>
          <ac:spMkLst>
            <pc:docMk/>
            <pc:sldMk cId="817700894" sldId="300"/>
            <ac:spMk id="2" creationId="{E88DB007-EB13-4218-BEE5-6DE5D2C658B9}"/>
          </ac:spMkLst>
        </pc:spChg>
      </pc:sldChg>
      <pc:sldChg chg="modSp">
        <pc:chgData name="Jonathan White" userId="85e06418-59bd-47e0-a045-7cb64a79f74f" providerId="ADAL" clId="{161D4E7C-554B-42C2-A82B-C42E2FE27CA5}" dt="2021-12-04T10:25:34.772" v="42" actId="20577"/>
        <pc:sldMkLst>
          <pc:docMk/>
          <pc:sldMk cId="2878190003" sldId="302"/>
        </pc:sldMkLst>
        <pc:spChg chg="mod">
          <ac:chgData name="Jonathan White" userId="85e06418-59bd-47e0-a045-7cb64a79f74f" providerId="ADAL" clId="{161D4E7C-554B-42C2-A82B-C42E2FE27CA5}" dt="2021-12-04T10:25:34.772" v="42" actId="20577"/>
          <ac:spMkLst>
            <pc:docMk/>
            <pc:sldMk cId="2878190003" sldId="302"/>
            <ac:spMk id="3" creationId="{D614AE49-269F-439A-A6D4-F4D804ED1981}"/>
          </ac:spMkLst>
        </pc:spChg>
      </pc:sldChg>
      <pc:sldChg chg="addSp delSp modSp mod">
        <pc:chgData name="Jonathan White" userId="85e06418-59bd-47e0-a045-7cb64a79f74f" providerId="ADAL" clId="{161D4E7C-554B-42C2-A82B-C42E2FE27CA5}" dt="2021-12-04T10:26:14.318" v="49" actId="1076"/>
        <pc:sldMkLst>
          <pc:docMk/>
          <pc:sldMk cId="2040720598" sldId="303"/>
        </pc:sldMkLst>
        <pc:spChg chg="mod">
          <ac:chgData name="Jonathan White" userId="85e06418-59bd-47e0-a045-7cb64a79f74f" providerId="ADAL" clId="{161D4E7C-554B-42C2-A82B-C42E2FE27CA5}" dt="2021-12-04T10:26:05.306" v="46" actId="20577"/>
          <ac:spMkLst>
            <pc:docMk/>
            <pc:sldMk cId="2040720598" sldId="303"/>
            <ac:spMk id="3" creationId="{D614AE49-269F-439A-A6D4-F4D804ED1981}"/>
          </ac:spMkLst>
        </pc:spChg>
        <pc:picChg chg="add del mod">
          <ac:chgData name="Jonathan White" userId="85e06418-59bd-47e0-a045-7cb64a79f74f" providerId="ADAL" clId="{161D4E7C-554B-42C2-A82B-C42E2FE27CA5}" dt="2021-12-04T10:26:14.318" v="49" actId="1076"/>
          <ac:picMkLst>
            <pc:docMk/>
            <pc:sldMk cId="2040720598" sldId="303"/>
            <ac:picMk id="4" creationId="{B5DCA9F4-8E93-487B-A6DA-ED579BDBBC8B}"/>
          </ac:picMkLst>
        </pc:picChg>
        <pc:picChg chg="del">
          <ac:chgData name="Jonathan White" userId="85e06418-59bd-47e0-a045-7cb64a79f74f" providerId="ADAL" clId="{161D4E7C-554B-42C2-A82B-C42E2FE27CA5}" dt="2021-12-04T10:26:01.301" v="43" actId="478"/>
          <ac:picMkLst>
            <pc:docMk/>
            <pc:sldMk cId="2040720598" sldId="303"/>
            <ac:picMk id="6" creationId="{EDF000E6-2754-4902-8993-C7B422CEC6DF}"/>
          </ac:picMkLst>
        </pc:picChg>
      </pc:sldChg>
      <pc:sldChg chg="delSp modSp mod">
        <pc:chgData name="Jonathan White" userId="85e06418-59bd-47e0-a045-7cb64a79f74f" providerId="ADAL" clId="{161D4E7C-554B-42C2-A82B-C42E2FE27CA5}" dt="2021-12-04T10:29:40.236" v="144" actId="6549"/>
        <pc:sldMkLst>
          <pc:docMk/>
          <pc:sldMk cId="1761917191" sldId="304"/>
        </pc:sldMkLst>
        <pc:spChg chg="mod">
          <ac:chgData name="Jonathan White" userId="85e06418-59bd-47e0-a045-7cb64a79f74f" providerId="ADAL" clId="{161D4E7C-554B-42C2-A82B-C42E2FE27CA5}" dt="2021-12-04T10:29:40.236" v="144" actId="6549"/>
          <ac:spMkLst>
            <pc:docMk/>
            <pc:sldMk cId="1761917191" sldId="304"/>
            <ac:spMk id="3" creationId="{D614AE49-269F-439A-A6D4-F4D804ED1981}"/>
          </ac:spMkLst>
        </pc:spChg>
        <pc:picChg chg="del">
          <ac:chgData name="Jonathan White" userId="85e06418-59bd-47e0-a045-7cb64a79f74f" providerId="ADAL" clId="{161D4E7C-554B-42C2-A82B-C42E2FE27CA5}" dt="2021-12-04T10:29:34.378" v="141" actId="478"/>
          <ac:picMkLst>
            <pc:docMk/>
            <pc:sldMk cId="1761917191" sldId="304"/>
            <ac:picMk id="5" creationId="{F189F4BF-29C3-482A-A95E-BDDC6479DFA1}"/>
          </ac:picMkLst>
        </pc:picChg>
        <pc:picChg chg="del">
          <ac:chgData name="Jonathan White" userId="85e06418-59bd-47e0-a045-7cb64a79f74f" providerId="ADAL" clId="{161D4E7C-554B-42C2-A82B-C42E2FE27CA5}" dt="2021-12-04T10:29:32.236" v="140" actId="478"/>
          <ac:picMkLst>
            <pc:docMk/>
            <pc:sldMk cId="1761917191" sldId="304"/>
            <ac:picMk id="8" creationId="{8A207F3C-BCDA-4093-B2E2-BF6F38EABAA2}"/>
          </ac:picMkLst>
        </pc:picChg>
      </pc:sldChg>
      <pc:sldChg chg="modSp">
        <pc:chgData name="Jonathan White" userId="85e06418-59bd-47e0-a045-7cb64a79f74f" providerId="ADAL" clId="{161D4E7C-554B-42C2-A82B-C42E2FE27CA5}" dt="2021-12-04T10:29:56.909" v="145" actId="2711"/>
        <pc:sldMkLst>
          <pc:docMk/>
          <pc:sldMk cId="2447915081" sldId="305"/>
        </pc:sldMkLst>
        <pc:spChg chg="mod">
          <ac:chgData name="Jonathan White" userId="85e06418-59bd-47e0-a045-7cb64a79f74f" providerId="ADAL" clId="{161D4E7C-554B-42C2-A82B-C42E2FE27CA5}" dt="2021-12-04T10:29:56.909" v="145" actId="2711"/>
          <ac:spMkLst>
            <pc:docMk/>
            <pc:sldMk cId="2447915081" sldId="305"/>
            <ac:spMk id="3" creationId="{D614AE49-269F-439A-A6D4-F4D804ED1981}"/>
          </ac:spMkLst>
        </pc:spChg>
      </pc:sldChg>
      <pc:sldChg chg="del">
        <pc:chgData name="Jonathan White" userId="85e06418-59bd-47e0-a045-7cb64a79f74f" providerId="ADAL" clId="{161D4E7C-554B-42C2-A82B-C42E2FE27CA5}" dt="2021-12-04T10:34:40.329" v="147" actId="47"/>
        <pc:sldMkLst>
          <pc:docMk/>
          <pc:sldMk cId="3713289807" sldId="306"/>
        </pc:sldMkLst>
      </pc:sldChg>
      <pc:sldChg chg="del">
        <pc:chgData name="Jonathan White" userId="85e06418-59bd-47e0-a045-7cb64a79f74f" providerId="ADAL" clId="{161D4E7C-554B-42C2-A82B-C42E2FE27CA5}" dt="2021-12-04T10:30:40.956" v="146" actId="47"/>
        <pc:sldMkLst>
          <pc:docMk/>
          <pc:sldMk cId="1265608981" sldId="307"/>
        </pc:sldMkLst>
      </pc:sldChg>
      <pc:sldChg chg="del">
        <pc:chgData name="Jonathan White" userId="85e06418-59bd-47e0-a045-7cb64a79f74f" providerId="ADAL" clId="{161D4E7C-554B-42C2-A82B-C42E2FE27CA5}" dt="2021-12-04T10:30:40.956" v="146" actId="47"/>
        <pc:sldMkLst>
          <pc:docMk/>
          <pc:sldMk cId="1429769908" sldId="308"/>
        </pc:sldMkLst>
      </pc:sldChg>
      <pc:sldChg chg="del">
        <pc:chgData name="Jonathan White" userId="85e06418-59bd-47e0-a045-7cb64a79f74f" providerId="ADAL" clId="{161D4E7C-554B-42C2-A82B-C42E2FE27CA5}" dt="2021-12-04T10:30:40.956" v="146" actId="47"/>
        <pc:sldMkLst>
          <pc:docMk/>
          <pc:sldMk cId="1059920364" sldId="309"/>
        </pc:sldMkLst>
      </pc:sldChg>
    </pc:docChg>
  </pc:docChgLst>
  <pc:docChgLst>
    <pc:chgData name="Jonathan White" userId="85e06418-59bd-47e0-a045-7cb64a79f74f" providerId="ADAL" clId="{C89238CE-349A-40D1-8ACD-E1E1FF9903D3}"/>
    <pc:docChg chg="modSld">
      <pc:chgData name="Jonathan White" userId="85e06418-59bd-47e0-a045-7cb64a79f74f" providerId="ADAL" clId="{C89238CE-349A-40D1-8ACD-E1E1FF9903D3}" dt="2021-11-18T11:31:29.167" v="85" actId="20577"/>
      <pc:docMkLst>
        <pc:docMk/>
      </pc:docMkLst>
      <pc:sldChg chg="modSp">
        <pc:chgData name="Jonathan White" userId="85e06418-59bd-47e0-a045-7cb64a79f74f" providerId="ADAL" clId="{C89238CE-349A-40D1-8ACD-E1E1FF9903D3}" dt="2021-11-18T11:29:45.093" v="62" actId="20577"/>
        <pc:sldMkLst>
          <pc:docMk/>
          <pc:sldMk cId="2878190003" sldId="302"/>
        </pc:sldMkLst>
        <pc:spChg chg="mod">
          <ac:chgData name="Jonathan White" userId="85e06418-59bd-47e0-a045-7cb64a79f74f" providerId="ADAL" clId="{C89238CE-349A-40D1-8ACD-E1E1FF9903D3}" dt="2021-11-18T11:29:45.093" v="62" actId="20577"/>
          <ac:spMkLst>
            <pc:docMk/>
            <pc:sldMk cId="2878190003" sldId="302"/>
            <ac:spMk id="3" creationId="{D614AE49-269F-439A-A6D4-F4D804ED1981}"/>
          </ac:spMkLst>
        </pc:spChg>
      </pc:sldChg>
      <pc:sldChg chg="modSp modAnim">
        <pc:chgData name="Jonathan White" userId="85e06418-59bd-47e0-a045-7cb64a79f74f" providerId="ADAL" clId="{C89238CE-349A-40D1-8ACD-E1E1FF9903D3}" dt="2021-11-18T11:30:34.517" v="74" actId="20577"/>
        <pc:sldMkLst>
          <pc:docMk/>
          <pc:sldMk cId="2040720598" sldId="303"/>
        </pc:sldMkLst>
        <pc:spChg chg="mod">
          <ac:chgData name="Jonathan White" userId="85e06418-59bd-47e0-a045-7cb64a79f74f" providerId="ADAL" clId="{C89238CE-349A-40D1-8ACD-E1E1FF9903D3}" dt="2021-11-18T11:30:34.517" v="74" actId="20577"/>
          <ac:spMkLst>
            <pc:docMk/>
            <pc:sldMk cId="2040720598" sldId="303"/>
            <ac:spMk id="3" creationId="{D614AE49-269F-439A-A6D4-F4D804ED1981}"/>
          </ac:spMkLst>
        </pc:spChg>
      </pc:sldChg>
      <pc:sldChg chg="modSp mod">
        <pc:chgData name="Jonathan White" userId="85e06418-59bd-47e0-a045-7cb64a79f74f" providerId="ADAL" clId="{C89238CE-349A-40D1-8ACD-E1E1FF9903D3}" dt="2021-11-18T11:31:29.167" v="85" actId="20577"/>
        <pc:sldMkLst>
          <pc:docMk/>
          <pc:sldMk cId="1429769908" sldId="308"/>
        </pc:sldMkLst>
        <pc:spChg chg="mod">
          <ac:chgData name="Jonathan White" userId="85e06418-59bd-47e0-a045-7cb64a79f74f" providerId="ADAL" clId="{C89238CE-349A-40D1-8ACD-E1E1FF9903D3}" dt="2021-11-18T11:31:29.167" v="85" actId="20577"/>
          <ac:spMkLst>
            <pc:docMk/>
            <pc:sldMk cId="1429769908" sldId="308"/>
            <ac:spMk id="3" creationId="{D614AE49-269F-439A-A6D4-F4D804ED19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5232-496B-4128-8AD1-4930AAEBC989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B429-AB3B-4D21-8043-56E835467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2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429-AB3B-4D21-8043-56E8354678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23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429-AB3B-4D21-8043-56E8354678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56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429-AB3B-4D21-8043-56E83546781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78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429-AB3B-4D21-8043-56E83546781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521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429-AB3B-4D21-8043-56E8354678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81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429-AB3B-4D21-8043-56E83546781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10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B429-AB3B-4D21-8043-56E83546781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74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01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53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677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headings, text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98490B-EEB5-45BF-AA13-807F186D8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9" y="6078651"/>
            <a:ext cx="4428696" cy="656655"/>
          </a:xfrm>
          <a:prstGeom prst="rect">
            <a:avLst/>
          </a:prstGeom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689700"/>
            <a:ext cx="8687495" cy="6510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6818D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03445" y="1557214"/>
            <a:ext cx="8783504" cy="4464074"/>
          </a:xfrm>
          <a:prstGeom prst="rect">
            <a:avLst/>
          </a:prstGeom>
        </p:spPr>
        <p:txBody>
          <a:bodyPr/>
          <a:lstStyle>
            <a:lvl1pPr marL="266700" indent="-266700">
              <a:buClr>
                <a:srgbClr val="16818D"/>
              </a:buCl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41338" indent="-274638">
              <a:buClr>
                <a:srgbClr val="16818D"/>
              </a:buClr>
              <a:buFont typeface="Courier New" panose="02070309020205020404" pitchFamily="49" charset="0"/>
              <a:buChar char="o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08038" indent="-266700">
              <a:buClr>
                <a:srgbClr val="16818D"/>
              </a:buClr>
              <a:buFont typeface="Arial" panose="020B0604020202020204" pitchFamily="34" charset="0"/>
              <a:buChar char="̶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5494292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presentation title slide">
    <p:bg>
      <p:bgPr>
        <a:solidFill>
          <a:srgbClr val="318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8A4E9F-100D-4C0D-854F-434F07E1A4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4163"/>
          <a:stretch/>
        </p:blipFill>
        <p:spPr>
          <a:xfrm>
            <a:off x="189219" y="6078651"/>
            <a:ext cx="4428696" cy="684000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3456034" y="1432577"/>
            <a:ext cx="0" cy="36576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729567" y="1340768"/>
            <a:ext cx="7454900" cy="3774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800"/>
              </a:lnSpc>
              <a:spcBef>
                <a:spcPts val="0"/>
              </a:spcBef>
              <a:buFontTx/>
              <a:buNone/>
              <a:defRPr sz="44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54400" y="1427169"/>
            <a:ext cx="2454837" cy="358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54401" y="1787168"/>
            <a:ext cx="2454855" cy="53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854400" y="2330769"/>
            <a:ext cx="2454833" cy="695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860083" y="4960139"/>
            <a:ext cx="1625519" cy="2297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/>
                <a:ea typeface="Tahoma"/>
                <a:cs typeface="Tahoma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62456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95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00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1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4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05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65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3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C432-1474-4038-9551-BF42CFD2D22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3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C432-1474-4038-9551-BF42CFD2D22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8997-22CB-4DEA-A889-046E4A421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21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9" r:id="rId12"/>
    <p:sldLayoutId id="21474838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0/projects/pintos/pintos_3.html#SEC3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tatic1.squarespace.com/static/5b18aa0955b02c1de94e4412/t/5b85fad2f950b7b16b7a2ed6/1535507195196/Pintos+Guide" TargetMode="External"/><Relationship Id="rId4" Type="http://schemas.openxmlformats.org/officeDocument/2006/relationships/hyperlink" Target="https://web.stanford.edu/class/cs140/projects/pintos/pintos_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1"/>
          <p:cNvSpPr>
            <a:spLocks noGrp="1"/>
          </p:cNvSpPr>
          <p:nvPr>
            <p:ph type="body" sz="quarter" idx="14"/>
          </p:nvPr>
        </p:nvSpPr>
        <p:spPr bwMode="auto">
          <a:xfrm>
            <a:off x="3729567" y="808621"/>
            <a:ext cx="7454900" cy="37748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GB" altLang="en-US" dirty="0">
                <a:ea typeface="ＭＳ Ｐゴシック" charset="-128"/>
              </a:rPr>
              <a:t>Stack Management Tips</a:t>
            </a:r>
          </a:p>
          <a:p>
            <a:pPr algn="ctr">
              <a:spcBef>
                <a:spcPct val="0"/>
              </a:spcBef>
            </a:pPr>
            <a:r>
              <a:rPr lang="en-GB" altLang="en-US" sz="1800" dirty="0">
                <a:ea typeface="ＭＳ Ｐゴシック" charset="-128"/>
              </a:rPr>
              <a:t>UFCFWK-15-2 Operating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F5DBC-EDB5-4F8C-A598-518D343499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315" name="Text Placeholder 3"/>
          <p:cNvSpPr>
            <a:spLocks noGrp="1"/>
          </p:cNvSpPr>
          <p:nvPr>
            <p:ph type="body" sz="quarter" idx="16"/>
          </p:nvPr>
        </p:nvSpPr>
        <p:spPr bwMode="auto">
          <a:xfrm>
            <a:off x="854401" y="2762091"/>
            <a:ext cx="2454855" cy="53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en-US" dirty="0">
                <a:ea typeface="ＭＳ Ｐゴシック" charset="-128"/>
              </a:rPr>
              <a:t>Jonathan White</a:t>
            </a:r>
          </a:p>
          <a:p>
            <a:pPr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3316" name="Text Placeholder 4"/>
          <p:cNvSpPr>
            <a:spLocks noGrp="1"/>
          </p:cNvSpPr>
          <p:nvPr>
            <p:ph type="body" sz="quarter" idx="17"/>
          </p:nvPr>
        </p:nvSpPr>
        <p:spPr bwMode="auto">
          <a:xfrm>
            <a:off x="854400" y="3305692"/>
            <a:ext cx="2454833" cy="69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/>
          </a:p>
          <a:p>
            <a:pPr algn="ctr" rtl="0" fontAlgn="base"/>
            <a:r>
              <a:rPr lang="en-US" b="1" i="0" u="none" strike="noStrike" dirty="0">
                <a:solidFill>
                  <a:srgbClr val="FFFFFF"/>
                </a:solidFill>
                <a:effectLst/>
                <a:latin typeface="Tahoma" panose="020B0604030504040204" pitchFamily="34" charset="0"/>
              </a:rPr>
              <a:t>Lecturer in Cyber Security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b="1" i="0" u="none" strike="noStrike" dirty="0">
                <a:solidFill>
                  <a:srgbClr val="FFFFFF"/>
                </a:solidFill>
                <a:effectLst/>
                <a:latin typeface="Tahoma" panose="020B0604030504040204" pitchFamily="34" charset="0"/>
              </a:rPr>
              <a:t>Jonathan6.White@uwe.ac.uk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1269056" y="4883060"/>
            <a:ext cx="1625519" cy="229774"/>
          </a:xfrm>
        </p:spPr>
        <p:txBody>
          <a:bodyPr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December 2021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B41D7974-43F8-4A6C-B4E4-0EA8E501CD5E}"/>
              </a:ext>
            </a:extLst>
          </p:cNvPr>
          <p:cNvSpPr txBox="1">
            <a:spLocks/>
          </p:cNvSpPr>
          <p:nvPr/>
        </p:nvSpPr>
        <p:spPr>
          <a:xfrm>
            <a:off x="341952" y="300499"/>
            <a:ext cx="12192000" cy="487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4200"/>
              </a:lnSpc>
              <a:spcBef>
                <a:spcPts val="1000"/>
              </a:spcBef>
              <a:buFontTx/>
              <a:buNone/>
              <a:defRPr sz="4000" b="0" i="0" kern="1200">
                <a:solidFill>
                  <a:srgbClr val="16818D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rgbClr val="3185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the stack: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A41B0-B130-4289-A0FE-8F6AD402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1" y="1237944"/>
            <a:ext cx="7792537" cy="43821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AA10F-A658-4B30-B8A9-50EF9D53CC17}"/>
              </a:ext>
            </a:extLst>
          </p:cNvPr>
          <p:cNvCxnSpPr>
            <a:cxnSpLocks/>
          </p:cNvCxnSpPr>
          <p:nvPr/>
        </p:nvCxnSpPr>
        <p:spPr>
          <a:xfrm flipH="1">
            <a:off x="8168640" y="2832100"/>
            <a:ext cx="1356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CAC3E4-8F1E-48D3-94C4-2A9A8648F3E1}"/>
              </a:ext>
            </a:extLst>
          </p:cNvPr>
          <p:cNvSpPr/>
          <p:nvPr/>
        </p:nvSpPr>
        <p:spPr>
          <a:xfrm>
            <a:off x="4892040" y="2491740"/>
            <a:ext cx="3276600" cy="739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F6F09A-37F2-4103-B5E3-F40614A58A7E}"/>
              </a:ext>
            </a:extLst>
          </p:cNvPr>
          <p:cNvSpPr/>
          <p:nvPr/>
        </p:nvSpPr>
        <p:spPr>
          <a:xfrm>
            <a:off x="4892040" y="3238500"/>
            <a:ext cx="3276600" cy="13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ECA1EB-A601-4B25-AF50-40E6EB858AA7}"/>
              </a:ext>
            </a:extLst>
          </p:cNvPr>
          <p:cNvCxnSpPr>
            <a:cxnSpLocks/>
          </p:cNvCxnSpPr>
          <p:nvPr/>
        </p:nvCxnSpPr>
        <p:spPr>
          <a:xfrm flipH="1">
            <a:off x="8168640" y="3296920"/>
            <a:ext cx="1356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8F668EF-C034-4643-BE29-D8C1279613B1}"/>
              </a:ext>
            </a:extLst>
          </p:cNvPr>
          <p:cNvSpPr/>
          <p:nvPr/>
        </p:nvSpPr>
        <p:spPr>
          <a:xfrm>
            <a:off x="4892040" y="3413762"/>
            <a:ext cx="3276600" cy="13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A6AB6B-CD12-450B-B475-B4B6B8E0C417}"/>
              </a:ext>
            </a:extLst>
          </p:cNvPr>
          <p:cNvCxnSpPr>
            <a:cxnSpLocks/>
          </p:cNvCxnSpPr>
          <p:nvPr/>
        </p:nvCxnSpPr>
        <p:spPr>
          <a:xfrm flipH="1">
            <a:off x="8168640" y="3472182"/>
            <a:ext cx="1356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68E058-76EC-4AE6-BC16-A6BA1D781EC8}"/>
              </a:ext>
            </a:extLst>
          </p:cNvPr>
          <p:cNvCxnSpPr>
            <a:cxnSpLocks/>
          </p:cNvCxnSpPr>
          <p:nvPr/>
        </p:nvCxnSpPr>
        <p:spPr>
          <a:xfrm flipH="1">
            <a:off x="8168640" y="3895877"/>
            <a:ext cx="1356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461230-6CCB-46E4-9B4F-5457B838CF1B}"/>
              </a:ext>
            </a:extLst>
          </p:cNvPr>
          <p:cNvSpPr/>
          <p:nvPr/>
        </p:nvSpPr>
        <p:spPr>
          <a:xfrm>
            <a:off x="4892040" y="3555517"/>
            <a:ext cx="3276600" cy="719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826669-A0DD-49C2-A585-8B5F701E243B}"/>
              </a:ext>
            </a:extLst>
          </p:cNvPr>
          <p:cNvSpPr/>
          <p:nvPr/>
        </p:nvSpPr>
        <p:spPr>
          <a:xfrm>
            <a:off x="4892040" y="4286010"/>
            <a:ext cx="3276600" cy="13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95B1D9-52BA-4CA9-89F6-3165229C729B}"/>
              </a:ext>
            </a:extLst>
          </p:cNvPr>
          <p:cNvCxnSpPr>
            <a:cxnSpLocks/>
          </p:cNvCxnSpPr>
          <p:nvPr/>
        </p:nvCxnSpPr>
        <p:spPr>
          <a:xfrm flipH="1">
            <a:off x="8168640" y="4344430"/>
            <a:ext cx="1356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15161B-058E-42A8-B29D-8F3085EE7605}"/>
              </a:ext>
            </a:extLst>
          </p:cNvPr>
          <p:cNvSpPr/>
          <p:nvPr/>
        </p:nvSpPr>
        <p:spPr>
          <a:xfrm>
            <a:off x="4892040" y="4457219"/>
            <a:ext cx="3276600" cy="13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0529AE-FC87-4412-BB99-80DF027BB654}"/>
              </a:ext>
            </a:extLst>
          </p:cNvPr>
          <p:cNvCxnSpPr>
            <a:cxnSpLocks/>
          </p:cNvCxnSpPr>
          <p:nvPr/>
        </p:nvCxnSpPr>
        <p:spPr>
          <a:xfrm flipH="1">
            <a:off x="8168640" y="4515639"/>
            <a:ext cx="1356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E80C4-5320-4781-9E23-C4DB6E50A68A}"/>
              </a:ext>
            </a:extLst>
          </p:cNvPr>
          <p:cNvSpPr/>
          <p:nvPr/>
        </p:nvSpPr>
        <p:spPr>
          <a:xfrm>
            <a:off x="4892040" y="4640094"/>
            <a:ext cx="3276600" cy="137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11BB6D-82D3-4684-BE3E-F539A14F55D4}"/>
              </a:ext>
            </a:extLst>
          </p:cNvPr>
          <p:cNvCxnSpPr>
            <a:cxnSpLocks/>
          </p:cNvCxnSpPr>
          <p:nvPr/>
        </p:nvCxnSpPr>
        <p:spPr>
          <a:xfrm flipH="1">
            <a:off x="8168640" y="4698514"/>
            <a:ext cx="13563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69276F-ED3F-420A-AAF1-11766E1D1F57}"/>
              </a:ext>
            </a:extLst>
          </p:cNvPr>
          <p:cNvSpPr txBox="1"/>
          <p:nvPr/>
        </p:nvSpPr>
        <p:spPr>
          <a:xfrm>
            <a:off x="9525000" y="2643859"/>
            <a:ext cx="1844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200" dirty="0" err="1"/>
              <a:t>’s</a:t>
            </a:r>
            <a:endParaRPr lang="en-GB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BFF405-5188-41D7-8593-A3587FAAF38E}"/>
              </a:ext>
            </a:extLst>
          </p:cNvPr>
          <p:cNvSpPr txBox="1"/>
          <p:nvPr/>
        </p:nvSpPr>
        <p:spPr>
          <a:xfrm>
            <a:off x="9525000" y="3346509"/>
            <a:ext cx="2255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GB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CCDF11-9846-4F7B-9503-1B843F1FFD9B}"/>
              </a:ext>
            </a:extLst>
          </p:cNvPr>
          <p:cNvSpPr txBox="1"/>
          <p:nvPr/>
        </p:nvSpPr>
        <p:spPr>
          <a:xfrm>
            <a:off x="9525000" y="3783299"/>
            <a:ext cx="184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of each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345ABB-3815-4C16-88F5-B692B24F79C8}"/>
              </a:ext>
            </a:extLst>
          </p:cNvPr>
          <p:cNvSpPr txBox="1"/>
          <p:nvPr/>
        </p:nvSpPr>
        <p:spPr>
          <a:xfrm>
            <a:off x="9525000" y="4210129"/>
            <a:ext cx="2339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Pointer to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addresses</a:t>
            </a:r>
            <a:endParaRPr lang="en-GB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22300D-D4B5-44EC-AC44-611F9698B18C}"/>
              </a:ext>
            </a:extLst>
          </p:cNvPr>
          <p:cNvSpPr txBox="1"/>
          <p:nvPr/>
        </p:nvSpPr>
        <p:spPr>
          <a:xfrm>
            <a:off x="9517472" y="4388202"/>
            <a:ext cx="2255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GB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593670-1BCF-4240-B072-812895676096}"/>
              </a:ext>
            </a:extLst>
          </p:cNvPr>
          <p:cNvSpPr txBox="1"/>
          <p:nvPr/>
        </p:nvSpPr>
        <p:spPr>
          <a:xfrm>
            <a:off x="9517472" y="4569769"/>
            <a:ext cx="2255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Stack return address. 0 for first call</a:t>
            </a:r>
            <a:endParaRPr lang="en-GB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645A5B-34DD-42D9-85F6-6C18E42577F6}"/>
              </a:ext>
            </a:extLst>
          </p:cNvPr>
          <p:cNvSpPr txBox="1"/>
          <p:nvPr/>
        </p:nvSpPr>
        <p:spPr>
          <a:xfrm>
            <a:off x="9517472" y="3163262"/>
            <a:ext cx="2255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Padding (if required)</a:t>
            </a:r>
            <a:endParaRPr lang="en-GB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8DB007-EB13-4218-BEE5-6DE5D2C658B9}"/>
              </a:ext>
            </a:extLst>
          </p:cNvPr>
          <p:cNvSpPr txBox="1"/>
          <p:nvPr/>
        </p:nvSpPr>
        <p:spPr>
          <a:xfrm>
            <a:off x="4892040" y="591312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Figure: An example stack for the command “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/bin/ls –l foo bar</a:t>
            </a:r>
            <a:r>
              <a:rPr lang="en-GB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70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6" grpId="0" animBg="1"/>
      <p:bldP spid="17" grpId="0" animBg="1"/>
      <p:bldP spid="19" grpId="0" animBg="1"/>
      <p:bldP spid="21" grpId="0" animBg="1"/>
      <p:bldP spid="26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B41D7974-43F8-4A6C-B4E4-0EA8E501CD5E}"/>
              </a:ext>
            </a:extLst>
          </p:cNvPr>
          <p:cNvSpPr txBox="1">
            <a:spLocks/>
          </p:cNvSpPr>
          <p:nvPr/>
        </p:nvSpPr>
        <p:spPr>
          <a:xfrm>
            <a:off x="341952" y="300499"/>
            <a:ext cx="12192000" cy="487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4200"/>
              </a:lnSpc>
              <a:spcBef>
                <a:spcPts val="1000"/>
              </a:spcBef>
              <a:buFontTx/>
              <a:buNone/>
              <a:defRPr sz="4000" b="0" i="0" kern="1200">
                <a:solidFill>
                  <a:srgbClr val="16818D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rgbClr val="3185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Stack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4AE49-269F-439A-A6D4-F4D804ED1981}"/>
              </a:ext>
            </a:extLst>
          </p:cNvPr>
          <p:cNvSpPr txBox="1"/>
          <p:nvPr/>
        </p:nvSpPr>
        <p:spPr>
          <a:xfrm>
            <a:off x="341951" y="1139867"/>
            <a:ext cx="113072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setup_stack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/>
              <a:t> currently takes the parameter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void**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/>
              <a:t>which is the stack pointer. Feel free to add more arguments and pass in additional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No need to modify existing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setup_stack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>
                <a:cs typeface="Courier New" panose="02070309020205020404" pitchFamily="49" charset="0"/>
              </a:rPr>
              <a:t> </a:t>
            </a:r>
            <a:r>
              <a:rPr lang="en-GB" sz="2000" dirty="0"/>
              <a:t>code other than to remove the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-12</a:t>
            </a:r>
            <a:r>
              <a:rPr lang="en-GB" sz="2000" dirty="0"/>
              <a:t> we added in Worksheet 3. Add your additional functionality at the bottom of the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void**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/>
              <a:t>will be initialised with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PHYS_BASE </a:t>
            </a:r>
            <a:r>
              <a:rPr lang="en-GB" sz="2000" dirty="0"/>
              <a:t>which is the top of the stack.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You will need to incrementally move the pointer backwards in memory and write data to the pointer. As it’s a stack, everything will be written in reverse order so decrement the stack pointer before writing to it.</a:t>
            </a:r>
          </a:p>
        </p:txBody>
      </p:sp>
    </p:spTree>
    <p:extLst>
      <p:ext uri="{BB962C8B-B14F-4D97-AF65-F5344CB8AC3E}">
        <p14:creationId xmlns:p14="http://schemas.microsoft.com/office/powerpoint/2010/main" val="287819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B41D7974-43F8-4A6C-B4E4-0EA8E501CD5E}"/>
              </a:ext>
            </a:extLst>
          </p:cNvPr>
          <p:cNvSpPr txBox="1">
            <a:spLocks/>
          </p:cNvSpPr>
          <p:nvPr/>
        </p:nvSpPr>
        <p:spPr>
          <a:xfrm>
            <a:off x="341952" y="300499"/>
            <a:ext cx="12192000" cy="487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4200"/>
              </a:lnSpc>
              <a:spcBef>
                <a:spcPts val="1000"/>
              </a:spcBef>
              <a:buFontTx/>
              <a:buNone/>
              <a:defRPr sz="4000" b="0" i="0" kern="1200">
                <a:solidFill>
                  <a:srgbClr val="16818D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rgbClr val="3185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Stack – General Steps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4AE49-269F-439A-A6D4-F4D804ED1981}"/>
              </a:ext>
            </a:extLst>
          </p:cNvPr>
          <p:cNvSpPr txBox="1"/>
          <p:nvPr/>
        </p:nvSpPr>
        <p:spPr>
          <a:xfrm>
            <a:off x="341951" y="1139867"/>
            <a:ext cx="113072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Parse the filename delimiting by white spaces. Notice that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setup_stack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2000" dirty="0"/>
              <a:t>doesn’t have access to the filename. You’ll need to find a way to pass that information into this function. Parsing the filename can easily be done with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strtok_r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Write each argument (including the executable name) in reverse order, as well as in reverse for each string, to the stack. Remember to write a \0 for each argument.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/>
              <a:t> will come in handy here.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Write the necessary number of 0s to word-align to 4 bytes. A little modulus math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/>
              <a:t> will get the job done.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CA9F4-8E93-487B-A6DA-ED579BDBB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236" y="4628122"/>
            <a:ext cx="9227432" cy="7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B41D7974-43F8-4A6C-B4E4-0EA8E501CD5E}"/>
              </a:ext>
            </a:extLst>
          </p:cNvPr>
          <p:cNvSpPr txBox="1">
            <a:spLocks/>
          </p:cNvSpPr>
          <p:nvPr/>
        </p:nvSpPr>
        <p:spPr>
          <a:xfrm>
            <a:off x="341952" y="300499"/>
            <a:ext cx="12192000" cy="487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4200"/>
              </a:lnSpc>
              <a:spcBef>
                <a:spcPts val="1000"/>
              </a:spcBef>
              <a:buFontTx/>
              <a:buNone/>
              <a:defRPr sz="4000" b="0" i="0" kern="1200">
                <a:solidFill>
                  <a:srgbClr val="16818D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rgbClr val="3185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Stack – General Steps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4AE49-269F-439A-A6D4-F4D804ED1981}"/>
              </a:ext>
            </a:extLst>
          </p:cNvPr>
          <p:cNvSpPr txBox="1"/>
          <p:nvPr/>
        </p:nvSpPr>
        <p:spPr>
          <a:xfrm>
            <a:off x="341951" y="1139867"/>
            <a:ext cx="113072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en-GB" sz="2000" dirty="0"/>
              <a:t>Write the last argument, consisting of four bytes of 0’s.</a:t>
            </a:r>
          </a:p>
          <a:p>
            <a:pPr marL="914400" lvl="1" indent="-457200">
              <a:buFont typeface="+mj-lt"/>
              <a:buAutoNum type="arabicPeriod" startAt="4"/>
            </a:pPr>
            <a:endParaRPr lang="en-GB" sz="2000" dirty="0"/>
          </a:p>
          <a:p>
            <a:pPr marL="914400" lvl="1" indent="-457200">
              <a:buFont typeface="+mj-lt"/>
              <a:buAutoNum type="arabicPeriod" startAt="4"/>
            </a:pPr>
            <a:r>
              <a:rPr lang="en-GB" sz="2000" dirty="0"/>
              <a:t>Write the addresses pointing to each of the arguments. You’ll need to figure out how to reference the addresses after writing all the arguments. These are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char*’</a:t>
            </a:r>
            <a:r>
              <a:rPr lang="en-GB" sz="2000" dirty="0"/>
              <a:t>s.</a:t>
            </a:r>
          </a:p>
          <a:p>
            <a:pPr marL="914400" lvl="1" indent="-457200">
              <a:buFont typeface="+mj-lt"/>
              <a:buAutoNum type="arabicPeriod" startAt="4"/>
            </a:pPr>
            <a:endParaRPr lang="en-GB" sz="2000" dirty="0"/>
          </a:p>
          <a:p>
            <a:pPr marL="914400" lvl="1" indent="-457200">
              <a:buFont typeface="+mj-lt"/>
              <a:buAutoNum type="arabicPeriod" startAt="4"/>
            </a:pPr>
            <a:r>
              <a:rPr lang="en-GB" sz="2000" dirty="0"/>
              <a:t>Write the address of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GB" sz="2000" dirty="0"/>
              <a:t>]. This will be a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  <a:r>
              <a:rPr lang="en-GB" sz="2000" dirty="0">
                <a:cs typeface="Courier New" panose="02070309020205020404" pitchFamily="49" charset="0"/>
              </a:rPr>
              <a:t>.</a:t>
            </a:r>
          </a:p>
          <a:p>
            <a:pPr marL="914400" lvl="1" indent="-457200">
              <a:buFont typeface="+mj-lt"/>
              <a:buAutoNum type="arabicPeriod" startAt="4"/>
            </a:pPr>
            <a:endParaRPr lang="en-GB" sz="2000" dirty="0"/>
          </a:p>
          <a:p>
            <a:pPr marL="914400" lvl="1" indent="-457200">
              <a:buFont typeface="+mj-lt"/>
              <a:buAutoNum type="arabicPeriod" startAt="4"/>
            </a:pPr>
            <a:r>
              <a:rPr lang="en-GB" sz="2000" dirty="0"/>
              <a:t>Write the number of arguments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GB" sz="2000" dirty="0"/>
              <a:t>). Make sure that this spans over 4 bytes.</a:t>
            </a:r>
          </a:p>
          <a:p>
            <a:pPr marL="914400" lvl="1" indent="-457200">
              <a:buFont typeface="+mj-lt"/>
              <a:buAutoNum type="arabicPeriod" startAt="4"/>
            </a:pPr>
            <a:endParaRPr lang="en-GB" sz="2000" dirty="0"/>
          </a:p>
          <a:p>
            <a:pPr marL="914400" lvl="1" indent="-457200">
              <a:buFont typeface="+mj-lt"/>
              <a:buAutoNum type="arabicPeriod" startAt="4"/>
            </a:pPr>
            <a:r>
              <a:rPr lang="en-GB" sz="2000" dirty="0"/>
              <a:t>Write a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/>
              <a:t> pointer as the return address. This will be a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GB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6191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B41D7974-43F8-4A6C-B4E4-0EA8E501CD5E}"/>
              </a:ext>
            </a:extLst>
          </p:cNvPr>
          <p:cNvSpPr txBox="1">
            <a:spLocks/>
          </p:cNvSpPr>
          <p:nvPr/>
        </p:nvSpPr>
        <p:spPr>
          <a:xfrm>
            <a:off x="341952" y="300499"/>
            <a:ext cx="12192000" cy="487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4200"/>
              </a:lnSpc>
              <a:spcBef>
                <a:spcPts val="1000"/>
              </a:spcBef>
              <a:buFontTx/>
              <a:buNone/>
              <a:defRPr sz="4000" b="0" i="0" kern="1200">
                <a:solidFill>
                  <a:srgbClr val="16818D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rgbClr val="3185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Stack – General Steps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4AE49-269F-439A-A6D4-F4D804ED1981}"/>
              </a:ext>
            </a:extLst>
          </p:cNvPr>
          <p:cNvSpPr txBox="1"/>
          <p:nvPr/>
        </p:nvSpPr>
        <p:spPr>
          <a:xfrm>
            <a:off x="341951" y="1139867"/>
            <a:ext cx="113072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It will be a good idea to use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hex_dump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000" dirty="0">
                <a:cs typeface="Courier New" panose="02070309020205020404" pitchFamily="49" charset="0"/>
              </a:rPr>
              <a:t> </a:t>
            </a:r>
            <a:r>
              <a:rPr lang="en-GB" sz="2000" dirty="0"/>
              <a:t>to check the correctness of your stack after each and every step in order to avoid a debugging mess.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Example stack for “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x y z</a:t>
            </a:r>
            <a:r>
              <a:rPr lang="en-GB" sz="2000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24C92-CB75-4ABD-BB4A-DA8AB1AD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26" y="2859661"/>
            <a:ext cx="732574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1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B41D7974-43F8-4A6C-B4E4-0EA8E501CD5E}"/>
              </a:ext>
            </a:extLst>
          </p:cNvPr>
          <p:cNvSpPr txBox="1">
            <a:spLocks/>
          </p:cNvSpPr>
          <p:nvPr/>
        </p:nvSpPr>
        <p:spPr>
          <a:xfrm>
            <a:off x="341952" y="300499"/>
            <a:ext cx="12192000" cy="487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4200"/>
              </a:lnSpc>
              <a:spcBef>
                <a:spcPts val="1000"/>
              </a:spcBef>
              <a:buFontTx/>
              <a:buNone/>
              <a:defRPr sz="4000" b="0" i="0" kern="1200">
                <a:solidFill>
                  <a:srgbClr val="16818D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rgbClr val="3185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4AE49-269F-439A-A6D4-F4D804ED1981}"/>
              </a:ext>
            </a:extLst>
          </p:cNvPr>
          <p:cNvSpPr txBox="1"/>
          <p:nvPr/>
        </p:nvSpPr>
        <p:spPr>
          <a:xfrm>
            <a:off x="341952" y="1139867"/>
            <a:ext cx="113072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cs typeface="Courier New" panose="02070309020205020404" pitchFamily="49" charset="0"/>
              </a:rPr>
              <a:t>Pinots User Programs: </a:t>
            </a:r>
            <a:r>
              <a:rPr lang="en-GB" sz="2000" dirty="0">
                <a:cs typeface="Courier New" panose="02070309020205020404" pitchFamily="49" charset="0"/>
                <a:hlinkClick r:id="rId3"/>
              </a:rPr>
              <a:t>https://web.stanford.edu/class/cs140/projects/pintos/pintos_3.html#SEC32</a:t>
            </a:r>
            <a:endParaRPr lang="en-GB" sz="2000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cs typeface="Courier New" panose="02070309020205020404" pitchFamily="49" charset="0"/>
              </a:rPr>
              <a:t>Pintos Reference Guide: </a:t>
            </a:r>
            <a:r>
              <a:rPr lang="en-GB" sz="2000" dirty="0">
                <a:cs typeface="Courier New" panose="02070309020205020404" pitchFamily="49" charset="0"/>
                <a:hlinkClick r:id="rId4"/>
              </a:rPr>
              <a:t>https://web.stanford.edu/class/cs140/projects/pintos/pintos_6.html</a:t>
            </a:r>
            <a:endParaRPr lang="en-GB" sz="2000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>
                <a:cs typeface="Courier New" panose="02070309020205020404" pitchFamily="49" charset="0"/>
              </a:rPr>
              <a:t>Pintos Guide: </a:t>
            </a:r>
            <a:r>
              <a:rPr lang="en-GB" sz="2000">
                <a:cs typeface="Courier New" panose="02070309020205020404" pitchFamily="49" charset="0"/>
                <a:hlinkClick r:id="rId5"/>
              </a:rPr>
              <a:t>https://static1.squarespace.com/static/5b18aa0955b02c1de94e4412/t/5b85fad2f950b7b16b7a2ed6/1535507195196/Pintos+Guide</a:t>
            </a:r>
            <a:endParaRPr lang="en-GB" sz="200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9559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8576</TotalTime>
  <Words>543</Words>
  <Application>Microsoft Office PowerPoint</Application>
  <PresentationFormat>Widescreen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Georgia</vt:lpstr>
      <vt:lpstr>Segoe UI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White</dc:creator>
  <cp:lastModifiedBy>Jonathan White</cp:lastModifiedBy>
  <cp:revision>267</cp:revision>
  <cp:lastPrinted>2019-12-18T13:25:05Z</cp:lastPrinted>
  <dcterms:created xsi:type="dcterms:W3CDTF">2018-09-11T15:14:57Z</dcterms:created>
  <dcterms:modified xsi:type="dcterms:W3CDTF">2021-12-04T10:34:52Z</dcterms:modified>
</cp:coreProperties>
</file>