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6" r:id="rId1"/>
  </p:sldMasterIdLst>
  <p:notesMasterIdLst>
    <p:notesMasterId r:id="rId9"/>
  </p:notesMasterIdLst>
  <p:sldIdLst>
    <p:sldId id="256" r:id="rId2"/>
    <p:sldId id="297" r:id="rId3"/>
    <p:sldId id="302" r:id="rId4"/>
    <p:sldId id="301" r:id="rId5"/>
    <p:sldId id="298" r:id="rId6"/>
    <p:sldId id="300" r:id="rId7"/>
    <p:sldId id="296" r:id="rId8"/>
  </p:sldIdLst>
  <p:sldSz cx="12192000" cy="6858000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859C"/>
    <a:srgbClr val="16818D"/>
    <a:srgbClr val="7DC8EF"/>
    <a:srgbClr val="319988"/>
    <a:srgbClr val="FF9642"/>
    <a:srgbClr val="E37E64"/>
    <a:srgbClr val="F0B9AA"/>
    <a:srgbClr val="FFD3AF"/>
    <a:srgbClr val="F3AA79"/>
    <a:srgbClr val="E68A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5842ED-CC22-45CA-A77F-94A725273CEC}" v="10" dt="2021-11-25T13:32:23.5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8" autoAdjust="0"/>
    <p:restoredTop sz="77430" autoAdjust="0"/>
  </p:normalViewPr>
  <p:slideViewPr>
    <p:cSldViewPr snapToGrid="0">
      <p:cViewPr varScale="1">
        <p:scale>
          <a:sx n="79" d="100"/>
          <a:sy n="79" d="100"/>
        </p:scale>
        <p:origin x="1560" y="9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759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than White" userId="85e06418-59bd-47e0-a045-7cb64a79f74f" providerId="ADAL" clId="{215842ED-CC22-45CA-A77F-94A725273CEC}"/>
    <pc:docChg chg="undo custSel modSld">
      <pc:chgData name="Jonathan White" userId="85e06418-59bd-47e0-a045-7cb64a79f74f" providerId="ADAL" clId="{215842ED-CC22-45CA-A77F-94A725273CEC}" dt="2021-11-25T13:32:25.708" v="447" actId="478"/>
      <pc:docMkLst>
        <pc:docMk/>
      </pc:docMkLst>
      <pc:sldChg chg="addSp delSp modSp mod">
        <pc:chgData name="Jonathan White" userId="85e06418-59bd-47e0-a045-7cb64a79f74f" providerId="ADAL" clId="{215842ED-CC22-45CA-A77F-94A725273CEC}" dt="2021-11-25T13:32:25.708" v="447" actId="478"/>
        <pc:sldMkLst>
          <pc:docMk/>
          <pc:sldMk cId="0" sldId="256"/>
        </pc:sldMkLst>
        <pc:spChg chg="mod">
          <ac:chgData name="Jonathan White" userId="85e06418-59bd-47e0-a045-7cb64a79f74f" providerId="ADAL" clId="{215842ED-CC22-45CA-A77F-94A725273CEC}" dt="2021-11-25T11:46:15.632" v="22" actId="20577"/>
          <ac:spMkLst>
            <pc:docMk/>
            <pc:sldMk cId="0" sldId="256"/>
            <ac:spMk id="2" creationId="{00000000-0000-0000-0000-000000000000}"/>
          </ac:spMkLst>
        </pc:spChg>
        <pc:spChg chg="add del">
          <ac:chgData name="Jonathan White" userId="85e06418-59bd-47e0-a045-7cb64a79f74f" providerId="ADAL" clId="{215842ED-CC22-45CA-A77F-94A725273CEC}" dt="2021-11-25T13:32:25.708" v="447" actId="478"/>
          <ac:spMkLst>
            <pc:docMk/>
            <pc:sldMk cId="0" sldId="256"/>
            <ac:spMk id="3" creationId="{88EF5DBC-EDB5-4F8C-A598-518D34349914}"/>
          </ac:spMkLst>
        </pc:spChg>
        <pc:spChg chg="del mod">
          <ac:chgData name="Jonathan White" userId="85e06418-59bd-47e0-a045-7cb64a79f74f" providerId="ADAL" clId="{215842ED-CC22-45CA-A77F-94A725273CEC}" dt="2021-11-25T13:25:33.654" v="423" actId="478"/>
          <ac:spMkLst>
            <pc:docMk/>
            <pc:sldMk cId="0" sldId="256"/>
            <ac:spMk id="13315" creationId="{00000000-0000-0000-0000-000000000000}"/>
          </ac:spMkLst>
        </pc:spChg>
        <pc:spChg chg="mod">
          <ac:chgData name="Jonathan White" userId="85e06418-59bd-47e0-a045-7cb64a79f74f" providerId="ADAL" clId="{215842ED-CC22-45CA-A77F-94A725273CEC}" dt="2021-11-25T13:32:25.146" v="446" actId="20577"/>
          <ac:spMkLst>
            <pc:docMk/>
            <pc:sldMk cId="0" sldId="256"/>
            <ac:spMk id="13316" creationId="{00000000-0000-0000-0000-000000000000}"/>
          </ac:spMkLst>
        </pc:spChg>
      </pc:sldChg>
      <pc:sldChg chg="modSp mod">
        <pc:chgData name="Jonathan White" userId="85e06418-59bd-47e0-a045-7cb64a79f74f" providerId="ADAL" clId="{215842ED-CC22-45CA-A77F-94A725273CEC}" dt="2021-11-25T13:24:22.323" v="417" actId="20577"/>
        <pc:sldMkLst>
          <pc:docMk/>
          <pc:sldMk cId="2175029367" sldId="297"/>
        </pc:sldMkLst>
        <pc:spChg chg="mod">
          <ac:chgData name="Jonathan White" userId="85e06418-59bd-47e0-a045-7cb64a79f74f" providerId="ADAL" clId="{215842ED-CC22-45CA-A77F-94A725273CEC}" dt="2021-11-25T13:24:22.323" v="417" actId="20577"/>
          <ac:spMkLst>
            <pc:docMk/>
            <pc:sldMk cId="2175029367" sldId="297"/>
            <ac:spMk id="3" creationId="{D614AE49-269F-439A-A6D4-F4D804ED198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6B5232-496B-4128-8AD1-4930AAEBC989}" type="datetimeFigureOut">
              <a:rPr lang="en-GB" smtClean="0"/>
              <a:t>25/11/2021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5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4" y="9428585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1BB429-AB3B-4D21-8043-56E8354678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7029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1BB429-AB3B-4D21-8043-56E835467817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12324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1BB429-AB3B-4D21-8043-56E835467817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1328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1BB429-AB3B-4D21-8043-56E835467817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37842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1BB429-AB3B-4D21-8043-56E835467817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02406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1BB429-AB3B-4D21-8043-56E835467817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64253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1BB429-AB3B-4D21-8043-56E835467817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95678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1BB429-AB3B-4D21-8043-56E835467817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3476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C432-1474-4038-9551-BF42CFD2D222}" type="datetimeFigureOut">
              <a:rPr lang="en-GB" smtClean="0"/>
              <a:t>25/11/2021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8997-22CB-4DEA-A889-046E4A4218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8011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C432-1474-4038-9551-BF42CFD2D222}" type="datetimeFigureOut">
              <a:rPr lang="en-GB" smtClean="0"/>
              <a:t>25/11/2021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8997-22CB-4DEA-A889-046E4A4218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2536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C432-1474-4038-9551-BF42CFD2D222}" type="datetimeFigureOut">
              <a:rPr lang="en-GB" smtClean="0"/>
              <a:t>25/11/2021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8997-22CB-4DEA-A889-046E4A4218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26776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headings, text and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199455" y="689700"/>
            <a:ext cx="8687495" cy="65106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4200"/>
              </a:lnSpc>
              <a:buFontTx/>
              <a:buNone/>
              <a:defRPr sz="4000" b="0" i="0">
                <a:solidFill>
                  <a:srgbClr val="16818D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03445" y="1557214"/>
            <a:ext cx="8783504" cy="4464074"/>
          </a:xfrm>
          <a:prstGeom prst="rect">
            <a:avLst/>
          </a:prstGeom>
        </p:spPr>
        <p:txBody>
          <a:bodyPr/>
          <a:lstStyle>
            <a:lvl1pPr marL="266700" indent="-266700">
              <a:buClr>
                <a:srgbClr val="16818D"/>
              </a:buClr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541338" indent="-274638">
              <a:buClr>
                <a:srgbClr val="16818D"/>
              </a:buClr>
              <a:buFont typeface="Courier New" panose="02070309020205020404" pitchFamily="49" charset="0"/>
              <a:buChar char="o"/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808038" indent="-266700">
              <a:buClr>
                <a:srgbClr val="16818D"/>
              </a:buClr>
              <a:buFont typeface="Arial" panose="020B0604020202020204" pitchFamily="34" charset="0"/>
              <a:buChar char="̶"/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5EEB60-328C-4D4C-BE25-EA85B69F8D5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303" r="-1303"/>
          <a:stretch/>
        </p:blipFill>
        <p:spPr>
          <a:xfrm>
            <a:off x="189219" y="6097050"/>
            <a:ext cx="2762862" cy="63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942928"/>
      </p:ext>
    </p:extLst>
  </p:cSld>
  <p:clrMapOvr>
    <a:masterClrMapping/>
  </p:clrMapOvr>
  <p:transition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presentation title slide">
    <p:bg>
      <p:bgPr>
        <a:solidFill>
          <a:srgbClr val="3185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3456034" y="1432577"/>
            <a:ext cx="0" cy="36576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3729567" y="1340768"/>
            <a:ext cx="7454900" cy="377484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4800"/>
              </a:lnSpc>
              <a:spcBef>
                <a:spcPts val="0"/>
              </a:spcBef>
              <a:buFontTx/>
              <a:buNone/>
              <a:defRPr sz="4400" b="0" i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8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854400" y="1427169"/>
            <a:ext cx="2454837" cy="35877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300"/>
              </a:lnSpc>
              <a:spcBef>
                <a:spcPts val="0"/>
              </a:spcBef>
              <a:buFontTx/>
              <a:buNone/>
              <a:defRPr sz="1100" b="0" i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854401" y="1787168"/>
            <a:ext cx="2454855" cy="536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300"/>
              </a:lnSpc>
              <a:spcBef>
                <a:spcPts val="0"/>
              </a:spcBef>
              <a:buFontTx/>
              <a:buNone/>
              <a:defRPr sz="1100" b="1" i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7"/>
          </p:nvPr>
        </p:nvSpPr>
        <p:spPr>
          <a:xfrm>
            <a:off x="854400" y="2330769"/>
            <a:ext cx="2454833" cy="6953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300"/>
              </a:lnSpc>
              <a:spcBef>
                <a:spcPts val="0"/>
              </a:spcBef>
              <a:buFontTx/>
              <a:buNone/>
              <a:defRPr sz="1100" b="1" i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8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860083" y="4960139"/>
            <a:ext cx="1625519" cy="2297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300"/>
              </a:lnSpc>
              <a:spcBef>
                <a:spcPts val="0"/>
              </a:spcBef>
              <a:buFontTx/>
              <a:buNone/>
              <a:defRPr sz="1100" b="0" i="0">
                <a:solidFill>
                  <a:schemeClr val="bg1"/>
                </a:solidFill>
                <a:latin typeface="Tahoma"/>
                <a:ea typeface="Tahoma"/>
                <a:cs typeface="Tahoma"/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CF27EF9-05FC-43EC-8E68-2F708980625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303" r="-1303"/>
          <a:stretch/>
        </p:blipFill>
        <p:spPr>
          <a:xfrm>
            <a:off x="189219" y="6097050"/>
            <a:ext cx="2762862" cy="63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624562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C432-1474-4038-9551-BF42CFD2D222}" type="datetimeFigureOut">
              <a:rPr lang="en-GB" smtClean="0"/>
              <a:t>25/11/2021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8997-22CB-4DEA-A889-046E4A4218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2950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C432-1474-4038-9551-BF42CFD2D222}" type="datetimeFigureOut">
              <a:rPr lang="en-GB" smtClean="0"/>
              <a:t>25/11/2021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8997-22CB-4DEA-A889-046E4A4218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4009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C432-1474-4038-9551-BF42CFD2D222}" type="datetimeFigureOut">
              <a:rPr lang="en-GB" smtClean="0"/>
              <a:t>25/11/2021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8997-22CB-4DEA-A889-046E4A4218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521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C432-1474-4038-9551-BF42CFD2D222}" type="datetimeFigureOut">
              <a:rPr lang="en-GB" smtClean="0"/>
              <a:t>25/11/2021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8997-22CB-4DEA-A889-046E4A4218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3141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C432-1474-4038-9551-BF42CFD2D222}" type="datetimeFigureOut">
              <a:rPr lang="en-GB" smtClean="0"/>
              <a:t>25/11/2021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8997-22CB-4DEA-A889-046E4A4218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1055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C432-1474-4038-9551-BF42CFD2D222}" type="datetimeFigureOut">
              <a:rPr lang="en-GB" smtClean="0"/>
              <a:t>25/11/2021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8997-22CB-4DEA-A889-046E4A4218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4656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C432-1474-4038-9551-BF42CFD2D222}" type="datetimeFigureOut">
              <a:rPr lang="en-GB" smtClean="0"/>
              <a:t>25/11/2021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8997-22CB-4DEA-A889-046E4A4218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0130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C432-1474-4038-9551-BF42CFD2D222}" type="datetimeFigureOut">
              <a:rPr lang="en-GB" smtClean="0"/>
              <a:t>25/11/2021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8997-22CB-4DEA-A889-046E4A4218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0235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DC432-1474-4038-9551-BF42CFD2D222}" type="datetimeFigureOut">
              <a:rPr lang="en-GB" smtClean="0"/>
              <a:t>25/11/2021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58997-22CB-4DEA-A889-046E4A4218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1219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  <p:sldLayoutId id="2147483839" r:id="rId12"/>
    <p:sldLayoutId id="214748384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Hamza.Attak@uwe.ac.uk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 Placeholder 1"/>
          <p:cNvSpPr>
            <a:spLocks noGrp="1"/>
          </p:cNvSpPr>
          <p:nvPr>
            <p:ph type="body" sz="quarter" idx="14"/>
          </p:nvPr>
        </p:nvSpPr>
        <p:spPr bwMode="auto">
          <a:xfrm>
            <a:off x="3729567" y="808621"/>
            <a:ext cx="7454900" cy="37748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ctr" anchorCtr="0" compatLnSpc="1">
            <a:prstTxWarp prst="textNoShape">
              <a:avLst/>
            </a:prstTxWarp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GB" altLang="en-US" dirty="0">
                <a:ea typeface="ＭＳ Ｐゴシック" charset="-128"/>
              </a:rPr>
              <a:t>Argument Splitting</a:t>
            </a:r>
          </a:p>
          <a:p>
            <a:pPr algn="ctr">
              <a:spcBef>
                <a:spcPct val="0"/>
              </a:spcBef>
            </a:pPr>
            <a:r>
              <a:rPr lang="en-GB" altLang="en-US" sz="1800" dirty="0">
                <a:ea typeface="ＭＳ Ｐゴシック" charset="-128"/>
              </a:rPr>
              <a:t>UFCFWK-15-2 Operating Systems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EF5DBC-EDB5-4F8C-A598-518D3434991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316" name="Text Placeholder 4"/>
          <p:cNvSpPr>
            <a:spLocks noGrp="1"/>
          </p:cNvSpPr>
          <p:nvPr>
            <p:ph type="body" sz="quarter" idx="17"/>
          </p:nvPr>
        </p:nvSpPr>
        <p:spPr bwMode="auto">
          <a:xfrm>
            <a:off x="854400" y="3305692"/>
            <a:ext cx="2454837" cy="212513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ct val="0"/>
              </a:spcBef>
            </a:pPr>
            <a:endParaRPr lang="en-GB" dirty="0"/>
          </a:p>
          <a:p>
            <a:pPr algn="ctr" fontAlgn="base"/>
            <a:r>
              <a:rPr lang="en-US" altLang="en-US" dirty="0">
                <a:ea typeface="ＭＳ Ｐゴシック" charset="-128"/>
              </a:rPr>
              <a:t>Jonathan White</a:t>
            </a:r>
          </a:p>
          <a:p>
            <a:pPr algn="ctr" rtl="0" fontAlgn="base"/>
            <a:r>
              <a:rPr lang="en-US" b="1" i="0" u="none" strike="noStrike" dirty="0">
                <a:solidFill>
                  <a:srgbClr val="FFFFFF"/>
                </a:solidFill>
                <a:effectLst/>
                <a:latin typeface="Tahoma" panose="020B0604030504040204" pitchFamily="34" charset="0"/>
              </a:rPr>
              <a:t>Lecturer in Cyber Security</a:t>
            </a:r>
            <a:r>
              <a:rPr lang="en-US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ctr" rtl="0" fontAlgn="base"/>
            <a:r>
              <a:rPr lang="en-US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ctr" rtl="0" fontAlgn="base"/>
            <a:r>
              <a:rPr lang="en-US" b="1" i="0" u="none" strike="noStrike" dirty="0">
                <a:solidFill>
                  <a:srgbClr val="FFFFFF"/>
                </a:solidFill>
                <a:effectLst/>
                <a:latin typeface="Tahoma" panose="020B0604030504040204" pitchFamily="34" charset="0"/>
              </a:rPr>
              <a:t>Jonathan6.White@uwe.ac.uk</a:t>
            </a:r>
            <a:r>
              <a:rPr lang="en-US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>
              <a:spcBef>
                <a:spcPct val="0"/>
              </a:spcBef>
            </a:pPr>
            <a:endParaRPr lang="en-US" altLang="en-US" dirty="0">
              <a:ea typeface="ＭＳ Ｐゴシック" charset="-128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8"/>
          </p:nvPr>
        </p:nvSpPr>
        <p:spPr>
          <a:xfrm>
            <a:off x="1269056" y="4883060"/>
            <a:ext cx="1625519" cy="229774"/>
          </a:xfrm>
        </p:spPr>
        <p:txBody>
          <a:bodyPr/>
          <a:lstStyle/>
          <a:p>
            <a:pPr algn="ctr"/>
            <a:r>
              <a:rPr lang="en-US" dirty="0"/>
              <a:t>25</a:t>
            </a:r>
            <a:r>
              <a:rPr lang="en-US" baseline="30000" dirty="0"/>
              <a:t>th</a:t>
            </a:r>
            <a:r>
              <a:rPr lang="en-US" dirty="0"/>
              <a:t> November 2021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 Placeholder 1">
            <a:extLst>
              <a:ext uri="{FF2B5EF4-FFF2-40B4-BE49-F238E27FC236}">
                <a16:creationId xmlns:a16="http://schemas.microsoft.com/office/drawing/2014/main" id="{B41D7974-43F8-4A6C-B4E4-0EA8E501CD5E}"/>
              </a:ext>
            </a:extLst>
          </p:cNvPr>
          <p:cNvSpPr txBox="1">
            <a:spLocks/>
          </p:cNvSpPr>
          <p:nvPr/>
        </p:nvSpPr>
        <p:spPr>
          <a:xfrm>
            <a:off x="341952" y="300499"/>
            <a:ext cx="12192000" cy="48704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4200"/>
              </a:lnSpc>
              <a:spcBef>
                <a:spcPts val="1000"/>
              </a:spcBef>
              <a:buFontTx/>
              <a:buNone/>
              <a:defRPr sz="4000" b="0" i="0" kern="1200">
                <a:solidFill>
                  <a:srgbClr val="16818D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b="1" dirty="0">
                <a:solidFill>
                  <a:srgbClr val="31859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Assignment Groups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14AE49-269F-439A-A6D4-F4D804ED1981}"/>
              </a:ext>
            </a:extLst>
          </p:cNvPr>
          <p:cNvSpPr txBox="1"/>
          <p:nvPr/>
        </p:nvSpPr>
        <p:spPr>
          <a:xfrm>
            <a:off x="341951" y="1139867"/>
            <a:ext cx="1130725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To register your group, email </a:t>
            </a:r>
            <a:r>
              <a:rPr lang="en-GB" sz="2000" dirty="0">
                <a:hlinkClick r:id="rId3"/>
              </a:rPr>
              <a:t>Hamza.Attak@uwe.ac.uk</a:t>
            </a:r>
            <a:r>
              <a:rPr lang="en-GB" sz="2000" dirty="0"/>
              <a:t> listing all group members, </a:t>
            </a:r>
            <a:r>
              <a:rPr lang="en-GB" sz="2000" b="1" u="sng" dirty="0"/>
              <a:t>including them in the CC field.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Groups can be up to four people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Deadline for group creation – </a:t>
            </a:r>
            <a:r>
              <a:rPr lang="en-GB" sz="2000" b="1" dirty="0"/>
              <a:t>December 17</a:t>
            </a:r>
            <a:r>
              <a:rPr lang="en-GB" sz="2000" b="1" baseline="30000" dirty="0"/>
              <a:t>th</a:t>
            </a:r>
            <a:r>
              <a:rPr lang="en-GB" sz="2000" b="1" dirty="0"/>
              <a:t> 2021 - </a:t>
            </a:r>
            <a:r>
              <a:rPr lang="en-GB" sz="2000" dirty="0"/>
              <a:t>Students will be auto assigned a group after this date. (NOTE: This doesn’t leave you long to work as a group to complete the assignment. Do not rely on auto assignment!)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175029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 Placeholder 1">
            <a:extLst>
              <a:ext uri="{FF2B5EF4-FFF2-40B4-BE49-F238E27FC236}">
                <a16:creationId xmlns:a16="http://schemas.microsoft.com/office/drawing/2014/main" id="{B41D7974-43F8-4A6C-B4E4-0EA8E501CD5E}"/>
              </a:ext>
            </a:extLst>
          </p:cNvPr>
          <p:cNvSpPr txBox="1">
            <a:spLocks/>
          </p:cNvSpPr>
          <p:nvPr/>
        </p:nvSpPr>
        <p:spPr>
          <a:xfrm>
            <a:off x="341952" y="300499"/>
            <a:ext cx="12192000" cy="48704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4200"/>
              </a:lnSpc>
              <a:spcBef>
                <a:spcPts val="1000"/>
              </a:spcBef>
              <a:buFontTx/>
              <a:buNone/>
              <a:defRPr sz="4000" b="0" i="0" kern="1200">
                <a:solidFill>
                  <a:srgbClr val="16818D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b="1" dirty="0">
                <a:solidFill>
                  <a:srgbClr val="31859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Assignment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14AE49-269F-439A-A6D4-F4D804ED1981}"/>
              </a:ext>
            </a:extLst>
          </p:cNvPr>
          <p:cNvSpPr txBox="1"/>
          <p:nvPr/>
        </p:nvSpPr>
        <p:spPr>
          <a:xfrm>
            <a:off x="341951" y="1139867"/>
            <a:ext cx="1130725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First task to implement is argument passing.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Can be split into sub-tasks: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/>
              <a:t>Split the arguments up into components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/>
              <a:t>Build the stack (More detail next week)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878190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 Placeholder 1">
            <a:extLst>
              <a:ext uri="{FF2B5EF4-FFF2-40B4-BE49-F238E27FC236}">
                <a16:creationId xmlns:a16="http://schemas.microsoft.com/office/drawing/2014/main" id="{B41D7974-43F8-4A6C-B4E4-0EA8E501CD5E}"/>
              </a:ext>
            </a:extLst>
          </p:cNvPr>
          <p:cNvSpPr txBox="1">
            <a:spLocks/>
          </p:cNvSpPr>
          <p:nvPr/>
        </p:nvSpPr>
        <p:spPr>
          <a:xfrm>
            <a:off x="341952" y="300499"/>
            <a:ext cx="12192000" cy="48704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4200"/>
              </a:lnSpc>
              <a:spcBef>
                <a:spcPts val="1000"/>
              </a:spcBef>
              <a:buFontTx/>
              <a:buNone/>
              <a:defRPr sz="4000" b="0" i="0" kern="1200">
                <a:solidFill>
                  <a:srgbClr val="16818D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b="1" dirty="0" err="1">
                <a:solidFill>
                  <a:srgbClr val="31859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argc</a:t>
            </a:r>
            <a:r>
              <a:rPr lang="en-GB" sz="3200" b="1" dirty="0">
                <a:solidFill>
                  <a:srgbClr val="31859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&amp; </a:t>
            </a:r>
            <a:r>
              <a:rPr lang="en-GB" sz="3200" b="1" dirty="0" err="1">
                <a:solidFill>
                  <a:srgbClr val="31859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argv</a:t>
            </a:r>
            <a:endParaRPr lang="en-GB" sz="3200" b="1" dirty="0">
              <a:solidFill>
                <a:srgbClr val="31859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14AE49-269F-439A-A6D4-F4D804ED1981}"/>
              </a:ext>
            </a:extLst>
          </p:cNvPr>
          <p:cNvSpPr txBox="1"/>
          <p:nvPr/>
        </p:nvSpPr>
        <p:spPr>
          <a:xfrm>
            <a:off x="341951" y="1139867"/>
            <a:ext cx="1130725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/>
              <a:t>is the “argument vector”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/>
              <a:t>In C – is an array containing the arguments passed to a program through the command line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GB" sz="2000" dirty="0"/>
              <a:t>is the “argument count”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/>
              <a:t>Contains a counter of the number of arguments contained in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961628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 Placeholder 1">
            <a:extLst>
              <a:ext uri="{FF2B5EF4-FFF2-40B4-BE49-F238E27FC236}">
                <a16:creationId xmlns:a16="http://schemas.microsoft.com/office/drawing/2014/main" id="{B41D7974-43F8-4A6C-B4E4-0EA8E501CD5E}"/>
              </a:ext>
            </a:extLst>
          </p:cNvPr>
          <p:cNvSpPr txBox="1">
            <a:spLocks/>
          </p:cNvSpPr>
          <p:nvPr/>
        </p:nvSpPr>
        <p:spPr>
          <a:xfrm>
            <a:off x="341952" y="300499"/>
            <a:ext cx="12192000" cy="48704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4200"/>
              </a:lnSpc>
              <a:spcBef>
                <a:spcPts val="1000"/>
              </a:spcBef>
              <a:buFontTx/>
              <a:buNone/>
              <a:defRPr sz="4000" b="0" i="0" kern="1200">
                <a:solidFill>
                  <a:srgbClr val="16818D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b="1" dirty="0">
                <a:solidFill>
                  <a:srgbClr val="31859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 Command: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930218AD-B540-49B2-8316-0CA4B368BDA3}"/>
              </a:ext>
            </a:extLst>
          </p:cNvPr>
          <p:cNvSpPr txBox="1">
            <a:spLocks/>
          </p:cNvSpPr>
          <p:nvPr/>
        </p:nvSpPr>
        <p:spPr>
          <a:xfrm>
            <a:off x="4356757" y="1149316"/>
            <a:ext cx="3478486" cy="666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6818D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541338" indent="-2746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6818D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808038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6818D"/>
              </a:buClr>
              <a:buFont typeface="Arial" panose="020B0604020202020204" pitchFamily="34" charset="0"/>
              <a:buChar char="̶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/bin/ls –l foo bar</a:t>
            </a:r>
          </a:p>
          <a:p>
            <a:pPr algn="ctr"/>
            <a:endParaRPr lang="en-GB" sz="2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GB" sz="2100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141791B-40AE-44AD-87DC-A9E4F3E092E1}"/>
              </a:ext>
            </a:extLst>
          </p:cNvPr>
          <p:cNvSpPr txBox="1">
            <a:spLocks/>
          </p:cNvSpPr>
          <p:nvPr/>
        </p:nvSpPr>
        <p:spPr>
          <a:xfrm>
            <a:off x="4471685" y="3252708"/>
            <a:ext cx="3632762" cy="195505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6818D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541338" indent="-2746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6818D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808038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6818D"/>
              </a:buClr>
              <a:buFont typeface="Arial" panose="020B0604020202020204" pitchFamily="34" charset="0"/>
              <a:buChar char="̶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GB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[0]</a:t>
            </a:r>
            <a:r>
              <a:rPr lang="en-GB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	= /bin/ls</a:t>
            </a:r>
          </a:p>
          <a:p>
            <a:pPr marL="0" indent="0">
              <a:buNone/>
            </a:pPr>
            <a:r>
              <a:rPr lang="en-GB" sz="2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GB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 </a:t>
            </a:r>
            <a:r>
              <a:rPr lang="en-GB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	= -l</a:t>
            </a:r>
          </a:p>
          <a:p>
            <a:pPr marL="0" indent="0">
              <a:buNone/>
            </a:pPr>
            <a:r>
              <a:rPr lang="en-GB" sz="2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GB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[2] </a:t>
            </a:r>
            <a:r>
              <a:rPr lang="en-GB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	= foo</a:t>
            </a:r>
          </a:p>
          <a:p>
            <a:pPr marL="0" indent="0">
              <a:buNone/>
            </a:pPr>
            <a:r>
              <a:rPr lang="en-GB" sz="2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GB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[3]</a:t>
            </a:r>
            <a:r>
              <a:rPr lang="en-GB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	= bar</a:t>
            </a:r>
          </a:p>
          <a:p>
            <a:pPr marL="0" indent="0">
              <a:buNone/>
            </a:pPr>
            <a:endParaRPr lang="en-GB" sz="2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GB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	  	= 4</a:t>
            </a:r>
          </a:p>
          <a:p>
            <a:pPr marL="0" indent="0">
              <a:buNone/>
            </a:pPr>
            <a:endParaRPr lang="en-GB" sz="2100" dirty="0">
              <a:latin typeface="+mn-lt"/>
              <a:cs typeface="Courier New" panose="02070309020205020404" pitchFamily="49" charset="0"/>
            </a:endParaRPr>
          </a:p>
          <a:p>
            <a:pPr algn="ctr"/>
            <a:endParaRPr lang="en-GB" sz="2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GB" sz="2100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948F9EDA-329C-4F4C-AC25-F6B974FF10EF}"/>
              </a:ext>
            </a:extLst>
          </p:cNvPr>
          <p:cNvSpPr txBox="1">
            <a:spLocks/>
          </p:cNvSpPr>
          <p:nvPr/>
        </p:nvSpPr>
        <p:spPr>
          <a:xfrm>
            <a:off x="1767123" y="2253205"/>
            <a:ext cx="1499053" cy="562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6818D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541338" indent="-2746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6818D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808038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6818D"/>
              </a:buClr>
              <a:buFont typeface="Arial" panose="020B0604020202020204" pitchFamily="34" charset="0"/>
              <a:buChar char="̶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2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GB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[0]</a:t>
            </a:r>
          </a:p>
          <a:p>
            <a:pPr marL="0" indent="0">
              <a:buNone/>
            </a:pPr>
            <a:endParaRPr lang="en-GB" sz="2100" dirty="0">
              <a:latin typeface="+mn-lt"/>
              <a:cs typeface="Courier New" panose="02070309020205020404" pitchFamily="49" charset="0"/>
            </a:endParaRPr>
          </a:p>
          <a:p>
            <a:pPr algn="ctr"/>
            <a:endParaRPr lang="en-GB" sz="2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GB" sz="210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22CB63D-CC95-4FFA-BF42-A0B8ADF970C8}"/>
              </a:ext>
            </a:extLst>
          </p:cNvPr>
          <p:cNvSpPr txBox="1">
            <a:spLocks/>
          </p:cNvSpPr>
          <p:nvPr/>
        </p:nvSpPr>
        <p:spPr>
          <a:xfrm>
            <a:off x="4165010" y="2253205"/>
            <a:ext cx="1499053" cy="562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6818D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541338" indent="-2746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6818D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808038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6818D"/>
              </a:buClr>
              <a:buFont typeface="Arial" panose="020B0604020202020204" pitchFamily="34" charset="0"/>
              <a:buChar char="̶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2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GB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</a:t>
            </a:r>
          </a:p>
          <a:p>
            <a:pPr marL="0" indent="0">
              <a:buNone/>
            </a:pPr>
            <a:endParaRPr lang="en-GB" sz="2100" dirty="0">
              <a:latin typeface="+mn-lt"/>
              <a:cs typeface="Courier New" panose="02070309020205020404" pitchFamily="49" charset="0"/>
            </a:endParaRPr>
          </a:p>
          <a:p>
            <a:pPr algn="ctr"/>
            <a:endParaRPr lang="en-GB" sz="2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GB" sz="2100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8EE6FC5-0174-400F-AEFF-090C34D97D07}"/>
              </a:ext>
            </a:extLst>
          </p:cNvPr>
          <p:cNvSpPr txBox="1">
            <a:spLocks/>
          </p:cNvSpPr>
          <p:nvPr/>
        </p:nvSpPr>
        <p:spPr>
          <a:xfrm>
            <a:off x="6558719" y="2253205"/>
            <a:ext cx="1499053" cy="562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6818D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541338" indent="-2746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6818D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808038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6818D"/>
              </a:buClr>
              <a:buFont typeface="Arial" panose="020B0604020202020204" pitchFamily="34" charset="0"/>
              <a:buChar char="̶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2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GB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[2]</a:t>
            </a:r>
          </a:p>
          <a:p>
            <a:pPr marL="0" indent="0">
              <a:buNone/>
            </a:pPr>
            <a:endParaRPr lang="en-GB" sz="2100" dirty="0">
              <a:latin typeface="+mn-lt"/>
              <a:cs typeface="Courier New" panose="02070309020205020404" pitchFamily="49" charset="0"/>
            </a:endParaRPr>
          </a:p>
          <a:p>
            <a:pPr algn="ctr"/>
            <a:endParaRPr lang="en-GB" sz="2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GB" sz="210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9427CFA0-2A4F-49C3-8FE3-040256FEF595}"/>
              </a:ext>
            </a:extLst>
          </p:cNvPr>
          <p:cNvSpPr txBox="1">
            <a:spLocks/>
          </p:cNvSpPr>
          <p:nvPr/>
        </p:nvSpPr>
        <p:spPr>
          <a:xfrm>
            <a:off x="8952428" y="2253205"/>
            <a:ext cx="1499053" cy="562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6818D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541338" indent="-2746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6818D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808038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6818D"/>
              </a:buClr>
              <a:buFont typeface="Arial" panose="020B0604020202020204" pitchFamily="34" charset="0"/>
              <a:buChar char="̶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2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GB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[3]</a:t>
            </a:r>
          </a:p>
          <a:p>
            <a:pPr marL="0" indent="0">
              <a:buNone/>
            </a:pPr>
            <a:endParaRPr lang="en-GB" sz="2100" dirty="0">
              <a:latin typeface="+mn-lt"/>
              <a:cs typeface="Courier New" panose="02070309020205020404" pitchFamily="49" charset="0"/>
            </a:endParaRPr>
          </a:p>
          <a:p>
            <a:pPr algn="ctr"/>
            <a:endParaRPr lang="en-GB" sz="2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GB" sz="2100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A54D460-9C40-40A7-8814-A7ACA239D7B4}"/>
              </a:ext>
            </a:extLst>
          </p:cNvPr>
          <p:cNvCxnSpPr/>
          <p:nvPr/>
        </p:nvCxnSpPr>
        <p:spPr>
          <a:xfrm flipH="1">
            <a:off x="2655518" y="1557952"/>
            <a:ext cx="2259018" cy="66178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AD3D6BD-4597-47D6-ADE2-845E5D9450D7}"/>
              </a:ext>
            </a:extLst>
          </p:cNvPr>
          <p:cNvCxnSpPr>
            <a:cxnSpLocks/>
          </p:cNvCxnSpPr>
          <p:nvPr/>
        </p:nvCxnSpPr>
        <p:spPr>
          <a:xfrm flipH="1">
            <a:off x="4883816" y="1562466"/>
            <a:ext cx="1129509" cy="66178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95A30CB-4B9F-44C8-A217-56D613A4DA8F}"/>
              </a:ext>
            </a:extLst>
          </p:cNvPr>
          <p:cNvCxnSpPr>
            <a:cxnSpLocks/>
          </p:cNvCxnSpPr>
          <p:nvPr/>
        </p:nvCxnSpPr>
        <p:spPr>
          <a:xfrm>
            <a:off x="6652378" y="1574685"/>
            <a:ext cx="625088" cy="67852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1FB6303-FB53-479F-8FA0-443080B42F09}"/>
              </a:ext>
            </a:extLst>
          </p:cNvPr>
          <p:cNvCxnSpPr>
            <a:cxnSpLocks/>
          </p:cNvCxnSpPr>
          <p:nvPr/>
        </p:nvCxnSpPr>
        <p:spPr>
          <a:xfrm>
            <a:off x="7377782" y="1583051"/>
            <a:ext cx="2158700" cy="62054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D9BEA19B-A722-498B-A46B-7FF96B5F15E4}"/>
              </a:ext>
            </a:extLst>
          </p:cNvPr>
          <p:cNvSpPr/>
          <p:nvPr/>
        </p:nvSpPr>
        <p:spPr>
          <a:xfrm>
            <a:off x="4670041" y="1099118"/>
            <a:ext cx="1129510" cy="350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A0F6443-C202-40B5-9B1F-9D54538C87BC}"/>
              </a:ext>
            </a:extLst>
          </p:cNvPr>
          <p:cNvSpPr/>
          <p:nvPr/>
        </p:nvSpPr>
        <p:spPr>
          <a:xfrm>
            <a:off x="5855810" y="1099118"/>
            <a:ext cx="432256" cy="350213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AA63259-2A83-4049-8EE9-8CA62A274340}"/>
              </a:ext>
            </a:extLst>
          </p:cNvPr>
          <p:cNvSpPr/>
          <p:nvPr/>
        </p:nvSpPr>
        <p:spPr>
          <a:xfrm>
            <a:off x="6434041" y="1099956"/>
            <a:ext cx="530429" cy="350213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58D639-F68F-492E-9BF7-C004F91471DC}"/>
              </a:ext>
            </a:extLst>
          </p:cNvPr>
          <p:cNvSpPr/>
          <p:nvPr/>
        </p:nvSpPr>
        <p:spPr>
          <a:xfrm>
            <a:off x="7036286" y="1097517"/>
            <a:ext cx="537622" cy="350213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9881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5" grpId="0" animBg="1"/>
      <p:bldP spid="17" grpId="0" animBg="1"/>
      <p:bldP spid="20" grpId="0" animBg="1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 Placeholder 1">
            <a:extLst>
              <a:ext uri="{FF2B5EF4-FFF2-40B4-BE49-F238E27FC236}">
                <a16:creationId xmlns:a16="http://schemas.microsoft.com/office/drawing/2014/main" id="{B41D7974-43F8-4A6C-B4E4-0EA8E501CD5E}"/>
              </a:ext>
            </a:extLst>
          </p:cNvPr>
          <p:cNvSpPr txBox="1">
            <a:spLocks/>
          </p:cNvSpPr>
          <p:nvPr/>
        </p:nvSpPr>
        <p:spPr>
          <a:xfrm>
            <a:off x="341952" y="300499"/>
            <a:ext cx="12192000" cy="48704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4200"/>
              </a:lnSpc>
              <a:spcBef>
                <a:spcPts val="1000"/>
              </a:spcBef>
              <a:buFontTx/>
              <a:buNone/>
              <a:defRPr sz="4000" b="0" i="0" kern="1200">
                <a:solidFill>
                  <a:srgbClr val="16818D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b="1" dirty="0">
                <a:solidFill>
                  <a:srgbClr val="31859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Building the stack: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CA41B0-B130-4289-A0FE-8F6AD40261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91" y="1237944"/>
            <a:ext cx="7792537" cy="4382112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B7AA10F-A658-4B30-B8A9-50EF9D53CC17}"/>
              </a:ext>
            </a:extLst>
          </p:cNvPr>
          <p:cNvCxnSpPr>
            <a:cxnSpLocks/>
          </p:cNvCxnSpPr>
          <p:nvPr/>
        </p:nvCxnSpPr>
        <p:spPr>
          <a:xfrm flipH="1">
            <a:off x="8168640" y="2832100"/>
            <a:ext cx="13563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ECAC3E4-8F1E-48D3-94C4-2A9A8648F3E1}"/>
              </a:ext>
            </a:extLst>
          </p:cNvPr>
          <p:cNvSpPr/>
          <p:nvPr/>
        </p:nvSpPr>
        <p:spPr>
          <a:xfrm>
            <a:off x="4892040" y="2491740"/>
            <a:ext cx="3276600" cy="7391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F6F09A-37F2-4103-B5E3-F40614A58A7E}"/>
              </a:ext>
            </a:extLst>
          </p:cNvPr>
          <p:cNvSpPr/>
          <p:nvPr/>
        </p:nvSpPr>
        <p:spPr>
          <a:xfrm>
            <a:off x="4892040" y="3238500"/>
            <a:ext cx="3276600" cy="1371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FECA1EB-A601-4B25-AF50-40E6EB858AA7}"/>
              </a:ext>
            </a:extLst>
          </p:cNvPr>
          <p:cNvCxnSpPr>
            <a:cxnSpLocks/>
          </p:cNvCxnSpPr>
          <p:nvPr/>
        </p:nvCxnSpPr>
        <p:spPr>
          <a:xfrm flipH="1">
            <a:off x="8168640" y="3296920"/>
            <a:ext cx="13563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28F668EF-C034-4643-BE29-D8C1279613B1}"/>
              </a:ext>
            </a:extLst>
          </p:cNvPr>
          <p:cNvSpPr/>
          <p:nvPr/>
        </p:nvSpPr>
        <p:spPr>
          <a:xfrm>
            <a:off x="4892040" y="3413762"/>
            <a:ext cx="3276600" cy="1371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6A6AB6B-CD12-450B-B475-B4B6B8E0C417}"/>
              </a:ext>
            </a:extLst>
          </p:cNvPr>
          <p:cNvCxnSpPr>
            <a:cxnSpLocks/>
          </p:cNvCxnSpPr>
          <p:nvPr/>
        </p:nvCxnSpPr>
        <p:spPr>
          <a:xfrm flipH="1">
            <a:off x="8168640" y="3472182"/>
            <a:ext cx="13563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568E058-76EC-4AE6-BC16-A6BA1D781EC8}"/>
              </a:ext>
            </a:extLst>
          </p:cNvPr>
          <p:cNvCxnSpPr>
            <a:cxnSpLocks/>
          </p:cNvCxnSpPr>
          <p:nvPr/>
        </p:nvCxnSpPr>
        <p:spPr>
          <a:xfrm flipH="1">
            <a:off x="8168640" y="3895877"/>
            <a:ext cx="13563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77461230-6CCB-46E4-9B4F-5457B838CF1B}"/>
              </a:ext>
            </a:extLst>
          </p:cNvPr>
          <p:cNvSpPr/>
          <p:nvPr/>
        </p:nvSpPr>
        <p:spPr>
          <a:xfrm>
            <a:off x="4892040" y="3555517"/>
            <a:ext cx="3276600" cy="7193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E826669-A0DD-49C2-A585-8B5F701E243B}"/>
              </a:ext>
            </a:extLst>
          </p:cNvPr>
          <p:cNvSpPr/>
          <p:nvPr/>
        </p:nvSpPr>
        <p:spPr>
          <a:xfrm>
            <a:off x="4892040" y="4286010"/>
            <a:ext cx="3276600" cy="1371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F95B1D9-52BA-4CA9-89F6-3165229C729B}"/>
              </a:ext>
            </a:extLst>
          </p:cNvPr>
          <p:cNvCxnSpPr>
            <a:cxnSpLocks/>
          </p:cNvCxnSpPr>
          <p:nvPr/>
        </p:nvCxnSpPr>
        <p:spPr>
          <a:xfrm flipH="1">
            <a:off x="8168640" y="4344430"/>
            <a:ext cx="13563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6D15161B-058E-42A8-B29D-8F3085EE7605}"/>
              </a:ext>
            </a:extLst>
          </p:cNvPr>
          <p:cNvSpPr/>
          <p:nvPr/>
        </p:nvSpPr>
        <p:spPr>
          <a:xfrm>
            <a:off x="4892040" y="4457219"/>
            <a:ext cx="3276600" cy="1371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10529AE-FC87-4412-BB99-80DF027BB654}"/>
              </a:ext>
            </a:extLst>
          </p:cNvPr>
          <p:cNvCxnSpPr>
            <a:cxnSpLocks/>
          </p:cNvCxnSpPr>
          <p:nvPr/>
        </p:nvCxnSpPr>
        <p:spPr>
          <a:xfrm flipH="1">
            <a:off x="8168640" y="4515639"/>
            <a:ext cx="13563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A55E80C4-5320-4781-9E23-C4DB6E50A68A}"/>
              </a:ext>
            </a:extLst>
          </p:cNvPr>
          <p:cNvSpPr/>
          <p:nvPr/>
        </p:nvSpPr>
        <p:spPr>
          <a:xfrm>
            <a:off x="4892040" y="4640094"/>
            <a:ext cx="3276600" cy="1371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811BB6D-82D3-4684-BE3E-F539A14F55D4}"/>
              </a:ext>
            </a:extLst>
          </p:cNvPr>
          <p:cNvCxnSpPr>
            <a:cxnSpLocks/>
          </p:cNvCxnSpPr>
          <p:nvPr/>
        </p:nvCxnSpPr>
        <p:spPr>
          <a:xfrm flipH="1">
            <a:off x="8168640" y="4698514"/>
            <a:ext cx="13563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169276F-ED3F-420A-AAF1-11766E1D1F57}"/>
              </a:ext>
            </a:extLst>
          </p:cNvPr>
          <p:cNvSpPr txBox="1"/>
          <p:nvPr/>
        </p:nvSpPr>
        <p:spPr>
          <a:xfrm>
            <a:off x="9525000" y="2643859"/>
            <a:ext cx="1844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GB" sz="1200" dirty="0" err="1"/>
              <a:t>’s</a:t>
            </a:r>
            <a:endParaRPr lang="en-GB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BBFF405-5188-41D7-8593-A3587FAAF38E}"/>
              </a:ext>
            </a:extLst>
          </p:cNvPr>
          <p:cNvSpPr txBox="1"/>
          <p:nvPr/>
        </p:nvSpPr>
        <p:spPr>
          <a:xfrm>
            <a:off x="9525000" y="3346509"/>
            <a:ext cx="22555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endParaRPr lang="en-GB" sz="105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ACCDF11-9846-4F7B-9503-1B843F1FFD9B}"/>
              </a:ext>
            </a:extLst>
          </p:cNvPr>
          <p:cNvSpPr txBox="1"/>
          <p:nvPr/>
        </p:nvSpPr>
        <p:spPr>
          <a:xfrm>
            <a:off x="9525000" y="3783299"/>
            <a:ext cx="1844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Address of each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endParaRPr lang="en-GB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0345ABB-3815-4C16-88F5-B692B24F79C8}"/>
              </a:ext>
            </a:extLst>
          </p:cNvPr>
          <p:cNvSpPr txBox="1"/>
          <p:nvPr/>
        </p:nvSpPr>
        <p:spPr>
          <a:xfrm>
            <a:off x="9525000" y="4210129"/>
            <a:ext cx="23393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Pointer to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addresses</a:t>
            </a:r>
            <a:endParaRPr lang="en-GB" sz="11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422300D-D4B5-44EC-AC44-611F9698B18C}"/>
              </a:ext>
            </a:extLst>
          </p:cNvPr>
          <p:cNvSpPr txBox="1"/>
          <p:nvPr/>
        </p:nvSpPr>
        <p:spPr>
          <a:xfrm>
            <a:off x="9517472" y="4388202"/>
            <a:ext cx="22555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endParaRPr lang="en-GB" sz="105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4593670-1BCF-4240-B072-812895676096}"/>
              </a:ext>
            </a:extLst>
          </p:cNvPr>
          <p:cNvSpPr txBox="1"/>
          <p:nvPr/>
        </p:nvSpPr>
        <p:spPr>
          <a:xfrm>
            <a:off x="9517472" y="4569769"/>
            <a:ext cx="22555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Stack return address. 0 for first call</a:t>
            </a:r>
            <a:endParaRPr lang="en-GB" sz="105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3645A5B-34DD-42D9-85F6-6C18E42577F6}"/>
              </a:ext>
            </a:extLst>
          </p:cNvPr>
          <p:cNvSpPr txBox="1"/>
          <p:nvPr/>
        </p:nvSpPr>
        <p:spPr>
          <a:xfrm>
            <a:off x="9517472" y="3163262"/>
            <a:ext cx="22555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Padding (if required)</a:t>
            </a:r>
            <a:endParaRPr lang="en-GB" sz="1050" dirty="0"/>
          </a:p>
        </p:txBody>
      </p:sp>
    </p:spTree>
    <p:extLst>
      <p:ext uri="{BB962C8B-B14F-4D97-AF65-F5344CB8AC3E}">
        <p14:creationId xmlns:p14="http://schemas.microsoft.com/office/powerpoint/2010/main" val="817700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3" grpId="0" animBg="1"/>
      <p:bldP spid="16" grpId="0" animBg="1"/>
      <p:bldP spid="17" grpId="0" animBg="1"/>
      <p:bldP spid="19" grpId="0" animBg="1"/>
      <p:bldP spid="21" grpId="0" animBg="1"/>
      <p:bldP spid="26" grpId="0"/>
      <p:bldP spid="29" grpId="0"/>
      <p:bldP spid="30" grpId="0"/>
      <p:bldP spid="31" grpId="0"/>
      <p:bldP spid="32" grpId="0"/>
      <p:bldP spid="33" grpId="0"/>
      <p:bldP spid="3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85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F3AC8-19F6-40BA-9824-CE9FCD7B78B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-1" y="2344882"/>
            <a:ext cx="12241763" cy="216823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9600" dirty="0">
                <a:solidFill>
                  <a:schemeClr val="bg1"/>
                </a:solidFill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630540262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8522</TotalTime>
  <Words>287</Words>
  <Application>Microsoft Office PowerPoint</Application>
  <PresentationFormat>Widescreen</PresentationFormat>
  <Paragraphs>64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Georgia</vt:lpstr>
      <vt:lpstr>Segoe UI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White</dc:creator>
  <cp:lastModifiedBy>Jonathan White</cp:lastModifiedBy>
  <cp:revision>262</cp:revision>
  <cp:lastPrinted>2019-12-18T13:25:05Z</cp:lastPrinted>
  <dcterms:created xsi:type="dcterms:W3CDTF">2018-09-11T15:14:57Z</dcterms:created>
  <dcterms:modified xsi:type="dcterms:W3CDTF">2021-11-25T13:32:53Z</dcterms:modified>
</cp:coreProperties>
</file>