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Unveiling Customer Behavior for Strategic Business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Data-Driven Insights for Smarter Decisions</a:t>
            </a:r>
          </a:p>
          <a:p>
            <a:r>
              <a:rPr dirty="0"/>
              <a:t>By Aisha - 2025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Demographic Impact on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 marL="0" indent="0">
              <a:spcAft>
                <a:spcPts val="500"/>
              </a:spcAft>
              <a:buNone/>
              <a:defRPr sz="1400">
                <a:latin typeface="Calibri"/>
              </a:defRPr>
            </a:pPr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Key Insight: </a:t>
            </a:r>
            <a:r>
              <a:rPr lang="en-US" dirty="0" smtClean="0"/>
              <a:t>Equal number of male and female spending from all age groups.</a:t>
            </a:r>
            <a:endParaRPr dirty="0"/>
          </a:p>
        </p:txBody>
      </p:sp>
      <p:pic>
        <p:nvPicPr>
          <p:cNvPr id="6" name="Picture 5" descr="Tableau Public - customer_behavior_dashbo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10" y="1414505"/>
            <a:ext cx="7586990" cy="4006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Top Countries &amp; Products Sold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 marL="0" indent="0">
              <a:spcAft>
                <a:spcPts val="500"/>
              </a:spcAft>
              <a:buNone/>
              <a:defRPr sz="1400">
                <a:latin typeface="Calibri"/>
              </a:defRPr>
            </a:pPr>
            <a:endParaRPr dirty="0"/>
          </a:p>
          <a:p>
            <a:pPr marL="0" indent="0">
              <a:spcAft>
                <a:spcPts val="500"/>
              </a:spcAft>
              <a:buNone/>
              <a:defRPr sz="1400">
                <a:latin typeface="Calibri"/>
              </a:defRPr>
            </a:pPr>
            <a:r>
              <a:rPr lang="en-US" dirty="0" smtClean="0"/>
              <a:t>. Key insight: China is the top sales country followed by the Australia, Italy and then Brazil</a:t>
            </a:r>
            <a:endParaRPr dirty="0"/>
          </a:p>
        </p:txBody>
      </p:sp>
      <p:pic>
        <p:nvPicPr>
          <p:cNvPr id="4" name="Picture 3" descr="Tableau Public - customer_behavior_dashbo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6" y="1417638"/>
            <a:ext cx="7637484" cy="4111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High-value customers tend to favor specific product categories.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Certain regions outperform others significantly in sales.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Delayed deliveries often correlate with pending payments.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Demographics (age &amp; gender) strongly influence purchasing patterns.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Top countries account for a majority of total sales.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Develop targeted marketing campaigns for top customer segments.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Prioritize inventory in high-performing regions.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Improve delivery systems to reduce payment delays.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Personalize offers based on age and gender demographics.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Strengthen market presence in top-performing countries.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Closing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Continue monitoring customer behavior trends regularly.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Incorporate real-time analytics for faster decision-making.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Expand analysis to include product profitability metrics.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Potential next project: Financial Inclusion in Africa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Introduction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Dataset covers customer transactions, demographics, and purchase patterns.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Objective: Understand customer behavior to optimize sales and marketing.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Identify high-value customers, popular products, and key trends.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Total Records: </a:t>
            </a:r>
            <a:r>
              <a:rPr lang="en-US" dirty="0" smtClean="0"/>
              <a:t>Over 23,000 records</a:t>
            </a:r>
            <a:r>
              <a:rPr dirty="0" smtClean="0"/>
              <a:t>.</a:t>
            </a:r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Key Fields: customer_id, customer_name, product_category, purchase_amount, country, customer_age, customer_gender.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Data Cleaning: Removed duplicates, handled null values, standardized product categories.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&amp; Skills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SQL: Advanced joins, subqueries, CTEs for insight extraction.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Python (Pandas): Data cleaning and preprocessing.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Tableau: Data visualization and interactive dashboard creation.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Business Questions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1. Top customers &amp; their favorite products.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2. Loyalty program effectiveness.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3. Regional sales performance.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4. Delivery &amp; payment performance.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5. Demographic impact on spending.</a:t>
            </a:r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6. Countries with most sales &amp; products.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Top Customers &amp; Favorite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 marL="0" indent="0">
              <a:spcAft>
                <a:spcPts val="500"/>
              </a:spcAft>
              <a:buNone/>
              <a:defRPr sz="1400">
                <a:latin typeface="Calibri"/>
              </a:defRPr>
            </a:pPr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 smtClean="0"/>
              <a:t>Key </a:t>
            </a:r>
            <a:r>
              <a:rPr dirty="0"/>
              <a:t>Insight: </a:t>
            </a:r>
            <a:r>
              <a:rPr lang="en-US" dirty="0"/>
              <a:t> </a:t>
            </a:r>
            <a:r>
              <a:rPr lang="en-US" dirty="0" smtClean="0"/>
              <a:t>All our top 10 customers have equal amount of spending and equal number of products </a:t>
            </a:r>
            <a:endParaRPr dirty="0"/>
          </a:p>
        </p:txBody>
      </p:sp>
      <p:pic>
        <p:nvPicPr>
          <p:cNvPr id="4" name="Picture 3" descr="Tableau Public - customer_behavior_dashbo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7241"/>
            <a:ext cx="7803715" cy="4043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Loyalty Program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 marL="68580" indent="0">
              <a:spcAft>
                <a:spcPts val="500"/>
              </a:spcAft>
              <a:buNone/>
              <a:defRPr sz="1400">
                <a:latin typeface="Calibri"/>
              </a:defRPr>
            </a:pPr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Key Insight: </a:t>
            </a:r>
            <a:r>
              <a:rPr lang="en-US" dirty="0" smtClean="0"/>
              <a:t>customers with gold program have highest average pay then that of silver and platinum</a:t>
            </a:r>
            <a:endParaRPr dirty="0"/>
          </a:p>
        </p:txBody>
      </p:sp>
      <p:pic>
        <p:nvPicPr>
          <p:cNvPr id="4" name="Picture 3" descr="Tableau Public - customer_behavior_dashbo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5130"/>
            <a:ext cx="7845842" cy="3584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86"/>
            <a:ext cx="7620000" cy="1143000"/>
          </a:xfrm>
        </p:spPr>
        <p:txBody>
          <a:bodyPr>
            <a:normAutofit/>
          </a:bodyPr>
          <a:lstStyle/>
          <a:p>
            <a:r>
              <a:rPr dirty="0"/>
              <a:t>Regional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 marL="0" indent="0">
              <a:spcAft>
                <a:spcPts val="500"/>
              </a:spcAft>
              <a:buNone/>
              <a:defRPr sz="1400">
                <a:latin typeface="Calibri"/>
              </a:defRPr>
            </a:pPr>
            <a:endParaRPr lang="en-US" dirty="0" smtClean="0"/>
          </a:p>
          <a:p>
            <a:pPr marL="0" indent="0">
              <a:spcAft>
                <a:spcPts val="500"/>
              </a:spcAft>
              <a:buNone/>
              <a:defRPr sz="1400">
                <a:latin typeface="Calibri"/>
              </a:defRPr>
            </a:pPr>
            <a:endParaRPr lang="en-US" dirty="0"/>
          </a:p>
          <a:p>
            <a:pPr marL="0" indent="0">
              <a:spcAft>
                <a:spcPts val="500"/>
              </a:spcAft>
              <a:buNone/>
              <a:defRPr sz="1400">
                <a:latin typeface="Calibri"/>
              </a:defRPr>
            </a:pPr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r>
              <a:rPr dirty="0"/>
              <a:t>Key Insight: </a:t>
            </a:r>
            <a:r>
              <a:rPr lang="en-US" dirty="0" smtClean="0"/>
              <a:t>The western region has highest sales performance</a:t>
            </a:r>
            <a:endParaRPr dirty="0"/>
          </a:p>
        </p:txBody>
      </p:sp>
      <p:pic>
        <p:nvPicPr>
          <p:cNvPr id="4" name="Picture 3" descr="Tableau Public - customer_behavior_dashboar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8" y="1405112"/>
            <a:ext cx="7766136" cy="3873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Delivery &amp; Payment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68" y="1252604"/>
            <a:ext cx="8461332" cy="4873560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 marL="0" indent="0">
              <a:spcAft>
                <a:spcPts val="500"/>
              </a:spcAft>
              <a:buNone/>
              <a:defRPr sz="1400">
                <a:latin typeface="Calibri"/>
              </a:defRPr>
            </a:pPr>
            <a:endParaRPr lang="en-US" dirty="0" smtClean="0"/>
          </a:p>
          <a:p>
            <a:pPr marL="0" indent="0">
              <a:spcAft>
                <a:spcPts val="500"/>
              </a:spcAft>
              <a:buNone/>
              <a:defRPr sz="1400">
                <a:latin typeface="Calibri"/>
              </a:defRPr>
            </a:pPr>
            <a:endParaRPr dirty="0"/>
          </a:p>
          <a:p>
            <a:pPr>
              <a:spcAft>
                <a:spcPts val="500"/>
              </a:spcAft>
              <a:defRPr sz="1400">
                <a:latin typeface="Calibri"/>
              </a:defRPr>
            </a:pPr>
            <a:endParaRPr lang="en-US" dirty="0" smtClean="0"/>
          </a:p>
          <a:p>
            <a:pPr marL="0" indent="0">
              <a:spcAft>
                <a:spcPts val="500"/>
              </a:spcAft>
              <a:buNone/>
              <a:defRPr sz="1400">
                <a:latin typeface="Calibri"/>
              </a:defRPr>
            </a:pPr>
            <a:r>
              <a:rPr dirty="0" smtClean="0"/>
              <a:t>Key </a:t>
            </a:r>
            <a:r>
              <a:rPr dirty="0"/>
              <a:t>Insight: </a:t>
            </a:r>
            <a:r>
              <a:rPr lang="en-US" dirty="0"/>
              <a:t> </a:t>
            </a:r>
            <a:r>
              <a:rPr lang="en-US" dirty="0" smtClean="0"/>
              <a:t>the insights shows that there is no delayed pending, which results to 0% of percentage delayed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2" y="1417638"/>
            <a:ext cx="7863676" cy="3768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</TotalTime>
  <Words>422</Words>
  <Application>Microsoft Office PowerPoint</Application>
  <PresentationFormat>On-screen Show (4:3)</PresentationFormat>
  <Paragraphs>132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Unveiling Customer Behavior for Strategic Business Growth</vt:lpstr>
      <vt:lpstr>Introduction &amp; Objective</vt:lpstr>
      <vt:lpstr>Data Overview</vt:lpstr>
      <vt:lpstr>Tools &amp; Skills Used</vt:lpstr>
      <vt:lpstr>Business Questions Answered</vt:lpstr>
      <vt:lpstr>Top Customers &amp; Favorite Products</vt:lpstr>
      <vt:lpstr>Loyalty Program Effectiveness</vt:lpstr>
      <vt:lpstr>Regional Sales Performance</vt:lpstr>
      <vt:lpstr>Delivery &amp; Payment Performance</vt:lpstr>
      <vt:lpstr>Demographic Impact on Spending</vt:lpstr>
      <vt:lpstr>Top Countries &amp; Products Sold</vt:lpstr>
      <vt:lpstr>Key Findings</vt:lpstr>
      <vt:lpstr>Business Recommendations</vt:lpstr>
      <vt:lpstr>Closing &amp; Next Steps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Customer Behavior for Strategic Business Growth</dc:title>
  <dc:creator>DELL</dc:creator>
  <dc:description>generated using python-pptx</dc:description>
  <cp:lastModifiedBy>DELL</cp:lastModifiedBy>
  <cp:revision>11</cp:revision>
  <dcterms:created xsi:type="dcterms:W3CDTF">2013-01-27T09:14:16Z</dcterms:created>
  <dcterms:modified xsi:type="dcterms:W3CDTF">2025-08-10T20:09:42Z</dcterms:modified>
</cp:coreProperties>
</file>