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4" r:id="rId8"/>
    <p:sldId id="266" r:id="rId9"/>
    <p:sldId id="268" r:id="rId10"/>
    <p:sldId id="269" r:id="rId11"/>
    <p:sldId id="277" r:id="rId12"/>
    <p:sldId id="270" r:id="rId13"/>
    <p:sldId id="276" r:id="rId14"/>
    <p:sldId id="271" r:id="rId15"/>
    <p:sldId id="272" r:id="rId16"/>
    <p:sldId id="278" r:id="rId17"/>
    <p:sldId id="273" r:id="rId18"/>
    <p:sldId id="262" r:id="rId19"/>
  </p:sldIdLst>
  <p:sldSz cx="9144000" cy="5143500" type="screen16x9"/>
  <p:notesSz cx="6858000" cy="9144000"/>
  <p:embeddedFontLst>
    <p:embeddedFont>
      <p:font typeface="Meiryo" pitchFamily="34" charset="-128"/>
      <p:regular r:id="rId20"/>
      <p:bold r:id="rId21"/>
      <p:italic r:id="rId22"/>
      <p:boldItalic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F52"/>
    <a:srgbClr val="DBF109"/>
    <a:srgbClr val="56597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6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8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71700" y="1707654"/>
            <a:ext cx="5400600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 smtClean="0">
                <a:solidFill>
                  <a:srgbClr val="FFFF00"/>
                </a:solidFill>
                <a:latin typeface="나눔바른고딕OTF" pitchFamily="18" charset="-127"/>
                <a:ea typeface="나눔바른고딕OTF" pitchFamily="18" charset="-127"/>
                <a:cs typeface="Meiryo" pitchFamily="34" charset="-128"/>
              </a:rPr>
              <a:t>HR</a:t>
            </a:r>
            <a:r>
              <a:rPr lang="en-US" altLang="ko-KR" sz="3200" spc="30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  <a:cs typeface="Meiryo" pitchFamily="34" charset="-128"/>
              </a:rPr>
              <a:t>  </a:t>
            </a:r>
            <a:r>
              <a:rPr lang="ko-KR" altLang="en-US" sz="3200" spc="30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  <a:cs typeface="Meiryo" pitchFamily="34" charset="-128"/>
              </a:rPr>
              <a:t>관리 프로그램</a:t>
            </a:r>
            <a:endParaRPr lang="ko-KR" altLang="en-US" sz="3200" spc="30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  <a:cs typeface="Meiryo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9772" y="2272809"/>
            <a:ext cx="4104456" cy="162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pc="690" dirty="0" smtClean="0">
                <a:solidFill>
                  <a:schemeClr val="tx1"/>
                </a:solidFill>
              </a:rPr>
              <a:t>HUMAN RESOURCE</a:t>
            </a:r>
            <a:endParaRPr lang="ko-KR" altLang="en-US" sz="800" spc="69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3502" y="2224246"/>
            <a:ext cx="47165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endParaRPr lang="ko-KR" altLang="en-US" sz="1600" spc="1350" dirty="0"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3429006"/>
            <a:ext cx="5400600" cy="2616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30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  <a:cs typeface="Meiryo" pitchFamily="34" charset="-128"/>
              </a:rPr>
              <a:t>최보윤 최운용 최현재</a:t>
            </a:r>
            <a:endParaRPr lang="ko-KR" altLang="en-US" sz="1050" spc="30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4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214296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71420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571486"/>
            <a:ext cx="1319514" cy="338554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EMPLOYEES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54668"/>
            <a:ext cx="6143668" cy="461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475656" y="214296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71420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571486"/>
            <a:ext cx="1319514" cy="738664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EMPLOYEES</a:t>
            </a: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&amp;</a:t>
            </a: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JOBS</a:t>
            </a:r>
            <a:endParaRPr lang="ko-KR" altLang="en-US" sz="14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71486"/>
            <a:ext cx="5820216" cy="43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285734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142858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714362"/>
            <a:ext cx="1319514" cy="338554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JOB_HISTORY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00048"/>
            <a:ext cx="6000792" cy="449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285734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142858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714362"/>
            <a:ext cx="1319514" cy="307777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DEPARTMENTS</a:t>
            </a:r>
            <a:endParaRPr lang="ko-KR" altLang="en-US" sz="14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71486"/>
            <a:ext cx="6000792" cy="44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285734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142858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714362"/>
            <a:ext cx="1319514" cy="338554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REGIONS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571486"/>
            <a:ext cx="5945797" cy="446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285734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142858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714362"/>
            <a:ext cx="1319514" cy="338554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COUNTRIES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44876"/>
            <a:ext cx="6072230" cy="455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475656" y="285734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282" y="142858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714362"/>
            <a:ext cx="1319514" cy="830997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COUNTRIES</a:t>
            </a: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&amp;</a:t>
            </a:r>
          </a:p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LOCATIONS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642924"/>
            <a:ext cx="5786446" cy="434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285734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142858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714362"/>
            <a:ext cx="1319514" cy="338554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LOCATIONS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642924"/>
            <a:ext cx="5767396" cy="431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748" y="185167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감사합니</a:t>
            </a:r>
            <a:r>
              <a:rPr lang="ko-KR" altLang="en-US" sz="2800" spc="-150" dirty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다</a:t>
            </a:r>
            <a:endParaRPr lang="ko-KR" altLang="en-US" sz="32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851920" y="2427734"/>
            <a:ext cx="1512168" cy="0"/>
          </a:xfrm>
          <a:prstGeom prst="line">
            <a:avLst/>
          </a:prstGeom>
          <a:ln w="6350">
            <a:solidFill>
              <a:srgbClr val="DBF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03748" y="245967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Fin</a:t>
            </a:r>
            <a:endParaRPr lang="ko-KR" altLang="en-US" sz="32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9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71600" y="411510"/>
            <a:ext cx="0" cy="4320480"/>
          </a:xfrm>
          <a:prstGeom prst="line">
            <a:avLst/>
          </a:prstGeom>
          <a:ln>
            <a:solidFill>
              <a:srgbClr val="DBF1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50936" y="1439290"/>
            <a:ext cx="26642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01 </a:t>
            </a:r>
            <a:r>
              <a:rPr lang="ko-KR" altLang="en-US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기획의도</a:t>
            </a:r>
            <a:endParaRPr lang="ko-KR" altLang="en-US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9736" y="2691766"/>
            <a:ext cx="26642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03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사이트맵</a:t>
            </a:r>
            <a:endParaRPr lang="ko-KR" altLang="en-US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176" y="3351142"/>
            <a:ext cx="26642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04 </a:t>
            </a:r>
            <a:r>
              <a:rPr lang="ko-KR" altLang="en-US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13500000">
            <a:off x="863588" y="911124"/>
            <a:ext cx="216024" cy="216024"/>
          </a:xfrm>
          <a:prstGeom prst="rtTriangle">
            <a:avLst/>
          </a:prstGeom>
          <a:solidFill>
            <a:srgbClr val="DBF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42116" y="2071684"/>
            <a:ext cx="266429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02 </a:t>
            </a:r>
            <a:r>
              <a:rPr lang="ko-KR" altLang="en-US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테이블 소개</a:t>
            </a:r>
            <a:endParaRPr lang="ko-KR" altLang="en-US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90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5.37369E-7 L 1.38778E-17 0.203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383 L 1.38778E-17 0.400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40025 L 1.38778E-17 0.596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27884" y="2283718"/>
            <a:ext cx="208823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기획의도</a:t>
            </a:r>
            <a:endParaRPr lang="ko-KR" altLang="en-US" sz="28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779662"/>
            <a:ext cx="208823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3635896" y="1275606"/>
            <a:ext cx="1872208" cy="1613972"/>
          </a:xfrm>
          <a:prstGeom prst="triangle">
            <a:avLst/>
          </a:prstGeom>
          <a:noFill/>
          <a:ln w="9525">
            <a:solidFill>
              <a:srgbClr val="DBF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41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411510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2268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기획의도</a:t>
            </a:r>
            <a:endParaRPr lang="ko-KR" altLang="en-US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7764" y="1491630"/>
            <a:ext cx="42484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직원 정보</a:t>
            </a:r>
            <a:r>
              <a:rPr lang="en-US" altLang="ko-KR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, </a:t>
            </a:r>
            <a:r>
              <a:rPr lang="ko-KR" altLang="en-US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부서 정보 </a:t>
            </a:r>
            <a:r>
              <a:rPr lang="en-US" altLang="ko-KR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DB</a:t>
            </a:r>
            <a:r>
              <a:rPr lang="ko-KR" altLang="en-US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화</a:t>
            </a:r>
            <a:endParaRPr lang="ko-KR" altLang="en-US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367345" y="2211710"/>
            <a:ext cx="409309" cy="432048"/>
          </a:xfrm>
          <a:prstGeom prst="downArrow">
            <a:avLst/>
          </a:prstGeom>
          <a:solidFill>
            <a:srgbClr val="DBF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00298" y="2857502"/>
            <a:ext cx="4248472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관련업무   </a:t>
            </a:r>
            <a:r>
              <a:rPr lang="ko-KR" altLang="en-US" sz="3200" dirty="0" smtClean="0">
                <a:solidFill>
                  <a:srgbClr val="FFFF00"/>
                </a:solidFill>
                <a:latin typeface="나눔바른고딕OTF" pitchFamily="18" charset="-127"/>
                <a:ea typeface="나눔바른고딕OTF" pitchFamily="18" charset="-127"/>
              </a:rPr>
              <a:t>자동화</a:t>
            </a:r>
            <a:r>
              <a:rPr lang="en-US" altLang="ko-KR" sz="3200" dirty="0" smtClean="0">
                <a:solidFill>
                  <a:srgbClr val="FFFF00"/>
                </a:solidFill>
                <a:latin typeface="나눔바른고딕OTF" pitchFamily="18" charset="-127"/>
                <a:ea typeface="나눔바른고딕OTF" pitchFamily="18" charset="-127"/>
              </a:rPr>
              <a:t>,</a:t>
            </a:r>
            <a:r>
              <a:rPr lang="ko-KR" altLang="en-US" sz="3200" dirty="0" smtClean="0">
                <a:solidFill>
                  <a:srgbClr val="FFFF00"/>
                </a:solidFill>
                <a:latin typeface="나눔바른고딕OTF" pitchFamily="18" charset="-127"/>
                <a:ea typeface="나눔바른고딕OTF" pitchFamily="18" charset="-127"/>
              </a:rPr>
              <a:t>효율화</a:t>
            </a:r>
            <a:endParaRPr lang="ko-KR" altLang="en-US" sz="3200" dirty="0">
              <a:solidFill>
                <a:srgbClr val="FFFF00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6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411510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214296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테이블소개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1670" y="1357304"/>
            <a:ext cx="4962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411510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214296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테이블  관계도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642924"/>
            <a:ext cx="5727700" cy="439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475656" y="411510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282" y="214296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사이트 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맵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18891" y="2428874"/>
            <a:ext cx="1039067" cy="2071702"/>
            <a:chOff x="618891" y="2428874"/>
            <a:chExt cx="1039067" cy="2071702"/>
          </a:xfrm>
        </p:grpSpPr>
        <p:sp>
          <p:nvSpPr>
            <p:cNvPr id="23" name="직사각형 22"/>
            <p:cNvSpPr/>
            <p:nvPr/>
          </p:nvSpPr>
          <p:spPr>
            <a:xfrm>
              <a:off x="642910" y="2428874"/>
              <a:ext cx="1000132" cy="20717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2910" y="2571750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latin typeface="나눔바른고딕OTF" pitchFamily="18" charset="-127"/>
                  <a:ea typeface="나눔바른고딕OTF" pitchFamily="18" charset="-127"/>
                </a:rPr>
                <a:t>ㆍ직무등록</a:t>
              </a:r>
              <a:endParaRPr lang="ko-KR" altLang="en-US" sz="11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2910" y="2866255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latin typeface="나눔바른고딕OTF" pitchFamily="18" charset="-127"/>
                  <a:ea typeface="나눔바른고딕OTF" pitchFamily="18" charset="-127"/>
                </a:rPr>
                <a:t>ㆍ직무조회</a:t>
              </a:r>
              <a:endParaRPr lang="ko-KR" altLang="en-US" sz="11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8891" y="3214692"/>
              <a:ext cx="10390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err="1" smtClean="0">
                  <a:latin typeface="나눔바른고딕OTF" pitchFamily="18" charset="-127"/>
                  <a:ea typeface="나눔바른고딕OTF" pitchFamily="18" charset="-127"/>
                </a:rPr>
                <a:t>ㆍ직무변경</a:t>
              </a:r>
              <a:r>
                <a:rPr lang="en-US" altLang="ko-KR" sz="10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1000" dirty="0" smtClean="0">
                  <a:latin typeface="나눔바른고딕OTF" pitchFamily="18" charset="-127"/>
                  <a:ea typeface="나눔바른고딕OTF" pitchFamily="18" charset="-127"/>
                </a:rPr>
                <a:t>삭제</a:t>
              </a:r>
              <a:endParaRPr lang="ko-KR" altLang="en-US" sz="10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790887" y="2428874"/>
            <a:ext cx="1125443" cy="2071702"/>
            <a:chOff x="623860" y="2428874"/>
            <a:chExt cx="1125443" cy="2071702"/>
          </a:xfrm>
        </p:grpSpPr>
        <p:sp>
          <p:nvSpPr>
            <p:cNvPr id="31" name="직사각형 30"/>
            <p:cNvSpPr/>
            <p:nvPr/>
          </p:nvSpPr>
          <p:spPr>
            <a:xfrm>
              <a:off x="642910" y="2428874"/>
              <a:ext cx="1000132" cy="20717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860" y="2571750"/>
              <a:ext cx="9813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나눔바른고딕OTF" pitchFamily="18" charset="-127"/>
                  <a:ea typeface="나눔바른고딕OTF" pitchFamily="18" charset="-127"/>
                </a:rPr>
                <a:t>ㆍ인사정보등록</a:t>
              </a:r>
              <a:endParaRPr lang="ko-KR" altLang="en-US" sz="10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2910" y="2866255"/>
              <a:ext cx="110639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err="1" smtClean="0">
                  <a:latin typeface="나눔바른고딕OTF" pitchFamily="18" charset="-127"/>
                  <a:ea typeface="나눔바른고딕OTF" pitchFamily="18" charset="-127"/>
                </a:rPr>
                <a:t>ㆍ사원명부</a:t>
              </a:r>
              <a:r>
                <a:rPr lang="en-US" altLang="ko-KR" sz="7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700" dirty="0" smtClean="0">
                  <a:latin typeface="나눔바른고딕OTF" pitchFamily="18" charset="-127"/>
                  <a:ea typeface="나눔바른고딕OTF" pitchFamily="18" charset="-127"/>
                </a:rPr>
                <a:t>인사기록카드</a:t>
              </a:r>
              <a:endParaRPr lang="ko-KR" altLang="en-US" sz="7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8416" y="3109917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latin typeface="나눔바른고딕OTF" pitchFamily="18" charset="-127"/>
                  <a:ea typeface="나눔바른고딕OTF" pitchFamily="18" charset="-127"/>
                </a:rPr>
                <a:t>ㆍ인사발령등록</a:t>
              </a:r>
              <a:endParaRPr lang="ko-KR" altLang="en-US" sz="9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33895" y="2428874"/>
            <a:ext cx="1059906" cy="2071702"/>
            <a:chOff x="623860" y="2428874"/>
            <a:chExt cx="1059906" cy="2071702"/>
          </a:xfrm>
        </p:grpSpPr>
        <p:sp>
          <p:nvSpPr>
            <p:cNvPr id="36" name="직사각형 35"/>
            <p:cNvSpPr/>
            <p:nvPr/>
          </p:nvSpPr>
          <p:spPr>
            <a:xfrm>
              <a:off x="642910" y="2428874"/>
              <a:ext cx="1000132" cy="20717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3860" y="2571750"/>
              <a:ext cx="1059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latin typeface="나눔바른고딕OTF" pitchFamily="18" charset="-127"/>
                  <a:ea typeface="나눔바른고딕OTF" pitchFamily="18" charset="-127"/>
                </a:rPr>
                <a:t>ㆍ직무기록작성</a:t>
              </a:r>
              <a:endParaRPr lang="ko-KR" altLang="en-US" sz="105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2910" y="2866255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err="1" smtClean="0">
                  <a:latin typeface="나눔바른고딕OTF" pitchFamily="18" charset="-127"/>
                  <a:ea typeface="나눔바른고딕OTF" pitchFamily="18" charset="-127"/>
                </a:rPr>
                <a:t>ㆍ직무기록</a:t>
              </a:r>
              <a:r>
                <a:rPr lang="ko-KR" altLang="en-US" sz="700" dirty="0" smtClean="0">
                  <a:latin typeface="나눔바른고딕OTF" pitchFamily="18" charset="-127"/>
                  <a:ea typeface="나눔바른고딕OTF" pitchFamily="18" charset="-127"/>
                </a:rPr>
                <a:t> 수정</a:t>
              </a:r>
              <a:r>
                <a:rPr lang="en-US" altLang="ko-KR" sz="7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700" dirty="0" smtClean="0">
                  <a:latin typeface="나눔바른고딕OTF" pitchFamily="18" charset="-127"/>
                  <a:ea typeface="나눔바른고딕OTF" pitchFamily="18" charset="-127"/>
                </a:rPr>
                <a:t>삭제</a:t>
              </a:r>
              <a:endParaRPr lang="ko-KR" altLang="en-US" sz="7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8416" y="3100392"/>
              <a:ext cx="9813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나눔바른고딕OTF" pitchFamily="18" charset="-127"/>
                  <a:ea typeface="나눔바른고딕OTF" pitchFamily="18" charset="-127"/>
                </a:rPr>
                <a:t>ㆍ직무기록조회</a:t>
              </a:r>
              <a:endParaRPr lang="ko-KR" altLang="en-US" sz="10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095953" y="2428874"/>
            <a:ext cx="1000132" cy="2071702"/>
            <a:chOff x="642910" y="2428874"/>
            <a:chExt cx="1000132" cy="2071702"/>
          </a:xfrm>
        </p:grpSpPr>
        <p:sp>
          <p:nvSpPr>
            <p:cNvPr id="41" name="직사각형 40"/>
            <p:cNvSpPr/>
            <p:nvPr/>
          </p:nvSpPr>
          <p:spPr>
            <a:xfrm>
              <a:off x="642910" y="2428874"/>
              <a:ext cx="1000132" cy="20717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10" y="2571750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latin typeface="나눔바른고딕OTF" pitchFamily="18" charset="-127"/>
                  <a:ea typeface="나눔바른고딕OTF" pitchFamily="18" charset="-127"/>
                </a:rPr>
                <a:t>ㆍ부서등록</a:t>
              </a:r>
              <a:r>
                <a:rPr lang="en-US" altLang="ko-KR" sz="9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900" dirty="0" smtClean="0">
                  <a:latin typeface="나눔바른고딕OTF" pitchFamily="18" charset="-127"/>
                  <a:ea typeface="나눔바른고딕OTF" pitchFamily="18" charset="-127"/>
                </a:rPr>
                <a:t>조회</a:t>
              </a:r>
              <a:endParaRPr lang="ko-KR" altLang="en-US" sz="9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2910" y="2866255"/>
              <a:ext cx="9621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>
                  <a:latin typeface="나눔바른고딕OTF" pitchFamily="18" charset="-127"/>
                  <a:ea typeface="나눔바른고딕OTF" pitchFamily="18" charset="-127"/>
                </a:rPr>
                <a:t>ㆍ부서명변경</a:t>
              </a:r>
              <a:r>
                <a:rPr lang="en-US" altLang="ko-KR" sz="8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800" dirty="0" smtClean="0">
                  <a:latin typeface="나눔바른고딕OTF" pitchFamily="18" charset="-127"/>
                  <a:ea typeface="나눔바른고딕OTF" pitchFamily="18" charset="-127"/>
                </a:rPr>
                <a:t>삭제</a:t>
              </a:r>
              <a:endParaRPr lang="ko-KR" altLang="en-US" sz="8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247445" y="2428874"/>
            <a:ext cx="1039067" cy="2071702"/>
            <a:chOff x="618891" y="2428874"/>
            <a:chExt cx="1039067" cy="2071702"/>
          </a:xfrm>
        </p:grpSpPr>
        <p:sp>
          <p:nvSpPr>
            <p:cNvPr id="46" name="직사각형 45"/>
            <p:cNvSpPr/>
            <p:nvPr/>
          </p:nvSpPr>
          <p:spPr>
            <a:xfrm>
              <a:off x="642910" y="2428874"/>
              <a:ext cx="1000132" cy="20717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2910" y="2571750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latin typeface="나눔바른고딕OTF" pitchFamily="18" charset="-127"/>
                  <a:ea typeface="나눔바른고딕OTF" pitchFamily="18" charset="-127"/>
                </a:rPr>
                <a:t>ㆍ지역등록</a:t>
              </a:r>
              <a:endParaRPr lang="ko-KR" altLang="en-US" sz="11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2910" y="2866255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latin typeface="나눔바른고딕OTF" pitchFamily="18" charset="-127"/>
                  <a:ea typeface="나눔바른고딕OTF" pitchFamily="18" charset="-127"/>
                </a:rPr>
                <a:t>ㆍ지역조회</a:t>
              </a:r>
              <a:endParaRPr lang="ko-KR" altLang="en-US" sz="11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8891" y="3214692"/>
              <a:ext cx="10390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나눔바른고딕OTF" pitchFamily="18" charset="-127"/>
                  <a:ea typeface="나눔바른고딕OTF" pitchFamily="18" charset="-127"/>
                </a:rPr>
                <a:t>ㆍ지역변경</a:t>
              </a:r>
              <a:r>
                <a:rPr lang="en-US" altLang="ko-KR" sz="10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1000" dirty="0" smtClean="0">
                  <a:latin typeface="나눔바른고딕OTF" pitchFamily="18" charset="-127"/>
                  <a:ea typeface="나눔바른고딕OTF" pitchFamily="18" charset="-127"/>
                </a:rPr>
                <a:t>삭제</a:t>
              </a:r>
              <a:endParaRPr lang="ko-KR" altLang="en-US" sz="10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409503" y="2428874"/>
            <a:ext cx="1005101" cy="2071702"/>
            <a:chOff x="637941" y="2428874"/>
            <a:chExt cx="1005101" cy="2071702"/>
          </a:xfrm>
        </p:grpSpPr>
        <p:sp>
          <p:nvSpPr>
            <p:cNvPr id="51" name="직사각형 50"/>
            <p:cNvSpPr/>
            <p:nvPr/>
          </p:nvSpPr>
          <p:spPr>
            <a:xfrm>
              <a:off x="642910" y="2428874"/>
              <a:ext cx="1000132" cy="20717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2910" y="2571750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latin typeface="나눔바른고딕OTF" pitchFamily="18" charset="-127"/>
                  <a:ea typeface="나눔바른고딕OTF" pitchFamily="18" charset="-127"/>
                </a:rPr>
                <a:t>ㆍ국가등록</a:t>
              </a:r>
              <a:endParaRPr lang="ko-KR" altLang="en-US" sz="11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2910" y="2866255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err="1" smtClean="0">
                  <a:latin typeface="나눔바른고딕OTF" pitchFamily="18" charset="-127"/>
                  <a:ea typeface="나눔바른고딕OTF" pitchFamily="18" charset="-127"/>
                </a:rPr>
                <a:t>ㆍ국가수정</a:t>
              </a:r>
              <a:r>
                <a:rPr lang="en-US" altLang="ko-KR" sz="9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900" dirty="0" smtClean="0">
                  <a:latin typeface="나눔바른고딕OTF" pitchFamily="18" charset="-127"/>
                  <a:ea typeface="나눔바른고딕OTF" pitchFamily="18" charset="-127"/>
                </a:rPr>
                <a:t>삭제</a:t>
              </a:r>
              <a:endParaRPr lang="ko-KR" altLang="en-US" sz="9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7941" y="3138492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나눔바른고딕OTF" pitchFamily="18" charset="-127"/>
                  <a:ea typeface="나눔바른고딕OTF" pitchFamily="18" charset="-127"/>
                </a:rPr>
                <a:t>ㆍ국가조회</a:t>
              </a:r>
              <a:endParaRPr lang="ko-KR" altLang="en-US" sz="10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557480" y="2428874"/>
            <a:ext cx="1000132" cy="2071702"/>
            <a:chOff x="642910" y="2428874"/>
            <a:chExt cx="1000132" cy="2071702"/>
          </a:xfrm>
        </p:grpSpPr>
        <p:sp>
          <p:nvSpPr>
            <p:cNvPr id="56" name="직사각형 55"/>
            <p:cNvSpPr/>
            <p:nvPr/>
          </p:nvSpPr>
          <p:spPr>
            <a:xfrm>
              <a:off x="642910" y="2428874"/>
              <a:ext cx="1000132" cy="20717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2910" y="2571750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>
                  <a:latin typeface="나눔바른고딕OTF" pitchFamily="18" charset="-127"/>
                  <a:ea typeface="나눔바른고딕OTF" pitchFamily="18" charset="-127"/>
                </a:rPr>
                <a:t>ㆍ주소등록</a:t>
              </a:r>
              <a:endParaRPr lang="ko-KR" altLang="en-US" sz="11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1960" y="2837680"/>
              <a:ext cx="9541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>
                  <a:latin typeface="나눔바른고딕OTF" pitchFamily="18" charset="-127"/>
                  <a:ea typeface="나눔바른고딕OTF" pitchFamily="18" charset="-127"/>
                </a:rPr>
                <a:t>ㆍ주소수정</a:t>
              </a:r>
              <a:r>
                <a:rPr lang="en-US" altLang="ko-KR" sz="900" dirty="0" smtClean="0">
                  <a:latin typeface="나눔바른고딕OTF" pitchFamily="18" charset="-127"/>
                  <a:ea typeface="나눔바른고딕OTF" pitchFamily="18" charset="-127"/>
                </a:rPr>
                <a:t>/</a:t>
              </a:r>
              <a:r>
                <a:rPr lang="ko-KR" altLang="en-US" sz="900" dirty="0" smtClean="0">
                  <a:latin typeface="나눔바른고딕OTF" pitchFamily="18" charset="-127"/>
                  <a:ea typeface="나눔바른고딕OTF" pitchFamily="18" charset="-127"/>
                </a:rPr>
                <a:t>삭제</a:t>
              </a:r>
              <a:endParaRPr lang="ko-KR" altLang="en-US" sz="9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6991" y="3100392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latin typeface="나눔바른고딕OTF" pitchFamily="18" charset="-127"/>
                  <a:ea typeface="나눔바른고딕OTF" pitchFamily="18" charset="-127"/>
                </a:rPr>
                <a:t>ㆍ주소조회</a:t>
              </a:r>
              <a:endParaRPr lang="ko-KR" altLang="en-US" sz="10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785918" y="3367094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latin typeface="나눔바른고딕OTF" pitchFamily="18" charset="-127"/>
                <a:ea typeface="나눔바른고딕OTF" pitchFamily="18" charset="-127"/>
              </a:rPr>
              <a:t>ㆍ인사정보재등록</a:t>
            </a:r>
            <a:endParaRPr lang="ko-KR" altLang="en-US" sz="900" dirty="0"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34150" y="3419481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 smtClean="0">
                <a:latin typeface="나눔바른고딕OTF" pitchFamily="18" charset="-127"/>
                <a:ea typeface="나눔바른고딕OTF" pitchFamily="18" charset="-127"/>
              </a:rPr>
              <a:t>ㆍ국가별</a:t>
            </a:r>
            <a:r>
              <a:rPr lang="ko-KR" altLang="en-US" sz="800" dirty="0" smtClean="0">
                <a:latin typeface="나눔바른고딕OTF" pitchFamily="18" charset="-127"/>
                <a:ea typeface="나눔바른고딕OTF" pitchFamily="18" charset="-127"/>
              </a:rPr>
              <a:t> 지점정보</a:t>
            </a:r>
            <a:endParaRPr lang="ko-KR" altLang="en-US" sz="800" dirty="0">
              <a:latin typeface="나눔바른고딕OTF" pitchFamily="18" charset="-127"/>
              <a:ea typeface="나눔바른고딕OTF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61961" y="1772819"/>
            <a:ext cx="7858180" cy="357190"/>
            <a:chOff x="785786" y="1643056"/>
            <a:chExt cx="7858180" cy="357190"/>
          </a:xfrm>
          <a:solidFill>
            <a:schemeClr val="bg1">
              <a:lumMod val="6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/>
            <p:cNvSpPr/>
            <p:nvPr/>
          </p:nvSpPr>
          <p:spPr>
            <a:xfrm>
              <a:off x="785786" y="1643056"/>
              <a:ext cx="1000132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바른고딕OTF" pitchFamily="18" charset="-127"/>
                  <a:ea typeface="나눔바른고딕OTF" pitchFamily="18" charset="-127"/>
                </a:rPr>
                <a:t>직무관리</a:t>
              </a:r>
              <a:endParaRPr lang="ko-KR" altLang="en-US" sz="14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28794" y="1643056"/>
              <a:ext cx="1000132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바른고딕OTF" pitchFamily="18" charset="-127"/>
                  <a:ea typeface="나눔바른고딕OTF" pitchFamily="18" charset="-127"/>
                </a:rPr>
                <a:t>사원관리</a:t>
              </a:r>
              <a:endParaRPr lang="ko-KR" altLang="en-US" sz="14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71802" y="1643056"/>
              <a:ext cx="1000132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바른고딕OTF" pitchFamily="18" charset="-127"/>
                  <a:ea typeface="나눔바른고딕OTF" pitchFamily="18" charset="-127"/>
                </a:rPr>
                <a:t>직무기록</a:t>
              </a:r>
              <a:endParaRPr lang="ko-KR" altLang="en-US" sz="14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14810" y="1643056"/>
              <a:ext cx="1000132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바른고딕OTF" pitchFamily="18" charset="-127"/>
                  <a:ea typeface="나눔바른고딕OTF" pitchFamily="18" charset="-127"/>
                </a:rPr>
                <a:t>부서관리</a:t>
              </a:r>
              <a:endParaRPr lang="ko-KR" altLang="en-US" sz="14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818" y="1643056"/>
              <a:ext cx="1000132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바른고딕OTF" pitchFamily="18" charset="-127"/>
                  <a:ea typeface="나눔바른고딕OTF" pitchFamily="18" charset="-127"/>
                </a:rPr>
                <a:t>지역관리</a:t>
              </a:r>
              <a:endParaRPr lang="ko-KR" altLang="en-US" sz="14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00826" y="1643056"/>
              <a:ext cx="1000132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바른고딕OTF" pitchFamily="18" charset="-127"/>
                  <a:ea typeface="나눔바른고딕OTF" pitchFamily="18" charset="-127"/>
                </a:rPr>
                <a:t>국가관리</a:t>
              </a:r>
              <a:endParaRPr lang="ko-KR" altLang="en-US" sz="14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43834" y="1643056"/>
              <a:ext cx="1000132" cy="3571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바른고딕OTF" pitchFamily="18" charset="-127"/>
                  <a:ea typeface="나눔바른고딕OTF" pitchFamily="18" charset="-127"/>
                </a:rPr>
                <a:t>주소관리</a:t>
              </a:r>
              <a:endParaRPr lang="ko-KR" altLang="en-US" sz="14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</p:grpSp>
      <p:sp>
        <p:nvSpPr>
          <p:cNvPr id="16" name="직각 삼각형 15"/>
          <p:cNvSpPr/>
          <p:nvPr/>
        </p:nvSpPr>
        <p:spPr>
          <a:xfrm rot="18900000">
            <a:off x="1044840" y="1998536"/>
            <a:ext cx="216024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8900000">
            <a:off x="2187849" y="1989010"/>
            <a:ext cx="216024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18900000">
            <a:off x="3311103" y="1997833"/>
            <a:ext cx="216024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8900000">
            <a:off x="4487449" y="1993070"/>
            <a:ext cx="216024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8900000">
            <a:off x="5616872" y="1998536"/>
            <a:ext cx="216024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18900000">
            <a:off x="6759880" y="1993772"/>
            <a:ext cx="216024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18900000">
            <a:off x="7893364" y="1993773"/>
            <a:ext cx="216024" cy="216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stCxn id="8" idx="0"/>
            <a:endCxn id="14" idx="0"/>
          </p:cNvCxnSpPr>
          <p:nvPr/>
        </p:nvCxnSpPr>
        <p:spPr>
          <a:xfrm rot="5400000" flipH="1" flipV="1">
            <a:off x="4591051" y="-1656205"/>
            <a:ext cx="1588" cy="6858048"/>
          </a:xfrm>
          <a:prstGeom prst="bentConnector3">
            <a:avLst>
              <a:gd name="adj1" fmla="val 1439546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16200000" flipH="1">
            <a:off x="4320776" y="1372782"/>
            <a:ext cx="357192" cy="2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95720" y="785800"/>
            <a:ext cx="1195396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바른고딕OTF" pitchFamily="18" charset="-127"/>
                <a:ea typeface="나눔바른고딕OTF" pitchFamily="18" charset="-127"/>
              </a:rPr>
              <a:t>메 인</a:t>
            </a:r>
            <a:endParaRPr lang="ko-KR" altLang="en-US" sz="1600" dirty="0">
              <a:latin typeface="나눔바른고딕OTF" pitchFamily="18" charset="-127"/>
              <a:ea typeface="나눔바른고딕OTF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75656" y="411510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214296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8728" y="1000114"/>
            <a:ext cx="6786610" cy="350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190996" y="1538280"/>
            <a:ext cx="1527286" cy="1634321"/>
            <a:chOff x="4090426" y="1214428"/>
            <a:chExt cx="1527286" cy="163432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43372" y="1214428"/>
              <a:ext cx="1221386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24996" y="2357436"/>
              <a:ext cx="1492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rPr>
                <a:t>환영합니다 </a:t>
              </a:r>
              <a:r>
                <a:rPr lang="en-US" altLang="ko-KR" sz="1050" b="1" dirty="0" smtClean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rPr>
                <a:t>Human</a:t>
              </a:r>
              <a:r>
                <a:rPr lang="ko-KR" altLang="en-US" sz="1050" b="1" dirty="0" smtClean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rPr>
                <a:t>님</a:t>
              </a:r>
              <a:r>
                <a:rPr lang="en-US" altLang="ko-KR" sz="1050" b="1" dirty="0" smtClean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rPr>
                <a:t>!</a:t>
              </a:r>
              <a:endParaRPr lang="ko-KR" altLang="en-US" sz="1050" b="1" dirty="0">
                <a:solidFill>
                  <a:schemeClr val="accent5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0426" y="2571750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메뉴를 선택해주세요</a:t>
              </a:r>
              <a:endParaRPr lang="ko-KR" altLang="en-US" sz="120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8728" y="1000114"/>
            <a:ext cx="678661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contrast="-30000"/>
          </a:blip>
          <a:srcRect/>
          <a:stretch>
            <a:fillRect/>
          </a:stretch>
        </p:blipFill>
        <p:spPr bwMode="auto">
          <a:xfrm>
            <a:off x="1481116" y="1052502"/>
            <a:ext cx="1428760" cy="27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lum contrast="-30000"/>
          </a:blip>
          <a:srcRect/>
          <a:stretch>
            <a:fillRect/>
          </a:stretch>
        </p:blipFill>
        <p:spPr bwMode="auto">
          <a:xfrm>
            <a:off x="8001024" y="1114415"/>
            <a:ext cx="152393" cy="14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>
            <a:lum contrast="-30000"/>
          </a:blip>
          <a:srcRect/>
          <a:stretch>
            <a:fillRect/>
          </a:stretch>
        </p:blipFill>
        <p:spPr bwMode="auto">
          <a:xfrm>
            <a:off x="7848624" y="1123940"/>
            <a:ext cx="142876" cy="1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그룹 43"/>
          <p:cNvGrpSpPr/>
          <p:nvPr/>
        </p:nvGrpSpPr>
        <p:grpSpPr>
          <a:xfrm>
            <a:off x="2424095" y="3519493"/>
            <a:ext cx="5114964" cy="761676"/>
            <a:chOff x="2405045" y="3471868"/>
            <a:chExt cx="5114964" cy="761676"/>
          </a:xfrm>
        </p:grpSpPr>
        <p:grpSp>
          <p:nvGrpSpPr>
            <p:cNvPr id="39" name="그룹 38"/>
            <p:cNvGrpSpPr/>
            <p:nvPr/>
          </p:nvGrpSpPr>
          <p:grpSpPr>
            <a:xfrm>
              <a:off x="3190863" y="3496330"/>
              <a:ext cx="684803" cy="737214"/>
              <a:chOff x="3143238" y="3496330"/>
              <a:chExt cx="684803" cy="73721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143238" y="3971934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rPr>
                  <a:t>사원관리</a:t>
                </a:r>
                <a:endParaRPr lang="ko-KR" altLang="en-US" sz="1050" dirty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71826" y="3496330"/>
                <a:ext cx="409578" cy="442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7" name="그룹 36"/>
            <p:cNvGrpSpPr/>
            <p:nvPr/>
          </p:nvGrpSpPr>
          <p:grpSpPr>
            <a:xfrm>
              <a:off x="3929055" y="3551647"/>
              <a:ext cx="684803" cy="681897"/>
              <a:chOff x="3833805" y="3551647"/>
              <a:chExt cx="684803" cy="68189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33805" y="3971934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rPr>
                  <a:t>직무기록</a:t>
                </a:r>
                <a:endParaRPr lang="ko-KR" altLang="en-US" sz="1050" dirty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67157" y="3551647"/>
                <a:ext cx="376240" cy="403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4648198" y="3550800"/>
              <a:ext cx="684803" cy="682744"/>
              <a:chOff x="4562473" y="3550800"/>
              <a:chExt cx="684803" cy="68274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562473" y="3971934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rPr>
                  <a:t>부서관리</a:t>
                </a:r>
                <a:endParaRPr lang="ko-KR" altLang="en-US" sz="1050" dirty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738686" y="3550800"/>
                <a:ext cx="285752" cy="405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5410203" y="3518346"/>
              <a:ext cx="684803" cy="705673"/>
              <a:chOff x="5286378" y="3518346"/>
              <a:chExt cx="684803" cy="70567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86378" y="3962409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rPr>
                  <a:t>지역관리</a:t>
                </a:r>
                <a:endParaRPr lang="ko-KR" altLang="en-US" sz="1050" dirty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362579" y="3518346"/>
                <a:ext cx="500066" cy="4440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6125588" y="3543306"/>
              <a:ext cx="684803" cy="680713"/>
              <a:chOff x="6010283" y="3543306"/>
              <a:chExt cx="684803" cy="680713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010283" y="3962409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rPr>
                  <a:t>국가관리</a:t>
                </a:r>
                <a:endParaRPr lang="ko-KR" altLang="en-US" sz="1050" dirty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172209" y="3543306"/>
                <a:ext cx="366708" cy="370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6835206" y="3471868"/>
              <a:ext cx="684803" cy="757243"/>
              <a:chOff x="6682802" y="3471868"/>
              <a:chExt cx="684803" cy="75724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682802" y="3967501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rPr>
                  <a:t>주소관리</a:t>
                </a:r>
                <a:endParaRPr lang="ko-KR" altLang="en-US" sz="1050" dirty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6786576" y="3471868"/>
                <a:ext cx="436044" cy="452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2405045" y="3543306"/>
              <a:ext cx="738196" cy="690238"/>
              <a:chOff x="2405045" y="3543306"/>
              <a:chExt cx="738196" cy="69023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405045" y="3971934"/>
                <a:ext cx="684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rPr>
                  <a:t>직무관리</a:t>
                </a:r>
                <a:endParaRPr lang="ko-KR" altLang="en-US" sz="1050" dirty="0">
                  <a:solidFill>
                    <a:schemeClr val="accent5">
                      <a:lumMod val="75000"/>
                    </a:schemeClr>
                  </a:solidFill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500296" y="3543306"/>
                <a:ext cx="485773" cy="4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0" name="직선 연결선 29"/>
              <p:cNvCxnSpPr/>
              <p:nvPr/>
            </p:nvCxnSpPr>
            <p:spPr>
              <a:xfrm rot="5400000">
                <a:off x="2892098" y="3811281"/>
                <a:ext cx="502285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/>
            <p:cNvCxnSpPr/>
            <p:nvPr/>
          </p:nvCxnSpPr>
          <p:spPr>
            <a:xfrm rot="5400000">
              <a:off x="3649339" y="3823024"/>
              <a:ext cx="5022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4387534" y="3823024"/>
              <a:ext cx="5022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5082863" y="3832549"/>
              <a:ext cx="5022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5844868" y="3827786"/>
              <a:ext cx="5022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6559249" y="3837312"/>
              <a:ext cx="502285" cy="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285852" y="285734"/>
            <a:ext cx="7344816" cy="0"/>
          </a:xfrm>
          <a:prstGeom prst="line">
            <a:avLst/>
          </a:prstGeom>
          <a:ln w="6350">
            <a:solidFill>
              <a:srgbClr val="DBF109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90056"/>
            <a:ext cx="13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실행화면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71486"/>
            <a:ext cx="1319514" cy="338554"/>
          </a:xfrm>
          <a:prstGeom prst="rect">
            <a:avLst/>
          </a:prstGeom>
          <a:solidFill>
            <a:srgbClr val="3F5F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JOBS  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바른고딕OTF" pitchFamily="18" charset="-127"/>
                <a:ea typeface="나눔바른고딕OTF" pitchFamily="18" charset="-127"/>
              </a:rPr>
              <a:t> </a:t>
            </a:r>
            <a:endParaRPr lang="ko-KR" altLang="en-US" sz="1600" spc="-150" dirty="0">
              <a:solidFill>
                <a:schemeClr val="bg1"/>
              </a:solidFill>
              <a:latin typeface="나눔바른고딕OTF" pitchFamily="18" charset="-127"/>
              <a:ea typeface="나눔바른고딕OTF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71486"/>
            <a:ext cx="5786478" cy="431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63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123</Words>
  <Application>Microsoft Office PowerPoint</Application>
  <PresentationFormat>화면 슬라이드 쇼(16:9)</PresentationFormat>
  <Paragraphs>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나눔바른고딕OTF</vt:lpstr>
      <vt:lpstr>Meiryo</vt:lpstr>
      <vt:lpstr>맑은 고딕</vt:lpstr>
      <vt:lpstr>THE정고딕110</vt:lpstr>
      <vt:lpstr>나눔바른고딕OTF Light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HU-07</cp:lastModifiedBy>
  <cp:revision>50</cp:revision>
  <dcterms:created xsi:type="dcterms:W3CDTF">2006-10-05T04:04:58Z</dcterms:created>
  <dcterms:modified xsi:type="dcterms:W3CDTF">2020-05-29T08:33:41Z</dcterms:modified>
</cp:coreProperties>
</file>